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71" r:id="rId2"/>
    <p:sldId id="1221" r:id="rId3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5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SAINI%202\to%20check\220504%20C.C.%20%20SNU1196,%20CX4945,%2024%20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254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Sheet1!$C$49:$F$49</c:f>
              <c:numCache>
                <c:formatCode>General</c:formatCode>
                <c:ptCount val="4"/>
                <c:pt idx="0">
                  <c:v>1.0000000487804901</c:v>
                </c:pt>
                <c:pt idx="1">
                  <c:v>0.84390248019036485</c:v>
                </c:pt>
                <c:pt idx="2">
                  <c:v>0.72195125472932942</c:v>
                </c:pt>
                <c:pt idx="3">
                  <c:v>0.35121952932778183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D7-49DA-9E12-50343D2A70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616738136"/>
        <c:axId val="616738464"/>
      </c:barChart>
      <c:catAx>
        <c:axId val="616738136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6738464"/>
        <c:crosses val="autoZero"/>
        <c:auto val="1"/>
        <c:lblAlgn val="ctr"/>
        <c:lblOffset val="100"/>
        <c:noMultiLvlLbl val="0"/>
      </c:catAx>
      <c:valAx>
        <c:axId val="616738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6738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542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6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542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600"/>
            </a:lvl1pPr>
          </a:lstStyle>
          <a:p>
            <a:fld id="{C02F6749-8FCE-440F-A37D-0F87B08D46DF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45659" cy="49542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6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59" cy="49542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600"/>
            </a:lvl1pPr>
          </a:lstStyle>
          <a:p>
            <a:fld id="{05929262-BEFF-42D8-9702-5D57AF44FD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42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42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5C5092E-E0F8-439A-BF81-ACDE67A81F9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542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542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C3B6D22-A132-475A-9175-88831CC0CE7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C3D4E-B68B-4128-A998-B5A60C8E75BD}" type="datetimeFigureOut">
              <a:rPr lang="ko-KR" altLang="en-US" smtClean="0"/>
              <a:t>2022-06-07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004E4-ADA7-4C4D-BEBB-1408562375A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0B91DDFD-658F-60FF-A11C-91D2A1AFE9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9848633"/>
              </p:ext>
            </p:extLst>
          </p:nvPr>
        </p:nvGraphicFramePr>
        <p:xfrm>
          <a:off x="3699456" y="1139295"/>
          <a:ext cx="2030779" cy="1599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" name="TextBox 2">
            <a:extLst>
              <a:ext uri="{FF2B5EF4-FFF2-40B4-BE49-F238E27FC236}">
                <a16:creationId xmlns:a16="http://schemas.microsoft.com/office/drawing/2014/main" id="{D20D8BFB-6965-85EA-AE5B-51CD1DA14290}"/>
              </a:ext>
            </a:extLst>
          </p:cNvPr>
          <p:cNvSpPr txBox="1"/>
          <p:nvPr/>
        </p:nvSpPr>
        <p:spPr>
          <a:xfrm>
            <a:off x="3380994" y="1159555"/>
            <a:ext cx="464640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400"/>
              </a:lnSpc>
              <a:spcBef>
                <a:spcPts val="300"/>
              </a:spcBef>
            </a:pP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</a:p>
          <a:p>
            <a:pPr algn="r">
              <a:lnSpc>
                <a:spcPts val="1400"/>
              </a:lnSpc>
              <a:spcBef>
                <a:spcPts val="300"/>
              </a:spcBef>
            </a:pP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  <a:p>
            <a:pPr algn="r">
              <a:lnSpc>
                <a:spcPts val="1400"/>
              </a:lnSpc>
              <a:spcBef>
                <a:spcPts val="300"/>
              </a:spcBef>
            </a:pP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</a:p>
          <a:p>
            <a:pPr algn="r">
              <a:lnSpc>
                <a:spcPts val="1400"/>
              </a:lnSpc>
              <a:spcBef>
                <a:spcPts val="300"/>
              </a:spcBef>
            </a:pP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</a:p>
          <a:p>
            <a:pPr algn="r">
              <a:lnSpc>
                <a:spcPts val="1400"/>
              </a:lnSpc>
              <a:spcBef>
                <a:spcPts val="300"/>
              </a:spcBef>
            </a:pP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</a:p>
          <a:p>
            <a:pPr algn="r">
              <a:lnSpc>
                <a:spcPts val="1400"/>
              </a:lnSpc>
              <a:spcBef>
                <a:spcPts val="300"/>
              </a:spcBef>
            </a:pP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  <a:p>
            <a:pPr algn="r">
              <a:lnSpc>
                <a:spcPts val="1400"/>
              </a:lnSpc>
              <a:spcBef>
                <a:spcPts val="300"/>
              </a:spcBef>
            </a:pP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44" name="TextBox 2">
            <a:extLst>
              <a:ext uri="{FF2B5EF4-FFF2-40B4-BE49-F238E27FC236}">
                <a16:creationId xmlns:a16="http://schemas.microsoft.com/office/drawing/2014/main" id="{DC6293A7-3139-DE47-4D26-1FAEA27D9839}"/>
              </a:ext>
            </a:extLst>
          </p:cNvPr>
          <p:cNvSpPr txBox="1"/>
          <p:nvPr/>
        </p:nvSpPr>
        <p:spPr>
          <a:xfrm rot="16200000">
            <a:off x="2425932" y="1706246"/>
            <a:ext cx="1461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</a:p>
          <a:p>
            <a:pPr algn="ctr"/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(% of control)</a:t>
            </a:r>
          </a:p>
        </p:txBody>
      </p:sp>
      <p:sp>
        <p:nvSpPr>
          <p:cNvPr id="47" name="TextBox 2">
            <a:extLst>
              <a:ext uri="{FF2B5EF4-FFF2-40B4-BE49-F238E27FC236}">
                <a16:creationId xmlns:a16="http://schemas.microsoft.com/office/drawing/2014/main" id="{F55071E1-CDE4-09B8-3C34-C61E267E58F7}"/>
              </a:ext>
            </a:extLst>
          </p:cNvPr>
          <p:cNvSpPr txBox="1"/>
          <p:nvPr/>
        </p:nvSpPr>
        <p:spPr>
          <a:xfrm>
            <a:off x="2614155" y="2634657"/>
            <a:ext cx="329057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CX-4945 (</a:t>
            </a:r>
            <a:r>
              <a:rPr lang="en-US" altLang="ko-KR" sz="1400" b="1" dirty="0">
                <a:latin typeface="Calibri" panose="020F0502020204030204" charset="0"/>
                <a:cs typeface="Calibri" panose="020F0502020204030204" charset="0"/>
              </a:rPr>
              <a:t>μ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     -        5       10      20</a:t>
            </a:r>
          </a:p>
        </p:txBody>
      </p:sp>
      <p:sp>
        <p:nvSpPr>
          <p:cNvPr id="28" name="TextBox 29">
            <a:extLst>
              <a:ext uri="{FF2B5EF4-FFF2-40B4-BE49-F238E27FC236}">
                <a16:creationId xmlns:a16="http://schemas.microsoft.com/office/drawing/2014/main" id="{AFB94C4F-DD59-40E1-8A14-BDB0BD882F64}"/>
              </a:ext>
            </a:extLst>
          </p:cNvPr>
          <p:cNvSpPr txBox="1"/>
          <p:nvPr/>
        </p:nvSpPr>
        <p:spPr>
          <a:xfrm>
            <a:off x="4792634" y="1400313"/>
            <a:ext cx="3314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29" name="TextBox 29">
            <a:extLst>
              <a:ext uri="{FF2B5EF4-FFF2-40B4-BE49-F238E27FC236}">
                <a16:creationId xmlns:a16="http://schemas.microsoft.com/office/drawing/2014/main" id="{AFB94C4F-DD59-40E1-8A14-BDB0BD882F64}"/>
              </a:ext>
            </a:extLst>
          </p:cNvPr>
          <p:cNvSpPr txBox="1"/>
          <p:nvPr/>
        </p:nvSpPr>
        <p:spPr>
          <a:xfrm>
            <a:off x="5228837" y="1819752"/>
            <a:ext cx="3314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FE591C-65BF-4316-EC30-F22E41BA2381}"/>
              </a:ext>
            </a:extLst>
          </p:cNvPr>
          <p:cNvSpPr txBox="1"/>
          <p:nvPr/>
        </p:nvSpPr>
        <p:spPr>
          <a:xfrm>
            <a:off x="273104" y="610705"/>
            <a:ext cx="2985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6">
            <a:extLst>
              <a:ext uri="{FF2B5EF4-FFF2-40B4-BE49-F238E27FC236}">
                <a16:creationId xmlns:a16="http://schemas.microsoft.com/office/drawing/2014/main" id="{79A9D859-5196-D467-7608-1A7EA1D265C8}"/>
              </a:ext>
            </a:extLst>
          </p:cNvPr>
          <p:cNvSpPr txBox="1"/>
          <p:nvPr/>
        </p:nvSpPr>
        <p:spPr>
          <a:xfrm>
            <a:off x="2562964" y="1133391"/>
            <a:ext cx="6284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D8FDA804-7F2D-4666-A662-53CED88CA40A}"/>
              </a:ext>
            </a:extLst>
          </p:cNvPr>
          <p:cNvSpPr txBox="1"/>
          <p:nvPr/>
        </p:nvSpPr>
        <p:spPr>
          <a:xfrm>
            <a:off x="653150" y="4636333"/>
            <a:ext cx="73446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CX-4945 (µM)             -                          5                          10                       20</a:t>
            </a:r>
          </a:p>
        </p:txBody>
      </p:sp>
      <p:sp>
        <p:nvSpPr>
          <p:cNvPr id="20" name="TextBox 29">
            <a:extLst>
              <a:ext uri="{FF2B5EF4-FFF2-40B4-BE49-F238E27FC236}">
                <a16:creationId xmlns:a16="http://schemas.microsoft.com/office/drawing/2014/main" id="{FC26818B-3422-4A9C-8FDB-C604D7478009}"/>
              </a:ext>
            </a:extLst>
          </p:cNvPr>
          <p:cNvSpPr txBox="1"/>
          <p:nvPr/>
        </p:nvSpPr>
        <p:spPr>
          <a:xfrm>
            <a:off x="4414451" y="4989998"/>
            <a:ext cx="5906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h </a:t>
            </a:r>
          </a:p>
        </p:txBody>
      </p:sp>
      <p:cxnSp>
        <p:nvCxnSpPr>
          <p:cNvPr id="21" name="Straight Connector 19">
            <a:extLst>
              <a:ext uri="{FF2B5EF4-FFF2-40B4-BE49-F238E27FC236}">
                <a16:creationId xmlns:a16="http://schemas.microsoft.com/office/drawing/2014/main" id="{E07A4B52-0750-4FFA-BD00-63329B51221B}"/>
              </a:ext>
            </a:extLst>
          </p:cNvPr>
          <p:cNvCxnSpPr>
            <a:cxnSpLocks/>
          </p:cNvCxnSpPr>
          <p:nvPr/>
        </p:nvCxnSpPr>
        <p:spPr>
          <a:xfrm>
            <a:off x="2055228" y="4981293"/>
            <a:ext cx="521980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A picture containing coelenterate, ocean floor&#10;&#10;Description automatically generated">
            <a:extLst>
              <a:ext uri="{FF2B5EF4-FFF2-40B4-BE49-F238E27FC236}">
                <a16:creationId xmlns:a16="http://schemas.microsoft.com/office/drawing/2014/main" id="{E009CFDC-3299-4E7C-856C-6601817A16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432" y="3446532"/>
            <a:ext cx="1251387" cy="1177892"/>
          </a:xfrm>
          <a:prstGeom prst="rect">
            <a:avLst/>
          </a:prstGeom>
        </p:spPr>
      </p:pic>
      <p:pic>
        <p:nvPicPr>
          <p:cNvPr id="23" name="Picture 4" descr="A picture containing several&#10;&#10;Description automatically generated">
            <a:extLst>
              <a:ext uri="{FF2B5EF4-FFF2-40B4-BE49-F238E27FC236}">
                <a16:creationId xmlns:a16="http://schemas.microsoft.com/office/drawing/2014/main" id="{C49B22C7-C06C-45DA-8622-2E58E401CC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403" y="3446353"/>
            <a:ext cx="1251387" cy="1177892"/>
          </a:xfrm>
          <a:prstGeom prst="rect">
            <a:avLst/>
          </a:prstGeom>
        </p:spPr>
      </p:pic>
      <p:pic>
        <p:nvPicPr>
          <p:cNvPr id="24" name="Picture 8" descr="A picture containing ocean floor&#10;&#10;Description automatically generated">
            <a:extLst>
              <a:ext uri="{FF2B5EF4-FFF2-40B4-BE49-F238E27FC236}">
                <a16:creationId xmlns:a16="http://schemas.microsoft.com/office/drawing/2014/main" id="{CD118B70-3F14-4B2A-8956-5BA7B2C715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309" y="3446353"/>
            <a:ext cx="1251387" cy="1177892"/>
          </a:xfrm>
          <a:prstGeom prst="rect">
            <a:avLst/>
          </a:prstGeom>
        </p:spPr>
      </p:pic>
      <p:pic>
        <p:nvPicPr>
          <p:cNvPr id="25" name="Picture 15" descr="A picture containing ocean floor&#10;&#10;Description automatically generated">
            <a:extLst>
              <a:ext uri="{FF2B5EF4-FFF2-40B4-BE49-F238E27FC236}">
                <a16:creationId xmlns:a16="http://schemas.microsoft.com/office/drawing/2014/main" id="{03B656F8-F55A-4842-9063-C71F3C6CBB5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648" y="3446353"/>
            <a:ext cx="1251387" cy="1177892"/>
          </a:xfrm>
          <a:prstGeom prst="rect">
            <a:avLst/>
          </a:prstGeom>
        </p:spPr>
      </p:pic>
      <p:sp>
        <p:nvSpPr>
          <p:cNvPr id="26" name="TextBox 6">
            <a:extLst>
              <a:ext uri="{FF2B5EF4-FFF2-40B4-BE49-F238E27FC236}">
                <a16:creationId xmlns:a16="http://schemas.microsoft.com/office/drawing/2014/main" id="{344CC17C-8297-42B0-99CC-093426ABFCFD}"/>
              </a:ext>
            </a:extLst>
          </p:cNvPr>
          <p:cNvSpPr txBox="1"/>
          <p:nvPr/>
        </p:nvSpPr>
        <p:spPr>
          <a:xfrm>
            <a:off x="1433558" y="3386907"/>
            <a:ext cx="6284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E0CA51-9827-479B-A30B-42EE614CB3E9}"/>
              </a:ext>
            </a:extLst>
          </p:cNvPr>
          <p:cNvSpPr txBox="1"/>
          <p:nvPr/>
        </p:nvSpPr>
        <p:spPr>
          <a:xfrm>
            <a:off x="4054768" y="734296"/>
            <a:ext cx="1327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SNU-1196 cells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오른쪽 대괄호 32">
            <a:extLst>
              <a:ext uri="{FF2B5EF4-FFF2-40B4-BE49-F238E27FC236}">
                <a16:creationId xmlns:a16="http://schemas.microsoft.com/office/drawing/2014/main" id="{58836FD3-671E-49CE-82E3-4A26A5545633}"/>
              </a:ext>
            </a:extLst>
          </p:cNvPr>
          <p:cNvSpPr/>
          <p:nvPr/>
        </p:nvSpPr>
        <p:spPr>
          <a:xfrm rot="16200000">
            <a:off x="4702606" y="232108"/>
            <a:ext cx="45719" cy="1669680"/>
          </a:xfrm>
          <a:prstGeom prst="righ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4" name="Straight Connector 82">
            <a:extLst>
              <a:ext uri="{FF2B5EF4-FFF2-40B4-BE49-F238E27FC236}">
                <a16:creationId xmlns:a16="http://schemas.microsoft.com/office/drawing/2014/main" id="{E0E334A6-5BFD-4562-B0B0-AD0A9A842C5A}"/>
              </a:ext>
            </a:extLst>
          </p:cNvPr>
          <p:cNvCxnSpPr>
            <a:cxnSpLocks/>
          </p:cNvCxnSpPr>
          <p:nvPr/>
        </p:nvCxnSpPr>
        <p:spPr>
          <a:xfrm>
            <a:off x="3924015" y="2932653"/>
            <a:ext cx="160592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2">
            <a:extLst>
              <a:ext uri="{FF2B5EF4-FFF2-40B4-BE49-F238E27FC236}">
                <a16:creationId xmlns:a16="http://schemas.microsoft.com/office/drawing/2014/main" id="{3560441C-ECBE-4D0F-AC2C-6EC6804C40D3}"/>
              </a:ext>
            </a:extLst>
          </p:cNvPr>
          <p:cNvSpPr txBox="1"/>
          <p:nvPr/>
        </p:nvSpPr>
        <p:spPr>
          <a:xfrm>
            <a:off x="4456375" y="2946811"/>
            <a:ext cx="6284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h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462255A-303F-4175-8C96-CD51447C59D3}"/>
              </a:ext>
            </a:extLst>
          </p:cNvPr>
          <p:cNvSpPr txBox="1"/>
          <p:nvPr/>
        </p:nvSpPr>
        <p:spPr>
          <a:xfrm>
            <a:off x="7395112" y="3881410"/>
            <a:ext cx="1327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SNU-1196 cells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오른쪽 대괄호 39">
            <a:extLst>
              <a:ext uri="{FF2B5EF4-FFF2-40B4-BE49-F238E27FC236}">
                <a16:creationId xmlns:a16="http://schemas.microsoft.com/office/drawing/2014/main" id="{7E57ABCA-48CD-4A45-B5CF-8360F8432335}"/>
              </a:ext>
            </a:extLst>
          </p:cNvPr>
          <p:cNvSpPr/>
          <p:nvPr/>
        </p:nvSpPr>
        <p:spPr>
          <a:xfrm>
            <a:off x="7344347" y="3477436"/>
            <a:ext cx="54093" cy="1146809"/>
          </a:xfrm>
          <a:prstGeom prst="righ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5751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7F1CBD-19BC-C71F-4B60-8A6202A87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004E4-ADA7-4C4D-BEBB-1408562375A3}" type="slidenum">
              <a:rPr lang="ko-KR" altLang="en-US" smtClean="0"/>
              <a:t>2</a:t>
            </a:fld>
            <a:endParaRPr lang="ko-KR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A5605D-EF90-F6A8-FF1C-F7B6C31468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r="14451" b="5912"/>
          <a:stretch/>
        </p:blipFill>
        <p:spPr>
          <a:xfrm>
            <a:off x="3151506" y="1276880"/>
            <a:ext cx="2819794" cy="7529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DB1D7E-AE26-47AF-C62A-DE094A1608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r="19070"/>
          <a:stretch/>
        </p:blipFill>
        <p:spPr>
          <a:xfrm>
            <a:off x="3172700" y="2089847"/>
            <a:ext cx="2798600" cy="10478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77FC12-5983-3FC1-E6F9-4B5ACF659C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</a:blip>
          <a:srcRect t="20454" r="20225"/>
          <a:stretch/>
        </p:blipFill>
        <p:spPr>
          <a:xfrm>
            <a:off x="3170910" y="3206663"/>
            <a:ext cx="2773886" cy="66685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F0A99F52-5BDA-01FC-6C46-CA9A407B06DC}"/>
              </a:ext>
            </a:extLst>
          </p:cNvPr>
          <p:cNvSpPr txBox="1"/>
          <p:nvPr/>
        </p:nvSpPr>
        <p:spPr>
          <a:xfrm>
            <a:off x="6129331" y="1430493"/>
            <a:ext cx="1647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GRP-78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Rectangle 1428">
            <a:extLst>
              <a:ext uri="{FF2B5EF4-FFF2-40B4-BE49-F238E27FC236}">
                <a16:creationId xmlns:a16="http://schemas.microsoft.com/office/drawing/2014/main" id="{AA949A2A-5B4A-9803-37E8-4DBB2A2A2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3841" y="2194615"/>
            <a:ext cx="1586962" cy="31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ATF-4 (55 </a:t>
            </a:r>
            <a:r>
              <a:rPr lang="en-US" altLang="ko-KR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58" name="Rectangle 125">
            <a:extLst>
              <a:ext uri="{FF2B5EF4-FFF2-40B4-BE49-F238E27FC236}">
                <a16:creationId xmlns:a16="http://schemas.microsoft.com/office/drawing/2014/main" id="{F4550BC5-AB10-36B0-44C4-FA1BE286E893}"/>
              </a:ext>
            </a:extLst>
          </p:cNvPr>
          <p:cNvSpPr/>
          <p:nvPr/>
        </p:nvSpPr>
        <p:spPr>
          <a:xfrm>
            <a:off x="5956851" y="3361746"/>
            <a:ext cx="14319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Actin</a:t>
            </a:r>
            <a:endParaRPr lang="en-US" altLang="ko-KR" sz="1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9" name="Rectangle 1428">
            <a:extLst>
              <a:ext uri="{FF2B5EF4-FFF2-40B4-BE49-F238E27FC236}">
                <a16:creationId xmlns:a16="http://schemas.microsoft.com/office/drawing/2014/main" id="{EE359816-6752-F306-2ECB-59FE234C3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3474" y="2680335"/>
            <a:ext cx="1586962" cy="31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ATF-4 (38 </a:t>
            </a:r>
            <a:r>
              <a:rPr lang="en-US" altLang="ko-KR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60" name="TextBox 2">
            <a:extLst>
              <a:ext uri="{FF2B5EF4-FFF2-40B4-BE49-F238E27FC236}">
                <a16:creationId xmlns:a16="http://schemas.microsoft.com/office/drawing/2014/main" id="{48662905-D9E4-5B69-8449-B69B0CE51896}"/>
              </a:ext>
            </a:extLst>
          </p:cNvPr>
          <p:cNvSpPr txBox="1"/>
          <p:nvPr/>
        </p:nvSpPr>
        <p:spPr>
          <a:xfrm>
            <a:off x="1763620" y="3884215"/>
            <a:ext cx="426495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CX-4945 (20 </a:t>
            </a:r>
            <a:r>
              <a:rPr lang="en-US" altLang="ko-KR" sz="1400" b="1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      -     +     -    +     -     +     -    +</a:t>
            </a:r>
          </a:p>
        </p:txBody>
      </p:sp>
      <p:cxnSp>
        <p:nvCxnSpPr>
          <p:cNvPr id="61" name="직선 연결선 147">
            <a:extLst>
              <a:ext uri="{FF2B5EF4-FFF2-40B4-BE49-F238E27FC236}">
                <a16:creationId xmlns:a16="http://schemas.microsoft.com/office/drawing/2014/main" id="{5E8644CF-3752-26D0-D4BC-E514B360C889}"/>
              </a:ext>
            </a:extLst>
          </p:cNvPr>
          <p:cNvCxnSpPr>
            <a:cxnSpLocks/>
          </p:cNvCxnSpPr>
          <p:nvPr/>
        </p:nvCxnSpPr>
        <p:spPr>
          <a:xfrm>
            <a:off x="3386031" y="4177517"/>
            <a:ext cx="4438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9210E8D-D94F-9753-7FF3-17D4B02FADE0}"/>
              </a:ext>
            </a:extLst>
          </p:cNvPr>
          <p:cNvSpPr txBox="1"/>
          <p:nvPr/>
        </p:nvSpPr>
        <p:spPr>
          <a:xfrm>
            <a:off x="3417070" y="4155791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h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59AD86-0A47-D8DC-BEAF-3A6C2A97C669}"/>
              </a:ext>
            </a:extLst>
          </p:cNvPr>
          <p:cNvSpPr txBox="1"/>
          <p:nvPr/>
        </p:nvSpPr>
        <p:spPr>
          <a:xfrm>
            <a:off x="4006135" y="4183187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h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87E1A1D-D930-1962-9CCE-7C078ECEDC6A}"/>
              </a:ext>
            </a:extLst>
          </p:cNvPr>
          <p:cNvSpPr txBox="1"/>
          <p:nvPr/>
        </p:nvSpPr>
        <p:spPr>
          <a:xfrm>
            <a:off x="4616157" y="4178563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h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직선 연결선 153">
            <a:extLst>
              <a:ext uri="{FF2B5EF4-FFF2-40B4-BE49-F238E27FC236}">
                <a16:creationId xmlns:a16="http://schemas.microsoft.com/office/drawing/2014/main" id="{712A17DE-CE31-D2DF-6230-FCB5ED7FE34D}"/>
              </a:ext>
            </a:extLst>
          </p:cNvPr>
          <p:cNvCxnSpPr>
            <a:cxnSpLocks/>
          </p:cNvCxnSpPr>
          <p:nvPr/>
        </p:nvCxnSpPr>
        <p:spPr>
          <a:xfrm>
            <a:off x="5138760" y="4178563"/>
            <a:ext cx="4887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B034AFC7-A2D6-04FF-12C9-D84278868A4E}"/>
              </a:ext>
            </a:extLst>
          </p:cNvPr>
          <p:cNvSpPr txBox="1"/>
          <p:nvPr/>
        </p:nvSpPr>
        <p:spPr>
          <a:xfrm>
            <a:off x="5047637" y="4190919"/>
            <a:ext cx="599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24 h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1" name="직선 연결선 153">
            <a:extLst>
              <a:ext uri="{FF2B5EF4-FFF2-40B4-BE49-F238E27FC236}">
                <a16:creationId xmlns:a16="http://schemas.microsoft.com/office/drawing/2014/main" id="{2085813D-E2F0-415B-ECD8-DA68E43A8419}"/>
              </a:ext>
            </a:extLst>
          </p:cNvPr>
          <p:cNvCxnSpPr>
            <a:cxnSpLocks/>
          </p:cNvCxnSpPr>
          <p:nvPr/>
        </p:nvCxnSpPr>
        <p:spPr>
          <a:xfrm>
            <a:off x="4557853" y="4178563"/>
            <a:ext cx="4887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연결선 153">
            <a:extLst>
              <a:ext uri="{FF2B5EF4-FFF2-40B4-BE49-F238E27FC236}">
                <a16:creationId xmlns:a16="http://schemas.microsoft.com/office/drawing/2014/main" id="{ABE5F705-EC4A-3195-A64E-EB224055F29F}"/>
              </a:ext>
            </a:extLst>
          </p:cNvPr>
          <p:cNvCxnSpPr>
            <a:cxnSpLocks/>
          </p:cNvCxnSpPr>
          <p:nvPr/>
        </p:nvCxnSpPr>
        <p:spPr>
          <a:xfrm>
            <a:off x="3971126" y="4179510"/>
            <a:ext cx="4887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화살표 연결선 37">
            <a:extLst>
              <a:ext uri="{FF2B5EF4-FFF2-40B4-BE49-F238E27FC236}">
                <a16:creationId xmlns:a16="http://schemas.microsoft.com/office/drawing/2014/main" id="{C28D7511-8F3A-7AED-E1A9-FF2427380266}"/>
              </a:ext>
            </a:extLst>
          </p:cNvPr>
          <p:cNvCxnSpPr>
            <a:cxnSpLocks/>
          </p:cNvCxnSpPr>
          <p:nvPr/>
        </p:nvCxnSpPr>
        <p:spPr>
          <a:xfrm flipH="1">
            <a:off x="6005676" y="2365874"/>
            <a:ext cx="178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직선 화살표 연결선 37">
            <a:extLst>
              <a:ext uri="{FF2B5EF4-FFF2-40B4-BE49-F238E27FC236}">
                <a16:creationId xmlns:a16="http://schemas.microsoft.com/office/drawing/2014/main" id="{1A08DF39-462B-32C5-4E25-7653763EC30E}"/>
              </a:ext>
            </a:extLst>
          </p:cNvPr>
          <p:cNvCxnSpPr>
            <a:cxnSpLocks/>
          </p:cNvCxnSpPr>
          <p:nvPr/>
        </p:nvCxnSpPr>
        <p:spPr>
          <a:xfrm flipH="1">
            <a:off x="6018249" y="2846803"/>
            <a:ext cx="178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직선 화살표 연결선 37">
            <a:extLst>
              <a:ext uri="{FF2B5EF4-FFF2-40B4-BE49-F238E27FC236}">
                <a16:creationId xmlns:a16="http://schemas.microsoft.com/office/drawing/2014/main" id="{6FC8C5A2-EC67-D6EE-9910-53EFF9EDED18}"/>
              </a:ext>
            </a:extLst>
          </p:cNvPr>
          <p:cNvCxnSpPr>
            <a:cxnSpLocks/>
          </p:cNvCxnSpPr>
          <p:nvPr/>
        </p:nvCxnSpPr>
        <p:spPr>
          <a:xfrm flipH="1">
            <a:off x="5994428" y="1575482"/>
            <a:ext cx="178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Arrow Connector 45">
            <a:extLst>
              <a:ext uri="{FF2B5EF4-FFF2-40B4-BE49-F238E27FC236}">
                <a16:creationId xmlns:a16="http://schemas.microsoft.com/office/drawing/2014/main" id="{E62CD9FD-F2FB-21B7-16DE-E7512CE258BC}"/>
              </a:ext>
            </a:extLst>
          </p:cNvPr>
          <p:cNvCxnSpPr>
            <a:cxnSpLocks/>
          </p:cNvCxnSpPr>
          <p:nvPr/>
        </p:nvCxnSpPr>
        <p:spPr>
          <a:xfrm flipH="1">
            <a:off x="5984797" y="1740133"/>
            <a:ext cx="8051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B91619E0-3C6B-6C87-3AF3-5F20D829C069}"/>
              </a:ext>
            </a:extLst>
          </p:cNvPr>
          <p:cNvSpPr txBox="1"/>
          <p:nvPr/>
        </p:nvSpPr>
        <p:spPr>
          <a:xfrm>
            <a:off x="6761201" y="1643809"/>
            <a:ext cx="576683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50"/>
              </a:lnSpc>
              <a:defRPr/>
            </a:pPr>
            <a:r>
              <a:rPr lang="en-US" altLang="ko-KR" sz="1400" b="1" dirty="0">
                <a:latin typeface="Times New Roman" pitchFamily="18" charset="0"/>
                <a:ea typeface="맑은 고딕" panose="020B0503020000020004" pitchFamily="50" charset="-127"/>
                <a:cs typeface="Times New Roman" pitchFamily="18" charset="0"/>
              </a:rPr>
              <a:t>NSP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B65223-5027-463C-9FCC-685F3019313F}"/>
              </a:ext>
            </a:extLst>
          </p:cNvPr>
          <p:cNvSpPr txBox="1"/>
          <p:nvPr/>
        </p:nvSpPr>
        <p:spPr>
          <a:xfrm>
            <a:off x="506332" y="610237"/>
            <a:ext cx="2985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584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51312</TotalTime>
  <Words>87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분자의학교실</dc:creator>
  <cp:lastModifiedBy>MDPI</cp:lastModifiedBy>
  <cp:revision>706</cp:revision>
  <cp:lastPrinted>2021-03-19T08:54:57Z</cp:lastPrinted>
  <dcterms:created xsi:type="dcterms:W3CDTF">2020-10-05T06:19:00Z</dcterms:created>
  <dcterms:modified xsi:type="dcterms:W3CDTF">2022-06-07T07:58:42Z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1033-11.2.0.9937</vt:lpwstr>
  </property>
</Properties>
</file>