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7918" r:id="rId2"/>
    <p:sldMasterId id="2147489269" r:id="rId3"/>
    <p:sldMasterId id="2147491323" r:id="rId4"/>
    <p:sldMasterId id="2147491375" r:id="rId5"/>
    <p:sldMasterId id="2147491377" r:id="rId6"/>
  </p:sldMasterIdLst>
  <p:notesMasterIdLst>
    <p:notesMasterId r:id="rId51"/>
  </p:notesMasterIdLst>
  <p:handoutMasterIdLst>
    <p:handoutMasterId r:id="rId52"/>
  </p:handoutMasterIdLst>
  <p:sldIdLst>
    <p:sldId id="736" r:id="rId7"/>
    <p:sldId id="779" r:id="rId8"/>
    <p:sldId id="777" r:id="rId9"/>
    <p:sldId id="783" r:id="rId10"/>
    <p:sldId id="798" r:id="rId11"/>
    <p:sldId id="794" r:id="rId12"/>
    <p:sldId id="784" r:id="rId13"/>
    <p:sldId id="795" r:id="rId14"/>
    <p:sldId id="799" r:id="rId15"/>
    <p:sldId id="800" r:id="rId16"/>
    <p:sldId id="819" r:id="rId17"/>
    <p:sldId id="806" r:id="rId18"/>
    <p:sldId id="818" r:id="rId19"/>
    <p:sldId id="820" r:id="rId20"/>
    <p:sldId id="801" r:id="rId21"/>
    <p:sldId id="821" r:id="rId22"/>
    <p:sldId id="810" r:id="rId23"/>
    <p:sldId id="822" r:id="rId24"/>
    <p:sldId id="811" r:id="rId25"/>
    <p:sldId id="802" r:id="rId26"/>
    <p:sldId id="823" r:id="rId27"/>
    <p:sldId id="812" r:id="rId28"/>
    <p:sldId id="824" r:id="rId29"/>
    <p:sldId id="813" r:id="rId30"/>
    <p:sldId id="803" r:id="rId31"/>
    <p:sldId id="825" r:id="rId32"/>
    <p:sldId id="814" r:id="rId33"/>
    <p:sldId id="826" r:id="rId34"/>
    <p:sldId id="815" r:id="rId35"/>
    <p:sldId id="804" r:id="rId36"/>
    <p:sldId id="827" r:id="rId37"/>
    <p:sldId id="816" r:id="rId38"/>
    <p:sldId id="828" r:id="rId39"/>
    <p:sldId id="817" r:id="rId40"/>
    <p:sldId id="829" r:id="rId41"/>
    <p:sldId id="830" r:id="rId42"/>
    <p:sldId id="831" r:id="rId43"/>
    <p:sldId id="835" r:id="rId44"/>
    <p:sldId id="832" r:id="rId45"/>
    <p:sldId id="836" r:id="rId46"/>
    <p:sldId id="833" r:id="rId47"/>
    <p:sldId id="837" r:id="rId48"/>
    <p:sldId id="834" r:id="rId49"/>
    <p:sldId id="793" r:id="rId50"/>
  </p:sldIdLst>
  <p:sldSz cx="9144000" cy="6858000" type="screen4x3"/>
  <p:notesSz cx="6950075" cy="9236075"/>
  <p:custDataLst>
    <p:tags r:id="rId5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C5F"/>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93" autoAdjust="0"/>
  </p:normalViewPr>
  <p:slideViewPr>
    <p:cSldViewPr>
      <p:cViewPr varScale="1">
        <p:scale>
          <a:sx n="91" d="100"/>
          <a:sy n="91" d="100"/>
        </p:scale>
        <p:origin x="90" y="2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5" d="100"/>
          <a:sy n="75" d="100"/>
        </p:scale>
        <p:origin x="-3336" y="-10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gs" Target="tags/tag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768" y="1"/>
            <a:ext cx="3011699" cy="462041"/>
          </a:xfrm>
          <a:prstGeom prst="rect">
            <a:avLst/>
          </a:prstGeom>
        </p:spPr>
        <p:txBody>
          <a:bodyPr vert="horz" lIns="92899" tIns="46450" rIns="92899" bIns="46450" rtlCol="0"/>
          <a:lstStyle>
            <a:lvl1pPr algn="r" eaLnBrk="1" fontAlgn="auto" hangingPunct="1">
              <a:spcBef>
                <a:spcPts val="0"/>
              </a:spcBef>
              <a:spcAft>
                <a:spcPts val="0"/>
              </a:spcAft>
              <a:defRPr sz="1200">
                <a:latin typeface="+mn-lt"/>
              </a:defRPr>
            </a:lvl1pPr>
          </a:lstStyle>
          <a:p>
            <a:pPr>
              <a:defRPr/>
            </a:pPr>
            <a:fld id="{A9E86689-D2BA-4BC8-92E5-9C51E0E474CB}" type="datetimeFigureOut">
              <a:rPr lang="en-US"/>
              <a:pPr>
                <a:defRPr/>
              </a:pPr>
              <a:t>3/29/2021</a:t>
            </a:fld>
            <a:endParaRPr lang="en-US"/>
          </a:p>
        </p:txBody>
      </p:sp>
      <p:sp>
        <p:nvSpPr>
          <p:cNvPr id="4" name="Footer Placeholder 3"/>
          <p:cNvSpPr>
            <a:spLocks noGrp="1"/>
          </p:cNvSpPr>
          <p:nvPr>
            <p:ph type="ftr" sz="quarter" idx="2"/>
          </p:nvPr>
        </p:nvSpPr>
        <p:spPr>
          <a:xfrm>
            <a:off x="0" y="8772452"/>
            <a:ext cx="3011699" cy="462041"/>
          </a:xfrm>
          <a:prstGeom prst="rect">
            <a:avLst/>
          </a:prstGeom>
        </p:spPr>
        <p:txBody>
          <a:bodyPr vert="horz" lIns="92899" tIns="46450" rIns="92899" bIns="4645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C0224C-7CB1-4663-8188-55F345B98C5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36768" y="1"/>
            <a:ext cx="3011699" cy="462041"/>
          </a:xfrm>
          <a:prstGeom prst="rect">
            <a:avLst/>
          </a:prstGeom>
        </p:spPr>
        <p:txBody>
          <a:bodyPr vert="horz" lIns="92899" tIns="46450" rIns="92899" bIns="46450" rtlCol="0"/>
          <a:lstStyle>
            <a:lvl1pPr algn="r" eaLnBrk="1" hangingPunct="1">
              <a:defRPr sz="1200">
                <a:latin typeface="Arial" charset="0"/>
              </a:defRPr>
            </a:lvl1pPr>
          </a:lstStyle>
          <a:p>
            <a:pPr>
              <a:defRPr/>
            </a:pPr>
            <a:fld id="{325B3B36-B1B3-4918-A621-066DACDADC22}" type="datetimeFigureOut">
              <a:rPr lang="en-US"/>
              <a:pPr>
                <a:defRPr/>
              </a:pPr>
              <a:t>3/29/2021</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99" tIns="46450" rIns="92899" bIns="46450" rtlCol="0" anchor="ctr"/>
          <a:lstStyle/>
          <a:p>
            <a:pPr lvl="0"/>
            <a:endParaRPr lang="en-US" noProof="0"/>
          </a:p>
        </p:txBody>
      </p:sp>
      <p:sp>
        <p:nvSpPr>
          <p:cNvPr id="5" name="Notes Placeholder 4"/>
          <p:cNvSpPr>
            <a:spLocks noGrp="1"/>
          </p:cNvSpPr>
          <p:nvPr>
            <p:ph type="body" sz="quarter" idx="3"/>
          </p:nvPr>
        </p:nvSpPr>
        <p:spPr>
          <a:xfrm>
            <a:off x="695008" y="4387809"/>
            <a:ext cx="5560060" cy="4155205"/>
          </a:xfrm>
          <a:prstGeom prst="rect">
            <a:avLst/>
          </a:prstGeom>
        </p:spPr>
        <p:txBody>
          <a:bodyPr vert="horz" lIns="92899" tIns="46450" rIns="92899" bIns="4645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452"/>
            <a:ext cx="3011699" cy="462041"/>
          </a:xfrm>
          <a:prstGeom prst="rect">
            <a:avLst/>
          </a:prstGeom>
        </p:spPr>
        <p:txBody>
          <a:bodyPr vert="horz" lIns="92899" tIns="46450" rIns="92899" bIns="4645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vl1pPr>
          </a:lstStyle>
          <a:p>
            <a:pPr>
              <a:defRPr/>
            </a:pPr>
            <a:fld id="{E27E513A-D5CD-49C2-A479-060BE207EF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9982EC29-9463-4D04-A4C2-A22ACFF691D6}" type="slidenum">
              <a:rPr lang="en-US" altLang="en-US">
                <a:solidFill>
                  <a:prstClr val="black"/>
                </a:solidFill>
              </a:rPr>
              <a:pPr defTabSz="917890"/>
              <a:t>1</a:t>
            </a:fld>
            <a:endParaRPr lang="en-US" altLang="en-US">
              <a:solidFill>
                <a:prstClr val="black"/>
              </a:solidFill>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9659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3631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0938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4411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7948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8892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8541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42117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0665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0096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a:t>
            </a:fld>
            <a:endParaRPr lang="en-US"/>
          </a:p>
        </p:txBody>
      </p:sp>
    </p:spTree>
    <p:extLst>
      <p:ext uri="{BB962C8B-B14F-4D97-AF65-F5344CB8AC3E}">
        <p14:creationId xmlns:p14="http://schemas.microsoft.com/office/powerpoint/2010/main" val="975227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73216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63570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46513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9879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81356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39751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7539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79433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77953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9679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7885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25837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50530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09064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5337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30577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35</a:t>
            </a:fld>
            <a:endParaRPr lang="en-US"/>
          </a:p>
        </p:txBody>
      </p:sp>
    </p:spTree>
    <p:extLst>
      <p:ext uri="{BB962C8B-B14F-4D97-AF65-F5344CB8AC3E}">
        <p14:creationId xmlns:p14="http://schemas.microsoft.com/office/powerpoint/2010/main" val="747501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50474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69443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95500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820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37115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39413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9424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99424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09176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7452" indent="-283635">
              <a:spcBef>
                <a:spcPct val="30000"/>
              </a:spcBef>
              <a:defRPr sz="1200">
                <a:solidFill>
                  <a:schemeClr val="tx1"/>
                </a:solidFill>
                <a:latin typeface="Calibri" panose="020F0502020204030204" pitchFamily="34" charset="0"/>
              </a:defRPr>
            </a:lvl2pPr>
            <a:lvl3pPr marL="1134542" indent="-226908">
              <a:spcBef>
                <a:spcPct val="30000"/>
              </a:spcBef>
              <a:defRPr sz="1200">
                <a:solidFill>
                  <a:schemeClr val="tx1"/>
                </a:solidFill>
                <a:latin typeface="Calibri" panose="020F0502020204030204" pitchFamily="34" charset="0"/>
              </a:defRPr>
            </a:lvl3pPr>
            <a:lvl4pPr marL="1588359" indent="-226908">
              <a:spcBef>
                <a:spcPct val="30000"/>
              </a:spcBef>
              <a:defRPr sz="1200">
                <a:solidFill>
                  <a:schemeClr val="tx1"/>
                </a:solidFill>
                <a:latin typeface="Calibri" panose="020F0502020204030204" pitchFamily="34" charset="0"/>
              </a:defRPr>
            </a:lvl4pPr>
            <a:lvl5pPr marL="2042175" indent="-226908">
              <a:spcBef>
                <a:spcPct val="30000"/>
              </a:spcBef>
              <a:defRPr sz="1200">
                <a:solidFill>
                  <a:schemeClr val="tx1"/>
                </a:solidFill>
                <a:latin typeface="Calibri" panose="020F0502020204030204" pitchFamily="34" charset="0"/>
              </a:defRPr>
            </a:lvl5pPr>
            <a:lvl6pPr marL="2495992" indent="-226908" eaLnBrk="0" fontAlgn="base" hangingPunct="0">
              <a:spcBef>
                <a:spcPct val="30000"/>
              </a:spcBef>
              <a:spcAft>
                <a:spcPct val="0"/>
              </a:spcAft>
              <a:defRPr sz="1200">
                <a:solidFill>
                  <a:schemeClr val="tx1"/>
                </a:solidFill>
                <a:latin typeface="Calibri" panose="020F0502020204030204" pitchFamily="34" charset="0"/>
              </a:defRPr>
            </a:lvl6pPr>
            <a:lvl7pPr marL="2949809" indent="-226908" eaLnBrk="0" fontAlgn="base" hangingPunct="0">
              <a:spcBef>
                <a:spcPct val="30000"/>
              </a:spcBef>
              <a:spcAft>
                <a:spcPct val="0"/>
              </a:spcAft>
              <a:defRPr sz="1200">
                <a:solidFill>
                  <a:schemeClr val="tx1"/>
                </a:solidFill>
                <a:latin typeface="Calibri" panose="020F0502020204030204" pitchFamily="34" charset="0"/>
              </a:defRPr>
            </a:lvl7pPr>
            <a:lvl8pPr marL="3403625" indent="-226908" eaLnBrk="0" fontAlgn="base" hangingPunct="0">
              <a:spcBef>
                <a:spcPct val="30000"/>
              </a:spcBef>
              <a:spcAft>
                <a:spcPct val="0"/>
              </a:spcAft>
              <a:defRPr sz="1200">
                <a:solidFill>
                  <a:schemeClr val="tx1"/>
                </a:solidFill>
                <a:latin typeface="Calibri" panose="020F0502020204030204" pitchFamily="34" charset="0"/>
              </a:defRPr>
            </a:lvl8pPr>
            <a:lvl9pPr marL="3857442" indent="-22690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A6A660-83E6-40E3-8402-61E9FB539908}" type="slidenum">
              <a:rPr lang="en-US" altLang="en-US" smtClean="0">
                <a:latin typeface="Arial" panose="020B0604020202020204" pitchFamily="34" charset="0"/>
              </a:rPr>
              <a:pPr>
                <a:spcBef>
                  <a:spcPct val="0"/>
                </a:spcBef>
              </a:pPr>
              <a:t>44</a:t>
            </a:fld>
            <a:endParaRPr lang="en-US" altLang="en-US">
              <a:latin typeface="Arial" panose="020B0604020202020204" pitchFamily="34" charset="0"/>
            </a:endParaRPr>
          </a:p>
        </p:txBody>
      </p:sp>
    </p:spTree>
    <p:extLst>
      <p:ext uri="{BB962C8B-B14F-4D97-AF65-F5344CB8AC3E}">
        <p14:creationId xmlns:p14="http://schemas.microsoft.com/office/powerpoint/2010/main" val="21937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6027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9547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7814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8054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99579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50115363-D0EF-4396-9190-D78A674C47DE}" type="slidenum">
              <a:rPr lang="en-US"/>
              <a:pPr>
                <a:defRPr/>
              </a:pPr>
              <a:t>‹#›</a:t>
            </a:fld>
            <a:endParaRPr lang="en-US"/>
          </a:p>
        </p:txBody>
      </p:sp>
    </p:spTree>
    <p:extLst>
      <p:ext uri="{BB962C8B-B14F-4D97-AF65-F5344CB8AC3E}">
        <p14:creationId xmlns:p14="http://schemas.microsoft.com/office/powerpoint/2010/main" val="3398308469"/>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1C18607B-A602-4631-B633-657AB7BF9C60}" type="slidenum">
              <a:rPr lang="en-US"/>
              <a:pPr>
                <a:defRPr/>
              </a:pPr>
              <a:t>‹#›</a:t>
            </a:fld>
            <a:endParaRPr lang="en-US"/>
          </a:p>
        </p:txBody>
      </p:sp>
    </p:spTree>
    <p:extLst>
      <p:ext uri="{BB962C8B-B14F-4D97-AF65-F5344CB8AC3E}">
        <p14:creationId xmlns:p14="http://schemas.microsoft.com/office/powerpoint/2010/main" val="267500040"/>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77F7C10D-B4B2-45E7-965D-2CF132EC5D5C}" type="slidenum">
              <a:rPr lang="en-US"/>
              <a:pPr>
                <a:defRPr/>
              </a:pPr>
              <a:t>‹#›</a:t>
            </a:fld>
            <a:endParaRPr lang="en-US"/>
          </a:p>
        </p:txBody>
      </p:sp>
    </p:spTree>
    <p:extLst>
      <p:ext uri="{BB962C8B-B14F-4D97-AF65-F5344CB8AC3E}">
        <p14:creationId xmlns:p14="http://schemas.microsoft.com/office/powerpoint/2010/main" val="2516728710"/>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4469B3F5-F5A5-44B9-B6EB-E484AE351D58}" type="slidenum">
              <a:rPr lang="en-US"/>
              <a:pPr>
                <a:defRPr/>
              </a:pPr>
              <a:t>‹#›</a:t>
            </a:fld>
            <a:endParaRPr lang="en-US"/>
          </a:p>
        </p:txBody>
      </p:sp>
    </p:spTree>
    <p:extLst>
      <p:ext uri="{BB962C8B-B14F-4D97-AF65-F5344CB8AC3E}">
        <p14:creationId xmlns:p14="http://schemas.microsoft.com/office/powerpoint/2010/main" val="127159821"/>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ECA7B4DA-CBF3-4078-B55C-B8DB3EA22B8F}" type="slidenum">
              <a:rPr lang="en-US"/>
              <a:pPr>
                <a:defRPr/>
              </a:pPr>
              <a:t>‹#›</a:t>
            </a:fld>
            <a:endParaRPr lang="en-US"/>
          </a:p>
        </p:txBody>
      </p:sp>
    </p:spTree>
    <p:extLst>
      <p:ext uri="{BB962C8B-B14F-4D97-AF65-F5344CB8AC3E}">
        <p14:creationId xmlns:p14="http://schemas.microsoft.com/office/powerpoint/2010/main" val="3232241630"/>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673F4766-6F86-487A-B9DF-B24F013133C0}" type="slidenum">
              <a:rPr lang="en-US"/>
              <a:pPr>
                <a:defRPr/>
              </a:pPr>
              <a:t>‹#›</a:t>
            </a:fld>
            <a:endParaRPr lang="en-US"/>
          </a:p>
        </p:txBody>
      </p:sp>
    </p:spTree>
    <p:extLst>
      <p:ext uri="{BB962C8B-B14F-4D97-AF65-F5344CB8AC3E}">
        <p14:creationId xmlns:p14="http://schemas.microsoft.com/office/powerpoint/2010/main" val="17781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00551D14-3628-44A1-857F-D7E4204D61DE}" type="slidenum">
              <a:rPr lang="en-US"/>
              <a:pPr>
                <a:defRPr/>
              </a:pPr>
              <a:t>‹#›</a:t>
            </a:fld>
            <a:endParaRPr lang="en-US"/>
          </a:p>
        </p:txBody>
      </p:sp>
    </p:spTree>
    <p:extLst>
      <p:ext uri="{BB962C8B-B14F-4D97-AF65-F5344CB8AC3E}">
        <p14:creationId xmlns:p14="http://schemas.microsoft.com/office/powerpoint/2010/main" val="1931629824"/>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D684835F-547C-417B-A7A2-EC30ABDE5A0E}" type="slidenum">
              <a:rPr lang="en-US"/>
              <a:pPr>
                <a:defRPr/>
              </a:pPr>
              <a:t>‹#›</a:t>
            </a:fld>
            <a:endParaRPr lang="en-US"/>
          </a:p>
        </p:txBody>
      </p:sp>
    </p:spTree>
    <p:extLst>
      <p:ext uri="{BB962C8B-B14F-4D97-AF65-F5344CB8AC3E}">
        <p14:creationId xmlns:p14="http://schemas.microsoft.com/office/powerpoint/2010/main" val="2508856106"/>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61637E80-3A50-4B50-9E37-C98B2B30CE09}" type="slidenum">
              <a:rPr lang="en-US"/>
              <a:pPr>
                <a:defRPr/>
              </a:pPr>
              <a:t>‹#›</a:t>
            </a:fld>
            <a:endParaRPr lang="en-US"/>
          </a:p>
        </p:txBody>
      </p:sp>
    </p:spTree>
    <p:extLst>
      <p:ext uri="{BB962C8B-B14F-4D97-AF65-F5344CB8AC3E}">
        <p14:creationId xmlns:p14="http://schemas.microsoft.com/office/powerpoint/2010/main" val="2557496353"/>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8025ACC7-AD5D-4388-AED0-85EB95910A51}" type="datetimeFigureOut">
              <a:rPr lang="en-US"/>
              <a:pPr>
                <a:defRPr/>
              </a:pPr>
              <a:t>3/29/2021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5F2915BC-F9B8-4CEA-A28D-F7C677C542D0}" type="slidenum">
              <a:rPr lang="en-US"/>
              <a:pPr>
                <a:defRPr/>
              </a:pPr>
              <a:t>‹#›</a:t>
            </a:fld>
            <a:endParaRPr lang="en-US"/>
          </a:p>
        </p:txBody>
      </p:sp>
    </p:spTree>
    <p:extLst>
      <p:ext uri="{BB962C8B-B14F-4D97-AF65-F5344CB8AC3E}">
        <p14:creationId xmlns:p14="http://schemas.microsoft.com/office/powerpoint/2010/main" val="2872440542"/>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fld id="{BFD170D3-2441-4C81-9616-2E4F56EE59B9}" type="datetimeFigureOut">
              <a:rPr lang="en-US"/>
              <a:pPr>
                <a:defRPr/>
              </a:pPr>
              <a:t>3/29/2021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FFC22AE-B21C-438F-BF8A-3020494B559E}" type="slidenum">
              <a:rPr lang="en-US"/>
              <a:pPr>
                <a:defRPr/>
              </a:pPr>
              <a:t>‹#›</a:t>
            </a:fld>
            <a:endParaRPr lang="en-US"/>
          </a:p>
        </p:txBody>
      </p:sp>
    </p:spTree>
    <p:extLst>
      <p:ext uri="{BB962C8B-B14F-4D97-AF65-F5344CB8AC3E}">
        <p14:creationId xmlns:p14="http://schemas.microsoft.com/office/powerpoint/2010/main" val="263146378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5" name="Slide Number Placeholder 5"/>
          <p:cNvSpPr>
            <a:spLocks noGrp="1"/>
          </p:cNvSpPr>
          <p:nvPr>
            <p:ph type="sldNum" sz="quarter" idx="10"/>
          </p:nvPr>
        </p:nvSpPr>
        <p:spPr/>
        <p:txBody>
          <a:bodyPr/>
          <a:lstStyle>
            <a:lvl1pPr eaLnBrk="0" hangingPunct="0">
              <a:defRPr/>
            </a:lvl1pPr>
          </a:lstStyle>
          <a:p>
            <a:pPr>
              <a:defRPr/>
            </a:pPr>
            <a:fld id="{7AD37D2D-6A4A-4BE3-9777-F444F5A1BC18}" type="slidenum">
              <a:rPr lang="en-US"/>
              <a:pPr>
                <a:defRPr/>
              </a:pPr>
              <a:t>‹#›</a:t>
            </a:fld>
            <a:endParaRPr lang="en-US"/>
          </a:p>
        </p:txBody>
      </p:sp>
    </p:spTree>
    <p:extLst>
      <p:ext uri="{BB962C8B-B14F-4D97-AF65-F5344CB8AC3E}">
        <p14:creationId xmlns:p14="http://schemas.microsoft.com/office/powerpoint/2010/main" val="477501885"/>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F326E5E3-6E14-480A-B98F-219C46DDF117}" type="slidenum">
              <a:rPr lang="en-US"/>
              <a:pPr>
                <a:defRPr/>
              </a:pPr>
              <a:t>‹#›</a:t>
            </a:fld>
            <a:endParaRPr lang="en-US"/>
          </a:p>
        </p:txBody>
      </p:sp>
    </p:spTree>
    <p:extLst>
      <p:ext uri="{BB962C8B-B14F-4D97-AF65-F5344CB8AC3E}">
        <p14:creationId xmlns:p14="http://schemas.microsoft.com/office/powerpoint/2010/main" val="1020973660"/>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9E4379F4-CCE7-4769-B2FA-743C43A6A1F5}" type="slidenum">
              <a:rPr lang="en-US"/>
              <a:pPr>
                <a:defRPr/>
              </a:pPr>
              <a:t>‹#›</a:t>
            </a:fld>
            <a:endParaRPr lang="en-US"/>
          </a:p>
        </p:txBody>
      </p:sp>
    </p:spTree>
    <p:extLst>
      <p:ext uri="{BB962C8B-B14F-4D97-AF65-F5344CB8AC3E}">
        <p14:creationId xmlns:p14="http://schemas.microsoft.com/office/powerpoint/2010/main" val="2644145203"/>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A1741D19-2204-4E84-BB83-E235FAF452E3}" type="slidenum">
              <a:rPr lang="en-US"/>
              <a:pPr>
                <a:defRPr/>
              </a:pPr>
              <a:t>‹#›</a:t>
            </a:fld>
            <a:endParaRPr lang="en-US"/>
          </a:p>
        </p:txBody>
      </p:sp>
    </p:spTree>
    <p:extLst>
      <p:ext uri="{BB962C8B-B14F-4D97-AF65-F5344CB8AC3E}">
        <p14:creationId xmlns:p14="http://schemas.microsoft.com/office/powerpoint/2010/main" val="833474239"/>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9C08018D-9F03-4E3D-B8DE-FE2E3E9ED726}" type="slidenum">
              <a:rPr lang="en-US"/>
              <a:pPr>
                <a:defRPr/>
              </a:pPr>
              <a:t>‹#›</a:t>
            </a:fld>
            <a:endParaRPr lang="en-US"/>
          </a:p>
        </p:txBody>
      </p:sp>
    </p:spTree>
    <p:extLst>
      <p:ext uri="{BB962C8B-B14F-4D97-AF65-F5344CB8AC3E}">
        <p14:creationId xmlns:p14="http://schemas.microsoft.com/office/powerpoint/2010/main" val="150696053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B31A6361-5D0E-4323-8BA8-269BCC0BB8B0}" type="slidenum">
              <a:rPr lang="en-US"/>
              <a:pPr>
                <a:defRPr/>
              </a:pPr>
              <a:t>‹#›</a:t>
            </a:fld>
            <a:endParaRPr lang="en-US"/>
          </a:p>
        </p:txBody>
      </p:sp>
    </p:spTree>
    <p:extLst>
      <p:ext uri="{BB962C8B-B14F-4D97-AF65-F5344CB8AC3E}">
        <p14:creationId xmlns:p14="http://schemas.microsoft.com/office/powerpoint/2010/main" val="3286686309"/>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2622555F-5852-4B15-9C50-8F6F6E80FB47}" type="slidenum">
              <a:rPr lang="en-US"/>
              <a:pPr>
                <a:defRPr/>
              </a:pPr>
              <a:t>‹#›</a:t>
            </a:fld>
            <a:endParaRPr lang="en-US"/>
          </a:p>
        </p:txBody>
      </p:sp>
    </p:spTree>
    <p:extLst>
      <p:ext uri="{BB962C8B-B14F-4D97-AF65-F5344CB8AC3E}">
        <p14:creationId xmlns:p14="http://schemas.microsoft.com/office/powerpoint/2010/main" val="406078693"/>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B3002F1B-5D27-43A7-9797-FA5FC7FFDB30}" type="slidenum">
              <a:rPr lang="en-US"/>
              <a:pPr>
                <a:defRPr/>
              </a:pPr>
              <a:t>‹#›</a:t>
            </a:fld>
            <a:endParaRPr lang="en-US"/>
          </a:p>
        </p:txBody>
      </p:sp>
    </p:spTree>
    <p:extLst>
      <p:ext uri="{BB962C8B-B14F-4D97-AF65-F5344CB8AC3E}">
        <p14:creationId xmlns:p14="http://schemas.microsoft.com/office/powerpoint/2010/main" val="1089406432"/>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1F097A47-0E5B-4195-B6E0-3C956D5D2DD0}" type="slidenum">
              <a:rPr lang="en-US"/>
              <a:pPr>
                <a:defRPr/>
              </a:pPr>
              <a:t>‹#›</a:t>
            </a:fld>
            <a:endParaRPr lang="en-US"/>
          </a:p>
        </p:txBody>
      </p:sp>
    </p:spTree>
    <p:extLst>
      <p:ext uri="{BB962C8B-B14F-4D97-AF65-F5344CB8AC3E}">
        <p14:creationId xmlns:p14="http://schemas.microsoft.com/office/powerpoint/2010/main" val="3493880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3291FBC2-B9B0-4937-9FF1-19EB5342C2D3}" type="slidenum">
              <a:rPr lang="en-US"/>
              <a:pPr>
                <a:defRPr/>
              </a:pPr>
              <a:t>‹#›</a:t>
            </a:fld>
            <a:endParaRPr lang="en-US"/>
          </a:p>
        </p:txBody>
      </p:sp>
    </p:spTree>
    <p:extLst>
      <p:ext uri="{BB962C8B-B14F-4D97-AF65-F5344CB8AC3E}">
        <p14:creationId xmlns:p14="http://schemas.microsoft.com/office/powerpoint/2010/main" val="248201890"/>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D1E43687-D80B-4CE2-9C48-17240FAC743C}" type="slidenum">
              <a:rPr lang="en-US"/>
              <a:pPr>
                <a:defRPr/>
              </a:pPr>
              <a:t>‹#›</a:t>
            </a:fld>
            <a:endParaRPr lang="en-US"/>
          </a:p>
        </p:txBody>
      </p:sp>
    </p:spTree>
    <p:extLst>
      <p:ext uri="{BB962C8B-B14F-4D97-AF65-F5344CB8AC3E}">
        <p14:creationId xmlns:p14="http://schemas.microsoft.com/office/powerpoint/2010/main" val="2415249578"/>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19EAC2D0-3DE6-45BB-B370-5429062AA0C3}" type="slidenum">
              <a:rPr lang="en-US"/>
              <a:pPr>
                <a:defRPr/>
              </a:pPr>
              <a:t>‹#›</a:t>
            </a:fld>
            <a:endParaRPr lang="en-US"/>
          </a:p>
        </p:txBody>
      </p:sp>
    </p:spTree>
    <p:extLst>
      <p:ext uri="{BB962C8B-B14F-4D97-AF65-F5344CB8AC3E}">
        <p14:creationId xmlns:p14="http://schemas.microsoft.com/office/powerpoint/2010/main" val="1581928187"/>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18C2E481-614D-4E56-BDED-CBA52F3F78B1}" type="slidenum">
              <a:rPr lang="en-US"/>
              <a:pPr>
                <a:defRPr/>
              </a:pPr>
              <a:t>‹#›</a:t>
            </a:fld>
            <a:endParaRPr lang="en-US"/>
          </a:p>
        </p:txBody>
      </p:sp>
    </p:spTree>
    <p:extLst>
      <p:ext uri="{BB962C8B-B14F-4D97-AF65-F5344CB8AC3E}">
        <p14:creationId xmlns:p14="http://schemas.microsoft.com/office/powerpoint/2010/main" val="453338651"/>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99C8CBD-148C-4A16-B3BC-07D2742CA862}" type="datetimeFigureOut">
              <a:rPr lang="en-US"/>
              <a:pPr>
                <a:defRPr/>
              </a:pPr>
              <a:t>3/29/2021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91DBD-6295-4327-9E94-83A5CAB17B26}" type="slidenum">
              <a:rPr lang="en-US"/>
              <a:pPr>
                <a:defRPr/>
              </a:pPr>
              <a:t>‹#›</a:t>
            </a:fld>
            <a:endParaRPr lang="en-US"/>
          </a:p>
        </p:txBody>
      </p:sp>
    </p:spTree>
    <p:extLst>
      <p:ext uri="{BB962C8B-B14F-4D97-AF65-F5344CB8AC3E}">
        <p14:creationId xmlns:p14="http://schemas.microsoft.com/office/powerpoint/2010/main" val="4038383870"/>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8FA35EF-8C0E-4252-BEB7-3B3375C4ABCF}" type="datetimeFigureOut">
              <a:rPr lang="en-US"/>
              <a:pPr>
                <a:defRPr/>
              </a:pPr>
              <a:t>3/29/2021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F4F1A-2179-4462-BBE3-AAA4F66B081F}" type="slidenum">
              <a:rPr lang="en-US"/>
              <a:pPr>
                <a:defRPr/>
              </a:pPr>
              <a:t>‹#›</a:t>
            </a:fld>
            <a:endParaRPr lang="en-US"/>
          </a:p>
        </p:txBody>
      </p:sp>
    </p:spTree>
    <p:extLst>
      <p:ext uri="{BB962C8B-B14F-4D97-AF65-F5344CB8AC3E}">
        <p14:creationId xmlns:p14="http://schemas.microsoft.com/office/powerpoint/2010/main" val="2277443057"/>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95877DF-6ED5-4838-9075-94CA1D7AA813}" type="slidenum">
              <a:rPr lang="en-US"/>
              <a:pPr>
                <a:defRPr/>
              </a:pPr>
              <a:t>‹#›</a:t>
            </a:fld>
            <a:endParaRPr lang="en-US"/>
          </a:p>
        </p:txBody>
      </p:sp>
    </p:spTree>
    <p:extLst>
      <p:ext uri="{BB962C8B-B14F-4D97-AF65-F5344CB8AC3E}">
        <p14:creationId xmlns:p14="http://schemas.microsoft.com/office/powerpoint/2010/main" val="3585897066"/>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AD9207AA-ECA0-4360-9B8E-CA8CF3C3C8D6}" type="slidenum">
              <a:rPr lang="en-US"/>
              <a:pPr>
                <a:defRPr/>
              </a:pPr>
              <a:t>‹#›</a:t>
            </a:fld>
            <a:endParaRPr lang="en-US"/>
          </a:p>
        </p:txBody>
      </p:sp>
    </p:spTree>
    <p:extLst>
      <p:ext uri="{BB962C8B-B14F-4D97-AF65-F5344CB8AC3E}">
        <p14:creationId xmlns:p14="http://schemas.microsoft.com/office/powerpoint/2010/main" val="601617996"/>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9DE84566-1063-4A05-B571-E11273018864}" type="slidenum">
              <a:rPr lang="en-US"/>
              <a:pPr>
                <a:defRPr/>
              </a:pPr>
              <a:t>‹#›</a:t>
            </a:fld>
            <a:endParaRPr lang="en-US"/>
          </a:p>
        </p:txBody>
      </p:sp>
    </p:spTree>
    <p:extLst>
      <p:ext uri="{BB962C8B-B14F-4D97-AF65-F5344CB8AC3E}">
        <p14:creationId xmlns:p14="http://schemas.microsoft.com/office/powerpoint/2010/main" val="406924863"/>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5250B0F8-7C91-4F61-9828-B87FEC34BD5A}" type="slidenum">
              <a:rPr lang="en-US"/>
              <a:pPr>
                <a:defRPr/>
              </a:pPr>
              <a:t>‹#›</a:t>
            </a:fld>
            <a:endParaRPr lang="en-US"/>
          </a:p>
        </p:txBody>
      </p:sp>
    </p:spTree>
    <p:extLst>
      <p:ext uri="{BB962C8B-B14F-4D97-AF65-F5344CB8AC3E}">
        <p14:creationId xmlns:p14="http://schemas.microsoft.com/office/powerpoint/2010/main" val="589431975"/>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5040E826-8FA8-4A4F-BE57-CF95F877A76A}" type="slidenum">
              <a:rPr lang="en-US"/>
              <a:pPr>
                <a:defRPr/>
              </a:pPr>
              <a:t>‹#›</a:t>
            </a:fld>
            <a:endParaRPr lang="en-US"/>
          </a:p>
        </p:txBody>
      </p:sp>
    </p:spTree>
    <p:extLst>
      <p:ext uri="{BB962C8B-B14F-4D97-AF65-F5344CB8AC3E}">
        <p14:creationId xmlns:p14="http://schemas.microsoft.com/office/powerpoint/2010/main" val="4114494486"/>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039A0D5-4542-4E64-A4FC-FB2B3EC7A142}" type="slidenum">
              <a:rPr lang="en-US"/>
              <a:pPr>
                <a:defRPr/>
              </a:pPr>
              <a:t>‹#›</a:t>
            </a:fld>
            <a:endParaRPr lang="en-US"/>
          </a:p>
        </p:txBody>
      </p:sp>
    </p:spTree>
    <p:extLst>
      <p:ext uri="{BB962C8B-B14F-4D97-AF65-F5344CB8AC3E}">
        <p14:creationId xmlns:p14="http://schemas.microsoft.com/office/powerpoint/2010/main" val="1209934678"/>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AC48A39B-549E-407F-9EA0-0C208B4F3A0F}" type="slidenum">
              <a:rPr lang="en-US"/>
              <a:pPr>
                <a:defRPr/>
              </a:pPr>
              <a:t>‹#›</a:t>
            </a:fld>
            <a:endParaRPr lang="en-US"/>
          </a:p>
        </p:txBody>
      </p:sp>
    </p:spTree>
    <p:extLst>
      <p:ext uri="{BB962C8B-B14F-4D97-AF65-F5344CB8AC3E}">
        <p14:creationId xmlns:p14="http://schemas.microsoft.com/office/powerpoint/2010/main" val="890777869"/>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FDAD64BC-F425-45FE-94C8-B1E60FBA1D12}" type="slidenum">
              <a:rPr lang="en-US"/>
              <a:pPr>
                <a:defRPr/>
              </a:pPr>
              <a:t>‹#›</a:t>
            </a:fld>
            <a:endParaRPr lang="en-US"/>
          </a:p>
        </p:txBody>
      </p:sp>
    </p:spTree>
    <p:extLst>
      <p:ext uri="{BB962C8B-B14F-4D97-AF65-F5344CB8AC3E}">
        <p14:creationId xmlns:p14="http://schemas.microsoft.com/office/powerpoint/2010/main" val="3214249391"/>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0E9756FB-01AE-408D-8DCF-C0E34D8AAF56}" type="slidenum">
              <a:rPr lang="en-US"/>
              <a:pPr>
                <a:defRPr/>
              </a:pPr>
              <a:t>‹#›</a:t>
            </a:fld>
            <a:endParaRPr lang="en-US"/>
          </a:p>
        </p:txBody>
      </p:sp>
    </p:spTree>
    <p:extLst>
      <p:ext uri="{BB962C8B-B14F-4D97-AF65-F5344CB8AC3E}">
        <p14:creationId xmlns:p14="http://schemas.microsoft.com/office/powerpoint/2010/main" val="3278064657"/>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75173BF-60C2-478A-9B3C-04F328736B19}" type="slidenum">
              <a:rPr lang="en-US"/>
              <a:pPr>
                <a:defRPr/>
              </a:pPr>
              <a:t>‹#›</a:t>
            </a:fld>
            <a:endParaRPr lang="en-US"/>
          </a:p>
        </p:txBody>
      </p:sp>
    </p:spTree>
    <p:extLst>
      <p:ext uri="{BB962C8B-B14F-4D97-AF65-F5344CB8AC3E}">
        <p14:creationId xmlns:p14="http://schemas.microsoft.com/office/powerpoint/2010/main" val="1692101525"/>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2087CD35-711D-4D66-844A-8CD1731A6BB9}" type="slidenum">
              <a:rPr lang="en-US"/>
              <a:pPr>
                <a:defRPr/>
              </a:pPr>
              <a:t>‹#›</a:t>
            </a:fld>
            <a:endParaRPr lang="en-US"/>
          </a:p>
        </p:txBody>
      </p:sp>
    </p:spTree>
    <p:extLst>
      <p:ext uri="{BB962C8B-B14F-4D97-AF65-F5344CB8AC3E}">
        <p14:creationId xmlns:p14="http://schemas.microsoft.com/office/powerpoint/2010/main" val="682644296"/>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FE33702-7A78-4F2B-AC23-2C8520335F63}" type="slidenum">
              <a:rPr lang="en-US"/>
              <a:pPr>
                <a:defRPr/>
              </a:pPr>
              <a:t>‹#›</a:t>
            </a:fld>
            <a:endParaRPr lang="en-US"/>
          </a:p>
        </p:txBody>
      </p:sp>
    </p:spTree>
    <p:extLst>
      <p:ext uri="{BB962C8B-B14F-4D97-AF65-F5344CB8AC3E}">
        <p14:creationId xmlns:p14="http://schemas.microsoft.com/office/powerpoint/2010/main" val="1946868404"/>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9B65BE3-75AF-4A40-ADAA-B3C3617F3C42}" type="slidenum">
              <a:rPr lang="en-US"/>
              <a:pPr>
                <a:defRPr/>
              </a:pPr>
              <a:t>‹#›</a:t>
            </a:fld>
            <a:endParaRPr lang="en-US"/>
          </a:p>
        </p:txBody>
      </p:sp>
    </p:spTree>
    <p:extLst>
      <p:ext uri="{BB962C8B-B14F-4D97-AF65-F5344CB8AC3E}">
        <p14:creationId xmlns:p14="http://schemas.microsoft.com/office/powerpoint/2010/main" val="3618465320"/>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AEF6CBE-9415-44EE-9D25-6B019331B467}" type="slidenum">
              <a:rPr lang="en-US"/>
              <a:pPr>
                <a:defRPr/>
              </a:pPr>
              <a:t>‹#›</a:t>
            </a:fld>
            <a:endParaRPr lang="en-US"/>
          </a:p>
        </p:txBody>
      </p:sp>
    </p:spTree>
    <p:extLst>
      <p:ext uri="{BB962C8B-B14F-4D97-AF65-F5344CB8AC3E}">
        <p14:creationId xmlns:p14="http://schemas.microsoft.com/office/powerpoint/2010/main" val="4084810160"/>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60555C94-A9B4-4608-A645-101EC247AA11}" type="slidenum">
              <a:rPr lang="en-US"/>
              <a:pPr>
                <a:defRPr/>
              </a:pPr>
              <a:t>‹#›</a:t>
            </a:fld>
            <a:endParaRPr lang="en-US"/>
          </a:p>
        </p:txBody>
      </p:sp>
    </p:spTree>
    <p:extLst>
      <p:ext uri="{BB962C8B-B14F-4D97-AF65-F5344CB8AC3E}">
        <p14:creationId xmlns:p14="http://schemas.microsoft.com/office/powerpoint/2010/main" val="1614368081"/>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D4507153-7DAA-436B-9425-D9601480CDA5}" type="slidenum">
              <a:rPr lang="en-US"/>
              <a:pPr>
                <a:defRPr/>
              </a:pPr>
              <a:t>‹#›</a:t>
            </a:fld>
            <a:endParaRPr lang="en-US"/>
          </a:p>
        </p:txBody>
      </p:sp>
    </p:spTree>
    <p:extLst>
      <p:ext uri="{BB962C8B-B14F-4D97-AF65-F5344CB8AC3E}">
        <p14:creationId xmlns:p14="http://schemas.microsoft.com/office/powerpoint/2010/main" val="1359402710"/>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D7AF4CB-CB3B-4691-B441-3B3821AF7BB8}" type="slidenum">
              <a:rPr lang="en-US"/>
              <a:pPr>
                <a:defRPr/>
              </a:pPr>
              <a:t>‹#›</a:t>
            </a:fld>
            <a:endParaRPr lang="en-US"/>
          </a:p>
        </p:txBody>
      </p:sp>
    </p:spTree>
    <p:extLst>
      <p:ext uri="{BB962C8B-B14F-4D97-AF65-F5344CB8AC3E}">
        <p14:creationId xmlns:p14="http://schemas.microsoft.com/office/powerpoint/2010/main" val="2901239389"/>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4580E416-B557-4733-82D9-E5402BF2AC72}" type="slidenum">
              <a:rPr lang="en-US"/>
              <a:pPr>
                <a:defRPr/>
              </a:pPr>
              <a:t>‹#›</a:t>
            </a:fld>
            <a:endParaRPr lang="en-US"/>
          </a:p>
        </p:txBody>
      </p:sp>
    </p:spTree>
    <p:extLst>
      <p:ext uri="{BB962C8B-B14F-4D97-AF65-F5344CB8AC3E}">
        <p14:creationId xmlns:p14="http://schemas.microsoft.com/office/powerpoint/2010/main" val="3002816736"/>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2D20A651-DD2A-43F9-B233-7D1808E13BBE}" type="datetimeFigureOut">
              <a:rPr lang="en-US"/>
              <a:pPr>
                <a:defRPr/>
              </a:pPr>
              <a:t>3/29/2021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CFE58E67-7FD8-4379-840D-BCC49495DE42}" type="slidenum">
              <a:rPr lang="en-US"/>
              <a:pPr>
                <a:defRPr/>
              </a:pPr>
              <a:t>‹#›</a:t>
            </a:fld>
            <a:endParaRPr lang="en-US"/>
          </a:p>
        </p:txBody>
      </p:sp>
    </p:spTree>
    <p:extLst>
      <p:ext uri="{BB962C8B-B14F-4D97-AF65-F5344CB8AC3E}">
        <p14:creationId xmlns:p14="http://schemas.microsoft.com/office/powerpoint/2010/main" val="425190185"/>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90DE5AF-D887-48AB-A944-FD7DE5F87C16}" type="slidenum">
              <a:rPr lang="en-US"/>
              <a:pPr>
                <a:defRPr/>
              </a:pPr>
              <a:t>‹#›</a:t>
            </a:fld>
            <a:endParaRPr lang="en-US"/>
          </a:p>
        </p:txBody>
      </p:sp>
    </p:spTree>
    <p:extLst>
      <p:ext uri="{BB962C8B-B14F-4D97-AF65-F5344CB8AC3E}">
        <p14:creationId xmlns:p14="http://schemas.microsoft.com/office/powerpoint/2010/main" val="2313810705"/>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7C6BF3AA-3B0C-4B1E-93FF-039C19A1D9BE}" type="slidenum">
              <a:rPr lang="en-US"/>
              <a:pPr>
                <a:defRPr/>
              </a:pPr>
              <a:t>‹#›</a:t>
            </a:fld>
            <a:endParaRPr lang="en-US"/>
          </a:p>
        </p:txBody>
      </p:sp>
    </p:spTree>
    <p:extLst>
      <p:ext uri="{BB962C8B-B14F-4D97-AF65-F5344CB8AC3E}">
        <p14:creationId xmlns:p14="http://schemas.microsoft.com/office/powerpoint/2010/main" val="343977136"/>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A65E5B9-815A-406F-8DC3-7AD3C08F0851}" type="slidenum">
              <a:rPr lang="en-US"/>
              <a:pPr>
                <a:defRPr/>
              </a:pPr>
              <a:t>‹#›</a:t>
            </a:fld>
            <a:endParaRPr lang="en-US"/>
          </a:p>
        </p:txBody>
      </p:sp>
    </p:spTree>
    <p:extLst>
      <p:ext uri="{BB962C8B-B14F-4D97-AF65-F5344CB8AC3E}">
        <p14:creationId xmlns:p14="http://schemas.microsoft.com/office/powerpoint/2010/main" val="4161096856"/>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F109039-F8AE-47AB-878B-B1BAF2B989FC}" type="slidenum">
              <a:rPr lang="en-US"/>
              <a:pPr>
                <a:defRPr/>
              </a:pPr>
              <a:t>‹#›</a:t>
            </a:fld>
            <a:endParaRPr lang="en-US"/>
          </a:p>
        </p:txBody>
      </p:sp>
    </p:spTree>
    <p:extLst>
      <p:ext uri="{BB962C8B-B14F-4D97-AF65-F5344CB8AC3E}">
        <p14:creationId xmlns:p14="http://schemas.microsoft.com/office/powerpoint/2010/main" val="3849509843"/>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CC1B311-6D40-4F6C-94B1-2DBF47359679}" type="slidenum">
              <a:rPr lang="en-US"/>
              <a:pPr>
                <a:defRPr/>
              </a:pPr>
              <a:t>‹#›</a:t>
            </a:fld>
            <a:endParaRPr lang="en-US"/>
          </a:p>
        </p:txBody>
      </p:sp>
    </p:spTree>
    <p:extLst>
      <p:ext uri="{BB962C8B-B14F-4D97-AF65-F5344CB8AC3E}">
        <p14:creationId xmlns:p14="http://schemas.microsoft.com/office/powerpoint/2010/main" val="3856112107"/>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F1B480A-B358-48E5-AE13-A0C9342EFFCB}" type="slidenum">
              <a:rPr lang="en-US"/>
              <a:pPr>
                <a:defRPr/>
              </a:pPr>
              <a:t>‹#›</a:t>
            </a:fld>
            <a:endParaRPr lang="en-US"/>
          </a:p>
        </p:txBody>
      </p:sp>
    </p:spTree>
    <p:extLst>
      <p:ext uri="{BB962C8B-B14F-4D97-AF65-F5344CB8AC3E}">
        <p14:creationId xmlns:p14="http://schemas.microsoft.com/office/powerpoint/2010/main" val="1992980483"/>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9665236-103C-4E86-A50A-969066A5D6BE}" type="slidenum">
              <a:rPr lang="en-US"/>
              <a:pPr>
                <a:defRPr/>
              </a:pPr>
              <a:t>‹#›</a:t>
            </a:fld>
            <a:endParaRPr lang="en-US"/>
          </a:p>
        </p:txBody>
      </p:sp>
    </p:spTree>
    <p:extLst>
      <p:ext uri="{BB962C8B-B14F-4D97-AF65-F5344CB8AC3E}">
        <p14:creationId xmlns:p14="http://schemas.microsoft.com/office/powerpoint/2010/main" val="428975105"/>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537F889-38AD-45FE-B920-8730351385F9}" type="slidenum">
              <a:rPr lang="en-US"/>
              <a:pPr>
                <a:defRPr/>
              </a:pPr>
              <a:t>‹#›</a:t>
            </a:fld>
            <a:endParaRPr lang="en-US"/>
          </a:p>
        </p:txBody>
      </p:sp>
    </p:spTree>
    <p:extLst>
      <p:ext uri="{BB962C8B-B14F-4D97-AF65-F5344CB8AC3E}">
        <p14:creationId xmlns:p14="http://schemas.microsoft.com/office/powerpoint/2010/main" val="3989054961"/>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DEF275BF-0D9E-4157-B864-6BEF995C4C0F}" type="slidenum">
              <a:rPr lang="en-US"/>
              <a:pPr>
                <a:defRPr/>
              </a:pPr>
              <a:t>‹#›</a:t>
            </a:fld>
            <a:endParaRPr lang="en-US"/>
          </a:p>
        </p:txBody>
      </p:sp>
    </p:spTree>
    <p:extLst>
      <p:ext uri="{BB962C8B-B14F-4D97-AF65-F5344CB8AC3E}">
        <p14:creationId xmlns:p14="http://schemas.microsoft.com/office/powerpoint/2010/main" val="3595410789"/>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A7A213F7-FADF-46C8-B2F6-5C445EA8D1AE}" type="slidenum">
              <a:rPr lang="en-US"/>
              <a:pPr>
                <a:defRPr/>
              </a:pPr>
              <a:t>‹#›</a:t>
            </a:fld>
            <a:endParaRPr lang="en-US"/>
          </a:p>
        </p:txBody>
      </p:sp>
    </p:spTree>
    <p:extLst>
      <p:ext uri="{BB962C8B-B14F-4D97-AF65-F5344CB8AC3E}">
        <p14:creationId xmlns:p14="http://schemas.microsoft.com/office/powerpoint/2010/main" val="647314120"/>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fld id="{340C6878-39AF-4F82-B17B-501DBCE88031}" type="datetimeFigureOut">
              <a:rPr lang="en-US"/>
              <a:pPr>
                <a:defRPr/>
              </a:pPr>
              <a:t>3/29/2021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8E39CF6D-EE2D-44C4-A5B9-4EDEC9B91166}" type="slidenum">
              <a:rPr lang="en-US"/>
              <a:pPr>
                <a:defRPr/>
              </a:pPr>
              <a:t>‹#›</a:t>
            </a:fld>
            <a:endParaRPr lang="en-US"/>
          </a:p>
        </p:txBody>
      </p:sp>
    </p:spTree>
    <p:extLst>
      <p:ext uri="{BB962C8B-B14F-4D97-AF65-F5344CB8AC3E}">
        <p14:creationId xmlns:p14="http://schemas.microsoft.com/office/powerpoint/2010/main" val="2234635566"/>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E99FA3ED-9040-4A6D-B922-1F63DE333BBF}" type="slidenum">
              <a:rPr lang="en-US"/>
              <a:pPr>
                <a:defRPr/>
              </a:pPr>
              <a:t>‹#›</a:t>
            </a:fld>
            <a:endParaRPr lang="en-US"/>
          </a:p>
        </p:txBody>
      </p:sp>
    </p:spTree>
    <p:extLst>
      <p:ext uri="{BB962C8B-B14F-4D97-AF65-F5344CB8AC3E}">
        <p14:creationId xmlns:p14="http://schemas.microsoft.com/office/powerpoint/2010/main" val="1819807805"/>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287494F-50B2-4677-A1C2-6F0A2B3BE7EB}" type="slidenum">
              <a:rPr lang="en-US"/>
              <a:pPr>
                <a:defRPr/>
              </a:pPr>
              <a:t>‹#›</a:t>
            </a:fld>
            <a:endParaRPr lang="en-US"/>
          </a:p>
        </p:txBody>
      </p:sp>
    </p:spTree>
    <p:extLst>
      <p:ext uri="{BB962C8B-B14F-4D97-AF65-F5344CB8AC3E}">
        <p14:creationId xmlns:p14="http://schemas.microsoft.com/office/powerpoint/2010/main" val="2011566858"/>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6C6A776-8DC8-4824-957C-B48A25F0DF71}" type="slidenum">
              <a:rPr lang="en-US"/>
              <a:pPr>
                <a:defRPr/>
              </a:pPr>
              <a:t>‹#›</a:t>
            </a:fld>
            <a:endParaRPr lang="en-US"/>
          </a:p>
        </p:txBody>
      </p:sp>
    </p:spTree>
    <p:extLst>
      <p:ext uri="{BB962C8B-B14F-4D97-AF65-F5344CB8AC3E}">
        <p14:creationId xmlns:p14="http://schemas.microsoft.com/office/powerpoint/2010/main" val="4232623831"/>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966550F-CBB6-479A-96AC-6086593178D2}" type="slidenum">
              <a:rPr lang="en-US"/>
              <a:pPr>
                <a:defRPr/>
              </a:pPr>
              <a:t>‹#›</a:t>
            </a:fld>
            <a:endParaRPr lang="en-US"/>
          </a:p>
        </p:txBody>
      </p:sp>
    </p:spTree>
    <p:extLst>
      <p:ext uri="{BB962C8B-B14F-4D97-AF65-F5344CB8AC3E}">
        <p14:creationId xmlns:p14="http://schemas.microsoft.com/office/powerpoint/2010/main" val="2448872079"/>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88C6B67-5410-43CD-802D-640DDE3C1823}" type="slidenum">
              <a:rPr lang="en-US"/>
              <a:pPr>
                <a:defRPr/>
              </a:pPr>
              <a:t>‹#›</a:t>
            </a:fld>
            <a:endParaRPr lang="en-US"/>
          </a:p>
        </p:txBody>
      </p:sp>
    </p:spTree>
    <p:extLst>
      <p:ext uri="{BB962C8B-B14F-4D97-AF65-F5344CB8AC3E}">
        <p14:creationId xmlns:p14="http://schemas.microsoft.com/office/powerpoint/2010/main" val="470201365"/>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3365860-FF70-4558-ADF6-11C9C8B78AC8}" type="slidenum">
              <a:rPr lang="en-US"/>
              <a:pPr>
                <a:defRPr/>
              </a:pPr>
              <a:t>‹#›</a:t>
            </a:fld>
            <a:endParaRPr lang="en-US"/>
          </a:p>
        </p:txBody>
      </p:sp>
    </p:spTree>
    <p:extLst>
      <p:ext uri="{BB962C8B-B14F-4D97-AF65-F5344CB8AC3E}">
        <p14:creationId xmlns:p14="http://schemas.microsoft.com/office/powerpoint/2010/main" val="3763779229"/>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1B0C86E-7ECC-4BDD-B6EB-D9ED45BD566E}" type="slidenum">
              <a:rPr lang="en-US"/>
              <a:pPr>
                <a:defRPr/>
              </a:pPr>
              <a:t>‹#›</a:t>
            </a:fld>
            <a:endParaRPr lang="en-US"/>
          </a:p>
        </p:txBody>
      </p:sp>
    </p:spTree>
    <p:extLst>
      <p:ext uri="{BB962C8B-B14F-4D97-AF65-F5344CB8AC3E}">
        <p14:creationId xmlns:p14="http://schemas.microsoft.com/office/powerpoint/2010/main" val="3486481669"/>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3EE360B-B41D-4346-8845-9AD3C3D8A948}" type="slidenum">
              <a:rPr lang="en-US"/>
              <a:pPr>
                <a:defRPr/>
              </a:pPr>
              <a:t>‹#›</a:t>
            </a:fld>
            <a:endParaRPr lang="en-US"/>
          </a:p>
        </p:txBody>
      </p:sp>
    </p:spTree>
    <p:extLst>
      <p:ext uri="{BB962C8B-B14F-4D97-AF65-F5344CB8AC3E}">
        <p14:creationId xmlns:p14="http://schemas.microsoft.com/office/powerpoint/2010/main" val="90770506"/>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F56FC30-E779-45F4-ABC3-39631B334C0E}" type="slidenum">
              <a:rPr lang="en-US"/>
              <a:pPr>
                <a:defRPr/>
              </a:pPr>
              <a:t>‹#›</a:t>
            </a:fld>
            <a:endParaRPr lang="en-US"/>
          </a:p>
        </p:txBody>
      </p:sp>
    </p:spTree>
    <p:extLst>
      <p:ext uri="{BB962C8B-B14F-4D97-AF65-F5344CB8AC3E}">
        <p14:creationId xmlns:p14="http://schemas.microsoft.com/office/powerpoint/2010/main" val="2706268716"/>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A6112DD-AEF3-4DB0-9A84-63D877A0004A}" type="slidenum">
              <a:rPr lang="en-US"/>
              <a:pPr>
                <a:defRPr/>
              </a:pPr>
              <a:t>‹#›</a:t>
            </a:fld>
            <a:endParaRPr lang="en-US"/>
          </a:p>
        </p:txBody>
      </p:sp>
    </p:spTree>
    <p:extLst>
      <p:ext uri="{BB962C8B-B14F-4D97-AF65-F5344CB8AC3E}">
        <p14:creationId xmlns:p14="http://schemas.microsoft.com/office/powerpoint/2010/main" val="3617665948"/>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0B1B9972-0E76-4BC1-BDDE-A6AB61C6C2D9}" type="slidenum">
              <a:rPr lang="en-US"/>
              <a:pPr>
                <a:defRPr/>
              </a:pPr>
              <a:t>‹#›</a:t>
            </a:fld>
            <a:endParaRPr lang="en-US"/>
          </a:p>
        </p:txBody>
      </p:sp>
    </p:spTree>
    <p:extLst>
      <p:ext uri="{BB962C8B-B14F-4D97-AF65-F5344CB8AC3E}">
        <p14:creationId xmlns:p14="http://schemas.microsoft.com/office/powerpoint/2010/main" val="4123959400"/>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D5B56E7-E624-49B3-83F8-F1B9752A2BE3}" type="slidenum">
              <a:rPr lang="en-US"/>
              <a:pPr>
                <a:defRPr/>
              </a:pPr>
              <a:t>‹#›</a:t>
            </a:fld>
            <a:endParaRPr lang="en-US"/>
          </a:p>
        </p:txBody>
      </p:sp>
    </p:spTree>
    <p:extLst>
      <p:ext uri="{BB962C8B-B14F-4D97-AF65-F5344CB8AC3E}">
        <p14:creationId xmlns:p14="http://schemas.microsoft.com/office/powerpoint/2010/main" val="2737602044"/>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A954724-1BD7-4DEF-9E3D-6692638C00E0}" type="slidenum">
              <a:rPr lang="en-US"/>
              <a:pPr>
                <a:defRPr/>
              </a:pPr>
              <a:t>‹#›</a:t>
            </a:fld>
            <a:endParaRPr lang="en-US"/>
          </a:p>
        </p:txBody>
      </p:sp>
    </p:spTree>
    <p:extLst>
      <p:ext uri="{BB962C8B-B14F-4D97-AF65-F5344CB8AC3E}">
        <p14:creationId xmlns:p14="http://schemas.microsoft.com/office/powerpoint/2010/main" val="2347092708"/>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41A813ED-94B0-44FE-A61F-575132040F78}" type="slidenum">
              <a:rPr lang="en-US"/>
              <a:pPr>
                <a:defRPr/>
              </a:pPr>
              <a:t>‹#›</a:t>
            </a:fld>
            <a:endParaRPr lang="en-US"/>
          </a:p>
        </p:txBody>
      </p:sp>
    </p:spTree>
    <p:extLst>
      <p:ext uri="{BB962C8B-B14F-4D97-AF65-F5344CB8AC3E}">
        <p14:creationId xmlns:p14="http://schemas.microsoft.com/office/powerpoint/2010/main" val="2396903438"/>
      </p:ext>
    </p:extLst>
  </p:cSld>
  <p:clrMapOvr>
    <a:masterClrMapping/>
  </p:clrMapOvr>
  <p:transition spd="slow">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4F56AAC-5A58-4CD1-A1E6-42A6DA1E5E00}" type="slidenum">
              <a:rPr lang="en-US"/>
              <a:pPr>
                <a:defRPr/>
              </a:pPr>
              <a:t>‹#›</a:t>
            </a:fld>
            <a:endParaRPr lang="en-US"/>
          </a:p>
        </p:txBody>
      </p:sp>
    </p:spTree>
    <p:extLst>
      <p:ext uri="{BB962C8B-B14F-4D97-AF65-F5344CB8AC3E}">
        <p14:creationId xmlns:p14="http://schemas.microsoft.com/office/powerpoint/2010/main" val="1999330992"/>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39EF4E8-C217-4460-B142-3CF0C5E19BA2}" type="slidenum">
              <a:rPr lang="en-US"/>
              <a:pPr>
                <a:defRPr/>
              </a:pPr>
              <a:t>‹#›</a:t>
            </a:fld>
            <a:endParaRPr lang="en-US"/>
          </a:p>
        </p:txBody>
      </p:sp>
    </p:spTree>
    <p:extLst>
      <p:ext uri="{BB962C8B-B14F-4D97-AF65-F5344CB8AC3E}">
        <p14:creationId xmlns:p14="http://schemas.microsoft.com/office/powerpoint/2010/main" val="881861999"/>
      </p:ext>
    </p:extLst>
  </p:cSld>
  <p:clrMapOvr>
    <a:masterClrMapping/>
  </p:clrMapOvr>
  <p:transition spd="slow">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F2FECB9-0278-41E9-961F-4C51EFAAE98A}" type="slidenum">
              <a:rPr lang="en-US"/>
              <a:pPr>
                <a:defRPr/>
              </a:pPr>
              <a:t>‹#›</a:t>
            </a:fld>
            <a:endParaRPr lang="en-US"/>
          </a:p>
        </p:txBody>
      </p:sp>
    </p:spTree>
    <p:extLst>
      <p:ext uri="{BB962C8B-B14F-4D97-AF65-F5344CB8AC3E}">
        <p14:creationId xmlns:p14="http://schemas.microsoft.com/office/powerpoint/2010/main" val="3627740304"/>
      </p:ext>
    </p:extLst>
  </p:cSld>
  <p:clrMapOvr>
    <a:masterClrMapping/>
  </p:clrMapOvr>
  <p:transition spd="slow">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8C5F564-132B-4662-B2C0-A63D2BAAC2C7}" type="slidenum">
              <a:rPr lang="en-US"/>
              <a:pPr>
                <a:defRPr/>
              </a:pPr>
              <a:t>‹#›</a:t>
            </a:fld>
            <a:endParaRPr lang="en-US"/>
          </a:p>
        </p:txBody>
      </p:sp>
    </p:spTree>
    <p:extLst>
      <p:ext uri="{BB962C8B-B14F-4D97-AF65-F5344CB8AC3E}">
        <p14:creationId xmlns:p14="http://schemas.microsoft.com/office/powerpoint/2010/main" val="2797614434"/>
      </p:ext>
    </p:extLst>
  </p:cSld>
  <p:clrMapOvr>
    <a:masterClrMapping/>
  </p:clrMapOvr>
  <p:transition spd="med">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6D68C846-AE0A-409D-BE37-71B0F1A5A383}" type="slidenum">
              <a:rPr lang="en-US"/>
              <a:pPr>
                <a:defRPr/>
              </a:pPr>
              <a:t>‹#›</a:t>
            </a:fld>
            <a:endParaRPr lang="en-US"/>
          </a:p>
        </p:txBody>
      </p:sp>
    </p:spTree>
    <p:extLst>
      <p:ext uri="{BB962C8B-B14F-4D97-AF65-F5344CB8AC3E}">
        <p14:creationId xmlns:p14="http://schemas.microsoft.com/office/powerpoint/2010/main" val="3160541515"/>
      </p:ext>
    </p:extLst>
  </p:cSld>
  <p:clrMapOvr>
    <a:masterClrMapping/>
  </p:clrMapOvr>
  <p:transition spd="slow">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AE24D987-92C7-4639-A573-36026264472C}" type="slidenum">
              <a:rPr lang="en-US"/>
              <a:pPr>
                <a:defRPr/>
              </a:pPr>
              <a:t>‹#›</a:t>
            </a:fld>
            <a:endParaRPr lang="en-US"/>
          </a:p>
        </p:txBody>
      </p:sp>
    </p:spTree>
    <p:extLst>
      <p:ext uri="{BB962C8B-B14F-4D97-AF65-F5344CB8AC3E}">
        <p14:creationId xmlns:p14="http://schemas.microsoft.com/office/powerpoint/2010/main" val="2643100053"/>
      </p:ext>
    </p:extLst>
  </p:cSld>
  <p:clrMapOvr>
    <a:masterClrMapping/>
  </p:clrMapOvr>
  <p:transition spd="slow">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B02D304B-808B-45E5-A2B1-3C03CC3F7B85}" type="slidenum">
              <a:rPr lang="en-US"/>
              <a:pPr>
                <a:defRPr/>
              </a:pPr>
              <a:t>‹#›</a:t>
            </a:fld>
            <a:endParaRPr lang="en-US"/>
          </a:p>
        </p:txBody>
      </p:sp>
    </p:spTree>
    <p:extLst>
      <p:ext uri="{BB962C8B-B14F-4D97-AF65-F5344CB8AC3E}">
        <p14:creationId xmlns:p14="http://schemas.microsoft.com/office/powerpoint/2010/main" val="3057539517"/>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E50D9EFE-39A9-4CF6-AFF6-AAD33C54615C}" type="slidenum">
              <a:rPr lang="en-US"/>
              <a:pPr>
                <a:defRPr/>
              </a:pPr>
              <a:t>‹#›</a:t>
            </a:fld>
            <a:endParaRPr lang="en-US"/>
          </a:p>
        </p:txBody>
      </p:sp>
    </p:spTree>
    <p:extLst>
      <p:ext uri="{BB962C8B-B14F-4D97-AF65-F5344CB8AC3E}">
        <p14:creationId xmlns:p14="http://schemas.microsoft.com/office/powerpoint/2010/main" val="288699483"/>
      </p:ext>
    </p:extLst>
  </p:cSld>
  <p:clrMapOvr>
    <a:masterClrMapping/>
  </p:clrMapOvr>
  <p:transition spd="med">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156D3AA-F351-4DA3-BE11-1B90454023DB}" type="slidenum">
              <a:rPr lang="en-US"/>
              <a:pPr>
                <a:defRPr/>
              </a:pPr>
              <a:t>‹#›</a:t>
            </a:fld>
            <a:endParaRPr lang="en-US"/>
          </a:p>
        </p:txBody>
      </p:sp>
    </p:spTree>
    <p:extLst>
      <p:ext uri="{BB962C8B-B14F-4D97-AF65-F5344CB8AC3E}">
        <p14:creationId xmlns:p14="http://schemas.microsoft.com/office/powerpoint/2010/main" val="3475224978"/>
      </p:ext>
    </p:extLst>
  </p:cSld>
  <p:clrMapOvr>
    <a:masterClrMapping/>
  </p:clrMapOvr>
  <p:transition spd="slow">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3678155806"/>
      </p:ext>
    </p:extLst>
  </p:cSld>
  <p:clrMapOvr>
    <a:masterClrMapping/>
  </p:clrMapOvr>
  <p:transition spd="slow">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8248F47-EAE8-4E0C-BD54-ECADEA9327D3}" type="slidenum">
              <a:rPr lang="en-US"/>
              <a:pPr>
                <a:defRPr/>
              </a:pPr>
              <a:t>‹#›</a:t>
            </a:fld>
            <a:endParaRPr lang="en-US"/>
          </a:p>
        </p:txBody>
      </p:sp>
    </p:spTree>
    <p:extLst>
      <p:ext uri="{BB962C8B-B14F-4D97-AF65-F5344CB8AC3E}">
        <p14:creationId xmlns:p14="http://schemas.microsoft.com/office/powerpoint/2010/main" val="2934701349"/>
      </p:ext>
    </p:extLst>
  </p:cSld>
  <p:clrMapOvr>
    <a:masterClrMapping/>
  </p:clrMapOvr>
  <p:transition spd="slow">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F239629-C364-4BF2-AA12-43C6458A1093}" type="datetimeFigureOut">
              <a:rPr lang="en-US"/>
              <a:pPr>
                <a:defRPr/>
              </a:pPr>
              <a:t>3/29/2021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D28C12-CDCB-4BEF-B15E-10EDE653A6EB}" type="slidenum">
              <a:rPr lang="en-US"/>
              <a:pPr>
                <a:defRPr/>
              </a:pPr>
              <a:t>‹#›</a:t>
            </a:fld>
            <a:endParaRPr lang="en-US"/>
          </a:p>
        </p:txBody>
      </p:sp>
    </p:spTree>
    <p:extLst>
      <p:ext uri="{BB962C8B-B14F-4D97-AF65-F5344CB8AC3E}">
        <p14:creationId xmlns:p14="http://schemas.microsoft.com/office/powerpoint/2010/main" val="3307959853"/>
      </p:ext>
    </p:extLst>
  </p:cSld>
  <p:clrMapOvr>
    <a:masterClrMapping/>
  </p:clrMapOvr>
  <p:transition spd="slow">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71D19DA1-1C3A-4DB0-B30A-7B5016CFF8F1}" type="datetimeFigureOut">
              <a:rPr lang="en-US"/>
              <a:pPr>
                <a:defRPr/>
              </a:pPr>
              <a:t>3/29/2021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F62255-D416-4003-A77A-357527D816A2}" type="slidenum">
              <a:rPr lang="en-US"/>
              <a:pPr>
                <a:defRPr/>
              </a:pPr>
              <a:t>‹#›</a:t>
            </a:fld>
            <a:endParaRPr lang="en-US"/>
          </a:p>
        </p:txBody>
      </p:sp>
    </p:spTree>
    <p:extLst>
      <p:ext uri="{BB962C8B-B14F-4D97-AF65-F5344CB8AC3E}">
        <p14:creationId xmlns:p14="http://schemas.microsoft.com/office/powerpoint/2010/main" val="2186199317"/>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CBBCBC08-C6F1-4AD3-8B8D-81BFF52C8E48}" type="slidenum">
              <a:rPr lang="en-US"/>
              <a:pPr>
                <a:defRPr/>
              </a:pPr>
              <a:t>‹#›</a:t>
            </a:fld>
            <a:endParaRPr lang="en-US"/>
          </a:p>
        </p:txBody>
      </p:sp>
    </p:spTree>
    <p:extLst>
      <p:ext uri="{BB962C8B-B14F-4D97-AF65-F5344CB8AC3E}">
        <p14:creationId xmlns:p14="http://schemas.microsoft.com/office/powerpoint/2010/main" val="1409444755"/>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5.jpeg"/><Relationship Id="rId2" Type="http://schemas.openxmlformats.org/officeDocument/2006/relationships/slideLayout" Target="../slideLayouts/slideLayout3.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5.jpeg"/><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tags" Target="../tags/tag6.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tags" Target="../tags/tag4.xml"/><Relationship Id="rId58" Type="http://schemas.openxmlformats.org/officeDocument/2006/relationships/image" Target="../media/image5.jpeg"/><Relationship Id="rId5" Type="http://schemas.openxmlformats.org/officeDocument/2006/relationships/slideLayout" Target="../slideLayouts/slideLayout32.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image" Target="../media/image1.png"/><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tags" Target="../tags/tag5.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image" Target="../media/image4.jpeg"/><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5.xml"/><Relationship Id="rId1" Type="http://schemas.openxmlformats.org/officeDocument/2006/relationships/slideLayout" Target="../slideLayouts/slideLayout7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image" Target="../media/image1.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6.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328D073E-245E-4EFB-9D4A-9380838052DF}"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a:solidFill>
                  <a:schemeClr val="bg1"/>
                </a:solidFill>
                <a:cs typeface="Arial" charset="0"/>
              </a:rPr>
              <a:t>JAN is a service of the U.S. Department of Labor’s </a:t>
            </a:r>
          </a:p>
          <a:p>
            <a:pPr eaLnBrk="1" hangingPunct="1">
              <a:defRPr/>
            </a:pPr>
            <a:r>
              <a:rPr lang="en-US" b="1">
                <a:solidFill>
                  <a:schemeClr val="bg1"/>
                </a:solidFill>
                <a:cs typeface="Arial" charset="0"/>
              </a:rPr>
              <a:t>Office of Disability Employment Policy. </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91296" r:id="rId1"/>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DA16A418-2381-4E3A-A174-8DB659797D17}"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6096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600" dirty="0"/>
              <a:t>Service Animals</a:t>
            </a:r>
          </a:p>
        </p:txBody>
      </p:sp>
    </p:spTree>
  </p:cSld>
  <p:clrMap bg1="lt1" tx1="dk1" bg2="lt2" tx2="dk2" accent1="accent1" accent2="accent2" accent3="accent3" accent4="accent4" accent5="accent5" accent6="accent6" hlink="hlink" folHlink="folHlink"/>
  <p:sldLayoutIdLst>
    <p:sldLayoutId id="2147491297" r:id="rId1"/>
    <p:sldLayoutId id="2147491298" r:id="rId2"/>
    <p:sldLayoutId id="2147491299" r:id="rId3"/>
    <p:sldLayoutId id="2147491300" r:id="rId4"/>
    <p:sldLayoutId id="2147491301" r:id="rId5"/>
    <p:sldLayoutId id="2147491302" r:id="rId6"/>
    <p:sldLayoutId id="2147491303" r:id="rId7"/>
    <p:sldLayoutId id="2147491304" r:id="rId8"/>
    <p:sldLayoutId id="2147491305" r:id="rId9"/>
    <p:sldLayoutId id="2147491306" r:id="rId10"/>
    <p:sldLayoutId id="2147491307" r:id="rId11"/>
    <p:sldLayoutId id="2147491308" r:id="rId12"/>
    <p:sldLayoutId id="2147491309" r:id="rId13"/>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4A16A4F4-A43F-4F00-99A4-FFD6C82A441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a:t>Mental Health Impairments</a:t>
            </a:r>
            <a:endParaRPr lang="en-US" dirty="0"/>
          </a:p>
        </p:txBody>
      </p:sp>
    </p:spTree>
  </p:cSld>
  <p:clrMap bg1="lt1" tx1="dk1" bg2="lt2" tx2="dk2" accent1="accent1" accent2="accent2" accent3="accent3" accent4="accent4" accent5="accent5" accent6="accent6" hlink="hlink" folHlink="folHlink"/>
  <p:sldLayoutIdLst>
    <p:sldLayoutId id="2147491310" r:id="rId1"/>
    <p:sldLayoutId id="2147491311" r:id="rId2"/>
    <p:sldLayoutId id="2147491312" r:id="rId3"/>
    <p:sldLayoutId id="2147491313" r:id="rId4"/>
    <p:sldLayoutId id="2147491314" r:id="rId5"/>
    <p:sldLayoutId id="2147491315" r:id="rId6"/>
    <p:sldLayoutId id="2147491316" r:id="rId7"/>
    <p:sldLayoutId id="2147491317" r:id="rId8"/>
    <p:sldLayoutId id="2147491318" r:id="rId9"/>
    <p:sldLayoutId id="2147491319" r:id="rId10"/>
    <p:sldLayoutId id="2147491320" r:id="rId11"/>
    <p:sldLayoutId id="2147491321" r:id="rId12"/>
    <p:sldLayoutId id="2147491322" r:id="rId13"/>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custDataLst>
              <p:tags r:id="rId53"/>
            </p:custDataLst>
          </p:nvPr>
        </p:nvPicPr>
        <p:blipFill>
          <a:blip r:embed="rId5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B227FC7A-538F-4893-A140-5F54D23560F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custDataLst>
              <p:tags r:id="rId54"/>
            </p:custDataLst>
          </p:nvPr>
        </p:nvPicPr>
        <p:blipFill>
          <a:blip r:embed="rId5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custDataLst>
              <p:tags r:id="rId55"/>
            </p:custDataLst>
          </p:nvPr>
        </p:nvPicPr>
        <p:blipFill>
          <a:blip r:embed="rId5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55758080"/>
      </p:ext>
    </p:extLst>
  </p:cSld>
  <p:clrMap bg1="lt1" tx1="dk1" bg2="lt2" tx2="dk2" accent1="accent1" accent2="accent2" accent3="accent3" accent4="accent4" accent5="accent5" accent6="accent6" hlink="hlink" folHlink="folHlink"/>
  <p:sldLayoutIdLst>
    <p:sldLayoutId id="2147491324" r:id="rId1"/>
    <p:sldLayoutId id="2147491325" r:id="rId2"/>
    <p:sldLayoutId id="2147491326" r:id="rId3"/>
    <p:sldLayoutId id="2147491327" r:id="rId4"/>
    <p:sldLayoutId id="2147491328" r:id="rId5"/>
    <p:sldLayoutId id="2147491329" r:id="rId6"/>
    <p:sldLayoutId id="2147491330" r:id="rId7"/>
    <p:sldLayoutId id="2147491331" r:id="rId8"/>
    <p:sldLayoutId id="2147491332" r:id="rId9"/>
    <p:sldLayoutId id="2147491333" r:id="rId10"/>
    <p:sldLayoutId id="2147491334" r:id="rId11"/>
    <p:sldLayoutId id="2147491335" r:id="rId12"/>
    <p:sldLayoutId id="2147491336" r:id="rId13"/>
    <p:sldLayoutId id="2147491337" r:id="rId14"/>
    <p:sldLayoutId id="2147491338" r:id="rId15"/>
    <p:sldLayoutId id="2147491339" r:id="rId16"/>
    <p:sldLayoutId id="2147491340" r:id="rId17"/>
    <p:sldLayoutId id="2147491341" r:id="rId18"/>
    <p:sldLayoutId id="2147491342" r:id="rId19"/>
    <p:sldLayoutId id="2147491343" r:id="rId20"/>
    <p:sldLayoutId id="2147491344" r:id="rId21"/>
    <p:sldLayoutId id="2147491345" r:id="rId22"/>
    <p:sldLayoutId id="2147491346" r:id="rId23"/>
    <p:sldLayoutId id="2147491347" r:id="rId24"/>
    <p:sldLayoutId id="2147491348" r:id="rId25"/>
    <p:sldLayoutId id="2147491349" r:id="rId26"/>
    <p:sldLayoutId id="2147491350" r:id="rId27"/>
    <p:sldLayoutId id="2147491351" r:id="rId28"/>
    <p:sldLayoutId id="2147491352" r:id="rId29"/>
    <p:sldLayoutId id="2147491353" r:id="rId30"/>
    <p:sldLayoutId id="2147491354" r:id="rId31"/>
    <p:sldLayoutId id="2147491355" r:id="rId32"/>
    <p:sldLayoutId id="2147491356" r:id="rId33"/>
    <p:sldLayoutId id="2147491357" r:id="rId34"/>
    <p:sldLayoutId id="2147491358" r:id="rId35"/>
    <p:sldLayoutId id="2147491359" r:id="rId36"/>
    <p:sldLayoutId id="2147491360" r:id="rId37"/>
    <p:sldLayoutId id="2147491361" r:id="rId38"/>
    <p:sldLayoutId id="2147491362" r:id="rId39"/>
    <p:sldLayoutId id="2147491363" r:id="rId40"/>
    <p:sldLayoutId id="2147491364" r:id="rId41"/>
    <p:sldLayoutId id="2147491365" r:id="rId42"/>
    <p:sldLayoutId id="2147491366" r:id="rId43"/>
    <p:sldLayoutId id="2147491367" r:id="rId44"/>
    <p:sldLayoutId id="2147491368" r:id="rId45"/>
    <p:sldLayoutId id="2147491369" r:id="rId46"/>
    <p:sldLayoutId id="2147491370" r:id="rId47"/>
    <p:sldLayoutId id="2147491371" r:id="rId48"/>
    <p:sldLayoutId id="2147491372" r:id="rId49"/>
    <p:sldLayoutId id="2147491373" r:id="rId50"/>
    <p:sldLayoutId id="2147491374" r:id="rId5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8D58188E-C7A2-4C97-B856-1A4AE79BCDD5}"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schemeClr val="bg1"/>
                </a:solidFill>
                <a:cs typeface="Arial" charset="0"/>
              </a:rPr>
              <a:t>JAN is funded by a contract with the Office of Disability </a:t>
            </a:r>
          </a:p>
          <a:p>
            <a:pPr eaLnBrk="1" hangingPunct="1">
              <a:defRPr/>
            </a:pPr>
            <a:r>
              <a:rPr lang="en-US" b="1" dirty="0">
                <a:solidFill>
                  <a:schemeClr val="bg1"/>
                </a:solidFill>
                <a:cs typeface="Arial" charset="0"/>
              </a:rPr>
              <a:t>Employment Policy, U.S. Department of Labor.</a:t>
            </a:r>
          </a:p>
        </p:txBody>
      </p:sp>
    </p:spTree>
    <p:extLst>
      <p:ext uri="{BB962C8B-B14F-4D97-AF65-F5344CB8AC3E}">
        <p14:creationId xmlns:p14="http://schemas.microsoft.com/office/powerpoint/2010/main" val="4077969808"/>
      </p:ext>
    </p:extLst>
  </p:cSld>
  <p:clrMap bg1="lt1" tx1="dk1" bg2="lt2" tx2="dk2" accent1="accent1" accent2="accent2" accent3="accent3" accent4="accent4" accent5="accent5" accent6="accent6" hlink="hlink" folHlink="folHlink"/>
  <p:sldLayoutIdLst>
    <p:sldLayoutId id="2147491376" r:id="rId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BF130D76-A1BD-430A-9828-1EBA6D309B8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249592114"/>
      </p:ext>
    </p:extLst>
  </p:cSld>
  <p:clrMap bg1="lt1" tx1="dk1" bg2="lt2" tx2="dk2" accent1="accent1" accent2="accent2" accent3="accent3" accent4="accent4" accent5="accent5" accent6="accent6" hlink="hlink" folHlink="folHlink"/>
  <p:sldLayoutIdLst>
    <p:sldLayoutId id="2147491378" r:id="rId1"/>
    <p:sldLayoutId id="2147491379" r:id="rId2"/>
    <p:sldLayoutId id="2147491380" r:id="rId3"/>
    <p:sldLayoutId id="2147491381" r:id="rId4"/>
    <p:sldLayoutId id="2147491382" r:id="rId5"/>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3" Type="http://schemas.openxmlformats.org/officeDocument/2006/relationships/hyperlink" Target="https://askjan.org/topics/servanim.cfm" TargetMode="External"/><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3" Type="http://schemas.openxmlformats.org/officeDocument/2006/relationships/hyperlink" Target="https://askjan.org/articles/Service-Dog-Breed-Exclusions-and-the-ADA.cfm" TargetMode="External"/><Relationship Id="rId2" Type="http://schemas.openxmlformats.org/officeDocument/2006/relationships/notesSlide" Target="../notesSlides/notesSlide41.xml"/><Relationship Id="rId1" Type="http://schemas.openxmlformats.org/officeDocument/2006/relationships/slideLayout" Target="../slideLayouts/slideLayout81.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3" Type="http://schemas.openxmlformats.org/officeDocument/2006/relationships/hyperlink" Target="mailto:jan@askjan.org"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askjan.org/topics/servanim.cf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AE71D-2325-4416-8AA5-EBD4D747F812}"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587" name="Content Placeholder 2"/>
          <p:cNvSpPr>
            <a:spLocks noGrp="1"/>
          </p:cNvSpPr>
          <p:nvPr>
            <p:ph idx="1"/>
          </p:nvPr>
        </p:nvSpPr>
        <p:spPr>
          <a:xfrm>
            <a:off x="838200" y="2438400"/>
            <a:ext cx="7848600" cy="2895600"/>
          </a:xfrm>
        </p:spPr>
        <p:txBody>
          <a:bodyPr>
            <a:normAutofit/>
          </a:bodyPr>
          <a:lstStyle/>
          <a:p>
            <a:endParaRPr lang="en-US" altLang="en-US" dirty="0"/>
          </a:p>
          <a:p>
            <a:r>
              <a:rPr lang="en-US" sz="3000" dirty="0"/>
              <a:t>Service and Emotional Support Animals in the Workplace</a:t>
            </a:r>
          </a:p>
          <a:p>
            <a:endParaRPr lang="en-US" altLang="en-US" sz="1600" dirty="0"/>
          </a:p>
          <a:p>
            <a:r>
              <a:rPr lang="en-US" altLang="en-US" sz="2000" dirty="0"/>
              <a:t>Linda Carter Batiste, J.D., Principal Consultant</a:t>
            </a:r>
          </a:p>
          <a:p>
            <a:r>
              <a:rPr lang="en-US" altLang="en-US" sz="2000" dirty="0"/>
              <a:t>Melanie Whetzel, </a:t>
            </a:r>
            <a:r>
              <a:rPr lang="en-US" sz="2000" dirty="0"/>
              <a:t>M.A., CBIS, Lead Consultant, Cognitive/Neurological Team</a:t>
            </a:r>
          </a:p>
          <a:p>
            <a:endParaRPr lang="en-US" altLang="en-US" sz="2000" dirty="0"/>
          </a:p>
        </p:txBody>
      </p:sp>
    </p:spTree>
    <p:extLst>
      <p:ext uri="{BB962C8B-B14F-4D97-AF65-F5344CB8AC3E}">
        <p14:creationId xmlns:p14="http://schemas.microsoft.com/office/powerpoint/2010/main" val="344470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3081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2: Gathering Information</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146858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2: Gathering Information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asks to bring his seizure alert dog to work. The employer asks for the dog’s certification, vet records, and proof of insurance.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8" name="Picture 7">
            <a:extLst>
              <a:ext uri="{FF2B5EF4-FFF2-40B4-BE49-F238E27FC236}">
                <a16:creationId xmlns:a16="http://schemas.microsoft.com/office/drawing/2014/main" id="{5D0CEE34-1DC1-40F2-8C32-60F990612C7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733800"/>
            <a:ext cx="3450771" cy="2724912"/>
          </a:xfrm>
          <a:prstGeom prst="rect">
            <a:avLst/>
          </a:prstGeom>
        </p:spPr>
      </p:pic>
    </p:spTree>
    <p:extLst>
      <p:ext uri="{BB962C8B-B14F-4D97-AF65-F5344CB8AC3E}">
        <p14:creationId xmlns:p14="http://schemas.microsoft.com/office/powerpoint/2010/main" val="1753291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It’s not clear what information employers can ask for related to a service animal. </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Consider why you need the information and only ask for what is necessary. </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595" y="4038600"/>
            <a:ext cx="4047205" cy="2429383"/>
          </a:xfrm>
          <a:prstGeom prst="rect">
            <a:avLst/>
          </a:prstGeom>
        </p:spPr>
      </p:pic>
    </p:spTree>
    <p:extLst>
      <p:ext uri="{BB962C8B-B14F-4D97-AF65-F5344CB8AC3E}">
        <p14:creationId xmlns:p14="http://schemas.microsoft.com/office/powerpoint/2010/main" val="1839842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2: Gathering Information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After an employee with depression requests to bring an emotional support dog to work, the employer asks for medical documentation to support the request.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ADCD402B-414F-4B32-8608-60A0A7B28D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038600"/>
            <a:ext cx="3733800" cy="2441574"/>
          </a:xfrm>
          <a:prstGeom prst="rect">
            <a:avLst/>
          </a:prstGeom>
        </p:spPr>
      </p:pic>
    </p:spTree>
    <p:extLst>
      <p:ext uri="{BB962C8B-B14F-4D97-AF65-F5344CB8AC3E}">
        <p14:creationId xmlns:p14="http://schemas.microsoft.com/office/powerpoint/2010/main" val="749703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can request medical documentation to prove disability and need for accommodation when not obvious. </a:t>
            </a:r>
          </a:p>
          <a:p>
            <a:pPr marL="630238" indent="-630238"/>
            <a:endParaRPr lang="en-US" altLang="en-US" sz="2400" dirty="0">
              <a:solidFill>
                <a:srgbClr val="0096DB"/>
              </a:solidFill>
            </a:endParaRPr>
          </a:p>
          <a:p>
            <a:pPr marL="630238" indent="-630238"/>
            <a:r>
              <a:rPr lang="en-US" altLang="en-US" sz="2400" dirty="0">
                <a:solidFill>
                  <a:srgbClr val="0096DB"/>
                </a:solidFill>
              </a:rPr>
              <a:t>Best Practice</a:t>
            </a:r>
          </a:p>
          <a:p>
            <a:pPr marL="630238" indent="-630238"/>
            <a:r>
              <a:rPr lang="en-US" altLang="en-US" sz="2400" b="0" dirty="0"/>
              <a:t>Related to the animal itself, consider:</a:t>
            </a:r>
          </a:p>
          <a:p>
            <a:pPr marL="630238" indent="-630238">
              <a:buFont typeface="Arial" panose="020B0604020202020204" pitchFamily="34" charset="0"/>
              <a:buChar char="•"/>
            </a:pPr>
            <a:r>
              <a:rPr lang="en-US" altLang="en-US" sz="2400" b="0" dirty="0"/>
              <a:t>Non-medical documentation</a:t>
            </a:r>
          </a:p>
          <a:p>
            <a:pPr marL="630238" indent="-630238">
              <a:buFont typeface="Arial" panose="020B0604020202020204" pitchFamily="34" charset="0"/>
              <a:buChar char="•"/>
            </a:pPr>
            <a:r>
              <a:rPr lang="en-US" altLang="en-US" sz="2400" b="0" dirty="0"/>
              <a:t>A demonstration</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419600"/>
            <a:ext cx="3297836" cy="1800954"/>
          </a:xfrm>
          <a:prstGeom prst="rect">
            <a:avLst/>
          </a:prstGeom>
        </p:spPr>
      </p:pic>
    </p:spTree>
    <p:extLst>
      <p:ext uri="{BB962C8B-B14F-4D97-AF65-F5344CB8AC3E}">
        <p14:creationId xmlns:p14="http://schemas.microsoft.com/office/powerpoint/2010/main" val="49741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3081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3: Exploring Accommodations</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121291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3: Exploring Accommodations</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who is deaf asks to bring his service animal to work to help alert him to sounds in his environment. The employer wants to know if there is technology available that would work instead.</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B5667CF9-D5C6-4DD0-8FC8-68680B89EF8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343400"/>
            <a:ext cx="2971800" cy="1930400"/>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2097141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get to explore whether other accommodations might be effective.</a:t>
            </a:r>
          </a:p>
          <a:p>
            <a:pPr marL="630238" indent="-630238"/>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Remember that service animals often meet non-work-related, personal needs.</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288" y="4038600"/>
            <a:ext cx="3733800" cy="2276983"/>
          </a:xfrm>
          <a:prstGeom prst="rect">
            <a:avLst/>
          </a:prstGeom>
        </p:spPr>
      </p:pic>
    </p:spTree>
    <p:extLst>
      <p:ext uri="{BB962C8B-B14F-4D97-AF65-F5344CB8AC3E}">
        <p14:creationId xmlns:p14="http://schemas.microsoft.com/office/powerpoint/2010/main" val="166147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3: Exploring Accommodations</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asks to bring an emotional support animal to work. When the employer tries to discuss whether there might be other options, the employee refuses to discuss other options. The employer denies the request.</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05F569D7-FF8C-4326-85D6-9C5ADD41962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343400"/>
            <a:ext cx="2819400" cy="1905000"/>
          </a:xfrm>
          <a:prstGeom prst="rect">
            <a:avLst/>
          </a:prstGeom>
        </p:spPr>
      </p:pic>
    </p:spTree>
    <p:extLst>
      <p:ext uri="{BB962C8B-B14F-4D97-AF65-F5344CB8AC3E}">
        <p14:creationId xmlns:p14="http://schemas.microsoft.com/office/powerpoint/2010/main" val="35992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Employees have a duty to cooperate in the interactive process.</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Try to find out why the employee doesn’t want to discuss options.</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595" y="4038600"/>
            <a:ext cx="4047205" cy="2429383"/>
          </a:xfrm>
          <a:prstGeom prst="rect">
            <a:avLst/>
          </a:prstGeom>
        </p:spPr>
      </p:pic>
    </p:spTree>
    <p:extLst>
      <p:ext uri="{BB962C8B-B14F-4D97-AF65-F5344CB8AC3E}">
        <p14:creationId xmlns:p14="http://schemas.microsoft.com/office/powerpoint/2010/main" val="195819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838200" y="1295400"/>
            <a:ext cx="7848600" cy="5184775"/>
          </a:xfrm>
        </p:spPr>
        <p:txBody>
          <a:bodyPr/>
          <a:lstStyle/>
          <a:p>
            <a:pPr marL="0" indent="0" eaLnBrk="1" hangingPunct="1"/>
            <a:r>
              <a:rPr lang="en-US" altLang="en-US" dirty="0">
                <a:solidFill>
                  <a:srgbClr val="0096DB"/>
                </a:solidFill>
              </a:rPr>
              <a:t>Service and Emotional Support Animals under the ADA:</a:t>
            </a:r>
          </a:p>
          <a:p>
            <a:pPr marL="57150" indent="0"/>
            <a:r>
              <a:rPr lang="en-US" altLang="en-US" b="0" dirty="0"/>
              <a:t>Title I: Employment</a:t>
            </a:r>
          </a:p>
          <a:p>
            <a:pPr marL="857250" lvl="1" indent="-457200"/>
            <a:r>
              <a:rPr lang="en-US" altLang="en-US" b="0" dirty="0"/>
              <a:t>No mention or definition</a:t>
            </a:r>
          </a:p>
          <a:p>
            <a:pPr marL="57150" indent="0"/>
            <a:r>
              <a:rPr lang="en-US" altLang="en-US" b="0" dirty="0"/>
              <a:t>Title II: State and local government</a:t>
            </a:r>
          </a:p>
          <a:p>
            <a:pPr marL="857250" lvl="1" indent="-457200"/>
            <a:r>
              <a:rPr lang="en-US" altLang="en-US" b="0" dirty="0"/>
              <a:t>Specific definition of service animal, excludes emotional support animals</a:t>
            </a:r>
          </a:p>
          <a:p>
            <a:pPr marL="57150" indent="0"/>
            <a:r>
              <a:rPr lang="en-US" altLang="en-US" b="0" dirty="0"/>
              <a:t>Title III: Public accommodations</a:t>
            </a:r>
          </a:p>
          <a:p>
            <a:pPr marL="857250" lvl="1" indent="-457200"/>
            <a:r>
              <a:rPr lang="en-US" altLang="en-US" b="0" dirty="0"/>
              <a:t>Specific definition of service animal, excludes emotional support animals</a:t>
            </a:r>
          </a:p>
        </p:txBody>
      </p:sp>
      <p:sp>
        <p:nvSpPr>
          <p:cNvPr id="1946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3E668E8-EAC6-4B5C-90FA-F266D70783EB}"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193784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4: Choosing an Accommodation</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1173807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4: Choosing an Accommodation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with diabetes asks to bring his service animal to work to notify him when his blood sugar drops. The employer decides that the employee should use a glucose monitor instead.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81D3CDDB-38C6-4BAF-A3BF-AB14BA4D872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267200"/>
            <a:ext cx="2551176" cy="1929384"/>
          </a:xfrm>
          <a:prstGeom prst="rect">
            <a:avLst/>
          </a:prstGeom>
        </p:spPr>
      </p:pic>
    </p:spTree>
    <p:extLst>
      <p:ext uri="{BB962C8B-B14F-4D97-AF65-F5344CB8AC3E}">
        <p14:creationId xmlns:p14="http://schemas.microsoft.com/office/powerpoint/2010/main" val="336422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get to choose among effective accommodations, but do not get to choose medical treatment.</a:t>
            </a:r>
          </a:p>
          <a:p>
            <a:pPr marL="630238" indent="-630238"/>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It’s generally best not to even suggest alternative medical treatment.</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267200"/>
            <a:ext cx="3733800" cy="2200783"/>
          </a:xfrm>
          <a:prstGeom prst="rect">
            <a:avLst/>
          </a:prstGeom>
        </p:spPr>
      </p:pic>
    </p:spTree>
    <p:extLst>
      <p:ext uri="{BB962C8B-B14F-4D97-AF65-F5344CB8AC3E}">
        <p14:creationId xmlns:p14="http://schemas.microsoft.com/office/powerpoint/2010/main" val="347174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4: Choosing an Accommodation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has been having emotional outbursts at work and asks to bring an emotional support animal to work. The employer is not able to determine whether this will be an effective accommodation, can’t come up with alternatives, so stops there.</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3" name="Picture 2">
            <a:extLst>
              <a:ext uri="{FF2B5EF4-FFF2-40B4-BE49-F238E27FC236}">
                <a16:creationId xmlns:a16="http://schemas.microsoft.com/office/drawing/2014/main" id="{689DE7E7-DF23-4310-8462-2D8025B632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495800"/>
            <a:ext cx="2663952" cy="1752600"/>
          </a:xfrm>
          <a:prstGeom prst="rect">
            <a:avLst/>
          </a:prstGeom>
        </p:spPr>
      </p:pic>
    </p:spTree>
    <p:extLst>
      <p:ext uri="{BB962C8B-B14F-4D97-AF65-F5344CB8AC3E}">
        <p14:creationId xmlns:p14="http://schemas.microsoft.com/office/powerpoint/2010/main" val="711917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do not have to consider ineffective accommodations.</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630238" indent="-630238"/>
            <a:r>
              <a:rPr lang="en-US" altLang="en-US" sz="2400" b="0" dirty="0"/>
              <a:t>Consider a trial period when not certain.</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595" y="4038600"/>
            <a:ext cx="4047205" cy="2429383"/>
          </a:xfrm>
          <a:prstGeom prst="rect">
            <a:avLst/>
          </a:prstGeom>
        </p:spPr>
      </p:pic>
    </p:spTree>
    <p:extLst>
      <p:ext uri="{BB962C8B-B14F-4D97-AF65-F5344CB8AC3E}">
        <p14:creationId xmlns:p14="http://schemas.microsoft.com/office/powerpoint/2010/main" val="197370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5: Implementing the Accommodation</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10562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5: Implementing the Accommodation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employer approves an employee’s request to bring a seeing eye dog to work and lets the employee know that a notice will be sent to other employees, so they’ll know not to interfere with dog’s work.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442B8E5C-459F-4903-ADB8-1A5CB57A74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876800"/>
            <a:ext cx="3848100" cy="1450975"/>
          </a:xfrm>
          <a:prstGeom prst="rect">
            <a:avLst/>
          </a:prstGeom>
        </p:spPr>
      </p:pic>
    </p:spTree>
    <p:extLst>
      <p:ext uri="{BB962C8B-B14F-4D97-AF65-F5344CB8AC3E}">
        <p14:creationId xmlns:p14="http://schemas.microsoft.com/office/powerpoint/2010/main" val="163831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must keep all medical information confidential including the fact that an employee is receiving an accommodation.</a:t>
            </a:r>
          </a:p>
          <a:p>
            <a:pPr marL="630238" indent="-630238"/>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Talk with the employee about voluntarily educating coworkers.</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267200"/>
            <a:ext cx="3810000" cy="2200783"/>
          </a:xfrm>
          <a:prstGeom prst="rect">
            <a:avLst/>
          </a:prstGeom>
        </p:spPr>
      </p:pic>
    </p:spTree>
    <p:extLst>
      <p:ext uri="{BB962C8B-B14F-4D97-AF65-F5344CB8AC3E}">
        <p14:creationId xmlns:p14="http://schemas.microsoft.com/office/powerpoint/2010/main" val="3519301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5: Implementing the Accommodation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with bipolar disorder is allowed to bring her emotional support animal to work, then requests to modify her break schedule so she can take the dog out for breaks. The employer denies the request because it’s for the dog, not the employee.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3" name="Picture 2">
            <a:extLst>
              <a:ext uri="{FF2B5EF4-FFF2-40B4-BE49-F238E27FC236}">
                <a16:creationId xmlns:a16="http://schemas.microsoft.com/office/drawing/2014/main" id="{17EEC727-733C-40C4-A614-BEB4D24297E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648200"/>
            <a:ext cx="2628900" cy="1643039"/>
          </a:xfrm>
          <a:prstGeom prst="rect">
            <a:avLst/>
          </a:prstGeom>
        </p:spPr>
      </p:pic>
    </p:spTree>
    <p:extLst>
      <p:ext uri="{BB962C8B-B14F-4D97-AF65-F5344CB8AC3E}">
        <p14:creationId xmlns:p14="http://schemas.microsoft.com/office/powerpoint/2010/main" val="318216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Employees are responsible for caring for their service or emotional support animals, but employers may need to provide accommodations to enable them to do so. </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During the interactive process, ask the employee if any accommodations are needed related to caring for the animal while at work.</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767008"/>
            <a:ext cx="3048000" cy="1591183"/>
          </a:xfrm>
          <a:prstGeom prst="rect">
            <a:avLst/>
          </a:prstGeom>
        </p:spPr>
      </p:pic>
    </p:spTree>
    <p:extLst>
      <p:ext uri="{BB962C8B-B14F-4D97-AF65-F5344CB8AC3E}">
        <p14:creationId xmlns:p14="http://schemas.microsoft.com/office/powerpoint/2010/main" val="3955040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Service and Emotional Support Animals under Title I of the ADA:</a:t>
            </a:r>
            <a:endParaRPr lang="en-US" altLang="en-US" sz="2400" b="0" dirty="0"/>
          </a:p>
          <a:p>
            <a:pPr marL="685800" indent="-228600">
              <a:buFont typeface="Wingdings" panose="05000000000000000000" pitchFamily="2" charset="2"/>
              <a:buChar char="§"/>
            </a:pPr>
            <a:r>
              <a:rPr lang="en-US" altLang="en-US" sz="2400" b="0" dirty="0"/>
              <a:t>Process as a request for a reasonable accommodation</a:t>
            </a:r>
          </a:p>
          <a:p>
            <a:pPr marL="685800" indent="-228600">
              <a:buFont typeface="Wingdings" panose="05000000000000000000" pitchFamily="2" charset="2"/>
              <a:buChar char="§"/>
            </a:pPr>
            <a:r>
              <a:rPr lang="en-US" altLang="en-US" sz="2400" b="0" dirty="0"/>
              <a:t>Consider modifying a no-animals policy</a:t>
            </a:r>
          </a:p>
          <a:p>
            <a:pPr marL="685800" indent="-228600">
              <a:buFont typeface="Wingdings" panose="05000000000000000000" pitchFamily="2" charset="2"/>
              <a:buChar char="§"/>
            </a:pPr>
            <a:r>
              <a:rPr lang="en-US" altLang="en-US" sz="2400" b="0" dirty="0"/>
              <a:t>Check state law</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4114800"/>
            <a:ext cx="3581400" cy="2209998"/>
          </a:xfrm>
          <a:prstGeom prst="rect">
            <a:avLst/>
          </a:prstGeom>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339526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6: Maintaining the Accommodation</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235785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6: Maintaining the Accommodation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asks for leave because his service animal is sick. The employer denies the request because the employee isn’t sick.</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8" name="Picture 7">
            <a:extLst>
              <a:ext uri="{FF2B5EF4-FFF2-40B4-BE49-F238E27FC236}">
                <a16:creationId xmlns:a16="http://schemas.microsoft.com/office/drawing/2014/main" id="{07D115B7-63B4-4FA0-B62E-4F6DFE5310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962400"/>
            <a:ext cx="3133411" cy="2072640"/>
          </a:xfrm>
          <a:prstGeom prst="rect">
            <a:avLst/>
          </a:prstGeom>
        </p:spPr>
      </p:pic>
    </p:spTree>
    <p:extLst>
      <p:ext uri="{BB962C8B-B14F-4D97-AF65-F5344CB8AC3E}">
        <p14:creationId xmlns:p14="http://schemas.microsoft.com/office/powerpoint/2010/main" val="312499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only have to provide accommodations that are needed because of an employee’s disability.</a:t>
            </a:r>
          </a:p>
          <a:p>
            <a:pPr marL="630238" indent="-630238"/>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Consider whether the leave might be covered under existing policies.</a:t>
            </a:r>
          </a:p>
          <a:p>
            <a:pPr marL="0" indent="0"/>
            <a:r>
              <a:rPr lang="en-US" altLang="en-US" sz="2400" b="0" dirty="0"/>
              <a:t>Consider that the employee may not be able to work without the service animal.</a:t>
            </a:r>
          </a:p>
          <a:p>
            <a:pPr marL="630238" indent="-630238"/>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176" y="4695444"/>
            <a:ext cx="3120483" cy="1734312"/>
          </a:xfrm>
          <a:prstGeom prst="rect">
            <a:avLst/>
          </a:prstGeom>
        </p:spPr>
      </p:pic>
    </p:spTree>
    <p:extLst>
      <p:ext uri="{BB962C8B-B14F-4D97-AF65-F5344CB8AC3E}">
        <p14:creationId xmlns:p14="http://schemas.microsoft.com/office/powerpoint/2010/main" val="269955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6: Maintaining the Accommodation</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with PTSD has used a service animal at work for several months when a coworker reports that the animal growled at him. The employer asks the employee to remove the service animal and not bring it back into the workplace.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D55BA6F2-97B2-40CA-B6C9-172C3387AF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419600"/>
            <a:ext cx="2466975" cy="1847850"/>
          </a:xfrm>
          <a:prstGeom prst="rect">
            <a:avLst/>
          </a:prstGeom>
        </p:spPr>
      </p:pic>
    </p:spTree>
    <p:extLst>
      <p:ext uri="{BB962C8B-B14F-4D97-AF65-F5344CB8AC3E}">
        <p14:creationId xmlns:p14="http://schemas.microsoft.com/office/powerpoint/2010/main" val="2027625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do not have to allow a service animal that is aggressive or out of control.</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630238" indent="-630238"/>
            <a:r>
              <a:rPr lang="en-US" altLang="en-US" sz="2400" b="0" dirty="0"/>
              <a:t>Talk with the employee first before deciding what to do. </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595" y="4038600"/>
            <a:ext cx="4047205" cy="2429383"/>
          </a:xfrm>
          <a:prstGeom prst="rect">
            <a:avLst/>
          </a:prstGeom>
        </p:spPr>
      </p:pic>
    </p:spTree>
    <p:extLst>
      <p:ext uri="{BB962C8B-B14F-4D97-AF65-F5344CB8AC3E}">
        <p14:creationId xmlns:p14="http://schemas.microsoft.com/office/powerpoint/2010/main" val="268489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838200" y="1295400"/>
            <a:ext cx="7848600" cy="5184775"/>
          </a:xfrm>
        </p:spPr>
        <p:txBody>
          <a:bodyPr>
            <a:normAutofit/>
          </a:bodyPr>
          <a:lstStyle/>
          <a:p>
            <a:pPr marL="0" indent="0" eaLnBrk="1" hangingPunct="1"/>
            <a:r>
              <a:rPr lang="en-US" altLang="en-US" dirty="0">
                <a:solidFill>
                  <a:srgbClr val="0096DB"/>
                </a:solidFill>
              </a:rPr>
              <a:t>Other Issues:</a:t>
            </a:r>
          </a:p>
          <a:p>
            <a:pPr lvl="1"/>
            <a:r>
              <a:rPr lang="en-US" altLang="en-US" dirty="0"/>
              <a:t>Service Animals in Training</a:t>
            </a:r>
          </a:p>
          <a:p>
            <a:pPr lvl="1"/>
            <a:r>
              <a:rPr lang="en-US" altLang="en-US" dirty="0"/>
              <a:t>Restricted Areas</a:t>
            </a:r>
          </a:p>
          <a:p>
            <a:pPr lvl="1"/>
            <a:r>
              <a:rPr lang="en-US" altLang="en-US" dirty="0"/>
              <a:t>Breed Exclusions</a:t>
            </a:r>
          </a:p>
          <a:p>
            <a:pPr lvl="1"/>
            <a:r>
              <a:rPr lang="en-US" altLang="en-US" dirty="0"/>
              <a:t>On the Job Travel</a:t>
            </a:r>
          </a:p>
          <a:p>
            <a:pPr lvl="1"/>
            <a:endParaRPr lang="en-US" altLang="en-US" dirty="0"/>
          </a:p>
          <a:p>
            <a:pPr marL="457200" lvl="1" indent="0">
              <a:buNone/>
            </a:pPr>
            <a:endParaRPr lang="en-US" altLang="en-US" dirty="0"/>
          </a:p>
          <a:p>
            <a:pPr marL="457200" lvl="1" indent="0">
              <a:buNone/>
            </a:pPr>
            <a:r>
              <a:rPr lang="en-US" altLang="en-US" dirty="0"/>
              <a:t>JAN’s Service Animals Page: </a:t>
            </a:r>
            <a:r>
              <a:rPr lang="en-US" altLang="en-US" dirty="0">
                <a:hlinkClick r:id="rId3"/>
              </a:rPr>
              <a:t>https://AskJAN.org/topics/servanim.cfm</a:t>
            </a:r>
            <a:endParaRPr lang="en-US" altLang="en-US" dirty="0"/>
          </a:p>
          <a:p>
            <a:pPr marL="457200" lvl="1" indent="0">
              <a:buNone/>
            </a:pPr>
            <a:endParaRPr lang="en-US" altLang="en-US" dirty="0"/>
          </a:p>
        </p:txBody>
      </p:sp>
      <p:sp>
        <p:nvSpPr>
          <p:cNvPr id="1946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3E668E8-EAC6-4B5C-90FA-F266D70783EB}"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11950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Service Animals in Training</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is in the final stages of getting a trained service animal. As part of the final steps, the employee needs to bring the service animal into the workplace for orientation and training. The employer denies the request because the service animal isn’t fully trained.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8" name="Picture 7">
            <a:extLst>
              <a:ext uri="{FF2B5EF4-FFF2-40B4-BE49-F238E27FC236}">
                <a16:creationId xmlns:a16="http://schemas.microsoft.com/office/drawing/2014/main" id="{79C33FF1-91A8-4BE4-A630-796F46654E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604" y="4597940"/>
            <a:ext cx="2940996" cy="1810512"/>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14025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The ADA does not address service animals in the workplace so does not address whether employers must consider allowing a service animal in training. </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Consider allowing the service animal if it is not disruptive.</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37</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267200"/>
            <a:ext cx="3810000" cy="2200783"/>
          </a:xfrm>
          <a:prstGeom prst="rect">
            <a:avLst/>
          </a:prstGeom>
        </p:spPr>
      </p:pic>
    </p:spTree>
    <p:extLst>
      <p:ext uri="{BB962C8B-B14F-4D97-AF65-F5344CB8AC3E}">
        <p14:creationId xmlns:p14="http://schemas.microsoft.com/office/powerpoint/2010/main" val="26651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Restricted Areas</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 dish washer in a restaurant asks to be allowed to have his emotional support animal lay near him while he works. The employer denies the request because animals are not allowed in food prep areas and the food prep area is close by.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6" name="Picture 2">
            <a:extLst>
              <a:ext uri="{FF2B5EF4-FFF2-40B4-BE49-F238E27FC236}">
                <a16:creationId xmlns:a16="http://schemas.microsoft.com/office/drawing/2014/main" id="{A3120521-BE72-42A5-B924-DDA3EE34FAE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0"/>
            <a:ext cx="2569722" cy="18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63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do not have to violate other federal laws when providing accommodations under the ADA.</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Try to determine whether you can comply with both laws. FDA Food Code states that service animals may be permitted in areas not </a:t>
            </a:r>
          </a:p>
          <a:p>
            <a:pPr marL="0" indent="0"/>
            <a:r>
              <a:rPr lang="en-US" altLang="en-US" sz="2400" b="0" dirty="0"/>
              <a:t>used for food preparation.</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267200"/>
            <a:ext cx="3810000" cy="2200783"/>
          </a:xfrm>
          <a:prstGeom prst="rect">
            <a:avLst/>
          </a:prstGeom>
        </p:spPr>
      </p:pic>
    </p:spTree>
    <p:extLst>
      <p:ext uri="{BB962C8B-B14F-4D97-AF65-F5344CB8AC3E}">
        <p14:creationId xmlns:p14="http://schemas.microsoft.com/office/powerpoint/2010/main" val="343038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Service Animals and the ADA Process:</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2" descr="Step 1: Recognizing an Accommodation Request&#10;Step 2: Gathering Information&#10;Step 3: Exploring Accommodation Options&#10;Step 4: Choosing an Accommodation&#10;Step 6: Implementing the Accommodation&#10;Step 6: Monitoring the Accommodation&#10;&#10;SUCCESSFUL ACCOMMO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828800"/>
            <a:ext cx="3124200" cy="44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771728" y="1308100"/>
            <a:ext cx="7848600" cy="5184775"/>
          </a:xfrm>
        </p:spPr>
        <p:txBody>
          <a:bodyPr/>
          <a:lstStyle/>
          <a:p>
            <a:pPr marL="0" indent="0">
              <a:buFont typeface="Arial" panose="020B0604020202020204" pitchFamily="34" charset="0"/>
              <a:buNone/>
            </a:pPr>
            <a:r>
              <a:rPr lang="en-US" altLang="en-US" dirty="0">
                <a:solidFill>
                  <a:srgbClr val="0096DB"/>
                </a:solidFill>
              </a:rPr>
              <a:t>Breed Exclusions</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wants to bring a small emotional support dog to work. The employer denies the request, stating that small dogs tend to bark and nip a lot.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D421E70C-4DD2-478C-A5B3-DEC182DB192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900487"/>
            <a:ext cx="2514600" cy="2514600"/>
          </a:xfrm>
          <a:prstGeom prst="rect">
            <a:avLst/>
          </a:prstGeom>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2751472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can deny an accommodation that is disruptive or otherwise creates an undue hardship. </a:t>
            </a:r>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Approach on a case-by-case basis. Don’t make assumptions. Service Dog Breed Exclusions and the ADA at </a:t>
            </a:r>
            <a:r>
              <a:rPr lang="en-US" altLang="en-US" sz="2400" b="0" dirty="0">
                <a:hlinkClick r:id="rId3"/>
              </a:rPr>
              <a:t>https://AskJAN.org/articles/Service-Dog-Breed-Exclusions-and-the-ADA.cfm</a:t>
            </a:r>
            <a:endParaRPr lang="en-US" altLang="en-US" sz="2400" b="0" dirty="0"/>
          </a:p>
          <a:p>
            <a:pPr marL="0" indent="0"/>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267200"/>
            <a:ext cx="3810000" cy="2200783"/>
          </a:xfrm>
          <a:prstGeom prst="rect">
            <a:avLst/>
          </a:prstGeom>
        </p:spPr>
      </p:pic>
    </p:spTree>
    <p:extLst>
      <p:ext uri="{BB962C8B-B14F-4D97-AF65-F5344CB8AC3E}">
        <p14:creationId xmlns:p14="http://schemas.microsoft.com/office/powerpoint/2010/main" val="324597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789562" y="1288645"/>
            <a:ext cx="7848600" cy="5184775"/>
          </a:xfrm>
        </p:spPr>
        <p:txBody>
          <a:bodyPr/>
          <a:lstStyle/>
          <a:p>
            <a:pPr marL="0" indent="0">
              <a:buFont typeface="Arial" panose="020B0604020202020204" pitchFamily="34" charset="0"/>
              <a:buNone/>
            </a:pPr>
            <a:r>
              <a:rPr lang="en-US" altLang="en-US" dirty="0">
                <a:solidFill>
                  <a:srgbClr val="0096DB"/>
                </a:solidFill>
              </a:rPr>
              <a:t>On the Job Travel</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who uses a service dog must fly to a business meeting and asks the employer to pay any added costs. The employer refuses, stating that the employee is responsible.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6" name="Picture 2">
            <a:extLst>
              <a:ext uri="{FF2B5EF4-FFF2-40B4-BE49-F238E27FC236}">
                <a16:creationId xmlns:a16="http://schemas.microsoft.com/office/drawing/2014/main" id="{9CBF371E-5810-4DB9-9BB8-1A9A7B66D6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3540125" cy="2232025"/>
          </a:xfrm>
          <a:prstGeom prst="rect">
            <a:avLst/>
          </a:prstGeom>
          <a:ln/>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193583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While employees are responsible for caring for their service animals, employers are responsible for any added costs resulting from on-the-job travel. </a:t>
            </a:r>
          </a:p>
          <a:p>
            <a:pPr marL="0" indent="0">
              <a:buFont typeface="Arial" panose="020B0604020202020204" pitchFamily="34" charset="0"/>
              <a:buNone/>
            </a:pPr>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Pay for added travel costs related to taking a service animal on a business trip </a:t>
            </a:r>
          </a:p>
          <a:p>
            <a:pPr marL="0" indent="0"/>
            <a:r>
              <a:rPr lang="en-US" altLang="en-US" sz="2400" b="0" dirty="0"/>
              <a:t>unless undue hardship. </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43</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267200"/>
            <a:ext cx="3810000" cy="2200783"/>
          </a:xfrm>
          <a:prstGeom prst="rect">
            <a:avLst/>
          </a:prstGeom>
        </p:spPr>
      </p:pic>
    </p:spTree>
    <p:extLst>
      <p:ext uri="{BB962C8B-B14F-4D97-AF65-F5344CB8AC3E}">
        <p14:creationId xmlns:p14="http://schemas.microsoft.com/office/powerpoint/2010/main" val="37723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Content Placeholder 2"/>
          <p:cNvSpPr>
            <a:spLocks noGrp="1"/>
          </p:cNvSpPr>
          <p:nvPr>
            <p:ph idx="1"/>
          </p:nvPr>
        </p:nvSpPr>
        <p:spPr>
          <a:xfrm>
            <a:off x="838200" y="1295400"/>
            <a:ext cx="7848600" cy="5184775"/>
          </a:xfrm>
        </p:spPr>
        <p:txBody>
          <a:bodyPr/>
          <a:lstStyle/>
          <a:p>
            <a:pPr eaLnBrk="1" hangingPunct="1"/>
            <a:r>
              <a:rPr lang="en-US" altLang="en-US" dirty="0">
                <a:solidFill>
                  <a:srgbClr val="0070C0"/>
                </a:solidFill>
              </a:rPr>
              <a:t>Contact </a:t>
            </a:r>
          </a:p>
          <a:p>
            <a:pPr lvl="1" eaLnBrk="1" hangingPunct="1"/>
            <a:r>
              <a:rPr lang="en-US" altLang="en-US" dirty="0"/>
              <a:t>(800)526-7234 (V) &amp; (877)781-9403 (TTY)</a:t>
            </a:r>
          </a:p>
          <a:p>
            <a:pPr lvl="1" eaLnBrk="1" hangingPunct="1"/>
            <a:r>
              <a:rPr lang="en-US" altLang="en-US" dirty="0"/>
              <a:t> AskJAN.org &amp; </a:t>
            </a:r>
            <a:r>
              <a:rPr lang="en-US" altLang="en-US" dirty="0">
                <a:hlinkClick r:id="rId3"/>
              </a:rPr>
              <a:t>jan@AskJAN.org</a:t>
            </a:r>
            <a:endParaRPr lang="en-US" altLang="en-US" dirty="0"/>
          </a:p>
          <a:p>
            <a:pPr lvl="1" eaLnBrk="1" hangingPunct="1"/>
            <a:r>
              <a:rPr lang="en-US" altLang="en-US" dirty="0">
                <a:hlinkClick r:id="rId4"/>
              </a:rPr>
              <a:t>https://AskJAN.org/topics/servanim.cfm</a:t>
            </a:r>
            <a:r>
              <a:rPr lang="en-US" altLang="en-US" dirty="0"/>
              <a:t> </a:t>
            </a:r>
          </a:p>
        </p:txBody>
      </p:sp>
      <p:sp>
        <p:nvSpPr>
          <p:cNvPr id="12698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A71BAF2-C7A1-4283-9A62-E34505FA81C2}" type="slidenum">
              <a:rPr lang="en-US" altLang="en-US" sz="1400" smtClean="0">
                <a:solidFill>
                  <a:srgbClr val="FFFFFF"/>
                </a:solidFill>
              </a:rPr>
              <a:pPr>
                <a:spcBef>
                  <a:spcPct val="0"/>
                </a:spcBef>
                <a:buFontTx/>
                <a:buNone/>
              </a:pPr>
              <a:t>44</a:t>
            </a:fld>
            <a:endParaRPr lang="en-US" altLang="en-US" sz="1400">
              <a:solidFill>
                <a:srgbClr val="FFFFFF"/>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5"/>
          <a:srcRect t="6548" b="-1"/>
          <a:stretch/>
        </p:blipFill>
        <p:spPr>
          <a:xfrm>
            <a:off x="2133600" y="3276600"/>
            <a:ext cx="5300514" cy="3095897"/>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13313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1: Recognizing a Request</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Tree>
    <p:extLst>
      <p:ext uri="{BB962C8B-B14F-4D97-AF65-F5344CB8AC3E}">
        <p14:creationId xmlns:p14="http://schemas.microsoft.com/office/powerpoint/2010/main" val="119601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1: Recognizing a Request</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applicant shows up with her service animal for a job interview. The employer refuses to conduct the interview because the applicant did not notify them ahead of time.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FF2B5EF4-FFF2-40B4-BE49-F238E27FC236}">
                <a16:creationId xmlns:a16="http://schemas.microsoft.com/office/drawing/2014/main" id="{11DF3DBE-4A8D-41B8-AF89-E9B0D7D498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617212"/>
            <a:ext cx="2466975" cy="1847850"/>
          </a:xfrm>
          <a:prstGeom prst="rect">
            <a:avLst/>
          </a:prstGeom>
        </p:spPr>
      </p:pic>
    </p:spTree>
    <p:extLst>
      <p:ext uri="{BB962C8B-B14F-4D97-AF65-F5344CB8AC3E}">
        <p14:creationId xmlns:p14="http://schemas.microsoft.com/office/powerpoint/2010/main" val="104310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Employers do not have to automatically allow service animals in the workplace and can go through the accommodation process before considering. </a:t>
            </a:r>
          </a:p>
          <a:p>
            <a:pPr marL="630238" indent="-630238"/>
            <a:endParaRPr lang="en-US" altLang="en-US" sz="2400" dirty="0">
              <a:solidFill>
                <a:srgbClr val="0096DB"/>
              </a:solidFill>
            </a:endParaRPr>
          </a:p>
          <a:p>
            <a:pPr marL="630238" indent="-630238"/>
            <a:r>
              <a:rPr lang="en-US" altLang="en-US" sz="2400" dirty="0">
                <a:solidFill>
                  <a:srgbClr val="0096DB"/>
                </a:solidFill>
              </a:rPr>
              <a:t>Best Practice</a:t>
            </a:r>
          </a:p>
          <a:p>
            <a:pPr marL="630238" indent="-630238"/>
            <a:r>
              <a:rPr lang="en-US" altLang="en-US" sz="2400" b="0" dirty="0"/>
              <a:t>Consider going ahead with the interview.</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296448"/>
            <a:ext cx="3505200" cy="2124583"/>
          </a:xfrm>
          <a:prstGeom prst="rect">
            <a:avLst/>
          </a:prstGeom>
        </p:spPr>
      </p:pic>
    </p:spTree>
    <p:extLst>
      <p:ext uri="{BB962C8B-B14F-4D97-AF65-F5344CB8AC3E}">
        <p14:creationId xmlns:p14="http://schemas.microsoft.com/office/powerpoint/2010/main" val="2746434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1: Recognizing a Request</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Situation:</a:t>
            </a:r>
          </a:p>
          <a:p>
            <a:pPr marL="0" indent="0">
              <a:buFont typeface="Arial" panose="020B0604020202020204" pitchFamily="34" charset="0"/>
              <a:buNone/>
            </a:pPr>
            <a:r>
              <a:rPr lang="en-US" altLang="en-US" sz="2400" b="0" dirty="0"/>
              <a:t>An employee mentions to her supervisor that it might help her with her anxiety if she could bring her dog to work. The supervisor says there is a no-animal policy and that a coworker has animal allergies and doesn’t discuss it further. </a:t>
            </a:r>
          </a:p>
          <a:p>
            <a:pPr marL="0" indent="0">
              <a:buFont typeface="Arial" panose="020B0604020202020204" pitchFamily="34" charset="0"/>
              <a:buNone/>
            </a:pPr>
            <a:endParaRPr lang="en-US" altLang="en-US" sz="2400" b="0" dirty="0">
              <a:solidFill>
                <a:srgbClr val="0096DB"/>
              </a:solidFill>
            </a:endParaRPr>
          </a:p>
          <a:p>
            <a:pPr marL="0" indent="0">
              <a:buFont typeface="Arial" panose="020B0604020202020204" pitchFamily="34" charset="0"/>
              <a:buNone/>
            </a:pPr>
            <a:r>
              <a:rPr lang="en-US" altLang="en-US" sz="2400" dirty="0">
                <a:solidFill>
                  <a:srgbClr val="0096DB"/>
                </a:solidFill>
              </a:rPr>
              <a:t>Is this a good approach?</a:t>
            </a: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12" name="Picture 11">
            <a:extLst>
              <a:ext uri="{FF2B5EF4-FFF2-40B4-BE49-F238E27FC236}">
                <a16:creationId xmlns:a16="http://schemas.microsoft.com/office/drawing/2014/main" id="{06C4FFD0-BBD0-4488-BD09-794793F4EB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343400"/>
            <a:ext cx="2627376" cy="1828800"/>
          </a:xfrm>
          <a:prstGeom prst="rect">
            <a:avLst/>
          </a:prstGeom>
        </p:spPr>
      </p:pic>
    </p:spTree>
    <p:extLst>
      <p:ext uri="{BB962C8B-B14F-4D97-AF65-F5344CB8AC3E}">
        <p14:creationId xmlns:p14="http://schemas.microsoft.com/office/powerpoint/2010/main" val="3096260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ADA</a:t>
            </a:r>
            <a:endParaRPr lang="en-US" altLang="en-US" sz="2400" b="0" dirty="0">
              <a:solidFill>
                <a:srgbClr val="0096DB"/>
              </a:solidFill>
            </a:endParaRPr>
          </a:p>
          <a:p>
            <a:pPr marL="0" indent="0">
              <a:buFont typeface="Arial" panose="020B0604020202020204" pitchFamily="34" charset="0"/>
              <a:buNone/>
            </a:pPr>
            <a:r>
              <a:rPr lang="en-US" altLang="en-US" sz="2400" b="0" dirty="0"/>
              <a:t>When an employee mentions that something is needed because of a medical condition, treat it as an accommodation request. </a:t>
            </a:r>
          </a:p>
          <a:p>
            <a:pPr marL="630238" indent="-630238"/>
            <a:endParaRPr lang="en-US" altLang="en-US" sz="2400" dirty="0">
              <a:solidFill>
                <a:srgbClr val="0096DB"/>
              </a:solidFill>
            </a:endParaRPr>
          </a:p>
          <a:p>
            <a:pPr marL="630238" indent="-630238"/>
            <a:r>
              <a:rPr lang="en-US" altLang="en-US" sz="2400" dirty="0">
                <a:solidFill>
                  <a:srgbClr val="0096DB"/>
                </a:solidFill>
              </a:rPr>
              <a:t>Best Practice</a:t>
            </a:r>
          </a:p>
          <a:p>
            <a:pPr marL="0" indent="0"/>
            <a:r>
              <a:rPr lang="en-US" altLang="en-US" sz="2400" b="0" dirty="0"/>
              <a:t>Go through the process, try to accommodate both employees.</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306496"/>
            <a:ext cx="3429000" cy="2124583"/>
          </a:xfrm>
          <a:prstGeom prst="rect">
            <a:avLst/>
          </a:prstGeom>
        </p:spPr>
      </p:pic>
    </p:spTree>
    <p:extLst>
      <p:ext uri="{BB962C8B-B14F-4D97-AF65-F5344CB8AC3E}">
        <p14:creationId xmlns:p14="http://schemas.microsoft.com/office/powerpoint/2010/main" val="401360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QXJpYWwsMTgsZmFsc2UsZmFsc2UsZmFsc2UiLz4NCgk8L2JyYW5kaW5nPg0KCTxjb2xvcnM+DQoJCTx1aWNvbG9yIG5hbWU9InByaW1hcnkiIHZhbHVlPSIweDAwMkM1RiIvPg0KCQk8dWljb2xvciBuYW1lPSJnbG93IiB2YWx1ZT0iMHgwMDk2REIiLz4NCgkJPHVpY29sb3IgbmFtZT0idGV4dCIgdmFsdWU9IjB4RkZGRkZGIi8+DQoJCTx1aWNvbG9yIG5hbWU9ImxpZ2h0IiB2YWx1ZT0iMHg0ODQ4NDgiLz4NCgkJPHVpY29sb3IgbmFtZT0ic2hhZG93IiB2YWx1ZT0iMHgwMDAwMDAiLz4NCgkJPHVpY29sb3IgbmFtZT0iYmFja2dyb3VuZCIgdmFsdWU9IjB4MDAyQzVG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g"/>
  <p:tag name="MMPROD_UIDATA" val="&lt;database version=&quot;11.0&quot;&gt;&lt;object type=&quot;1&quot; unique_id=&quot;10001&quot;&gt;&lt;property id=&quot;20141&quot; value=&quot;JAN's Interactive Process Module&quot;/&gt;&lt;property id=&quot;20142&quot; value=&quot;This session provides you with a process to effectively manage workplace accommodations. Learn the practical aspects you need to know about workplace accommodations and how to make sound job accommodation decisions.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1&quot; value=&quot;JAN's Adobe Connect Pro&quot;/&gt;&lt;property id=&quot;20192&quot; value=&quot;http://webcast.askjan.org&quot;/&gt;&lt;property id=&quot;20193&quot; value=&quot;0&quot;/&gt;&lt;property id=&quot;20221&quot; value=&quot;C:\Users\Loy\Desktop\JAN Logos\&quot;/&gt;&lt;property id=&quot;20225&quot; value=&quot;I:\LIBRARY\HTTPDNEW\modules\interactiveprocess\&quot;/&gt;&lt;property id=&quot;20226&quot; value=&quot;H:\Private\Working\__For Others\Melanie\AskJANMHI.pptx&quot;/&gt;&lt;property id=&quot;20250&quot; value=&quot;6&quot;/&gt;&lt;property id=&quot;20251&quot; value=&quot;0&quot;/&gt;&lt;property id=&quot;20259&quot; value=&quot;0&quot;/&gt;&lt;property id=&quot;20262&quot; value=&quot;284200&quot;/&gt;&lt;object type=&quot;8&quot; unique_id=&quot;10002&quot;&gt;&lt;/object&gt;&lt;object type=&quot;2&quot; unique_id=&quot;10003&quot;&gt;&lt;object type=&quot;3&quot; unique_id=&quot;48654&quot;&gt;&lt;property id=&quot;20148&quot; value=&quot;5&quot;/&gt;&lt;property id=&quot;20300&quot; value=&quot;Slide 1&quot;/&gt;&lt;property id=&quot;20307&quot; value=&quot;736&quot;/&gt;&lt;/object&gt;&lt;object type=&quot;3&quot; unique_id=&quot;48655&quot;&gt;&lt;property id=&quot;20148&quot; value=&quot;5&quot;/&gt;&lt;property id=&quot;20300&quot; value=&quot;Slide 2&quot;/&gt;&lt;property id=&quot;20307&quot; value=&quot;782&quot;/&gt;&lt;/object&gt;&lt;object type=&quot;3&quot; unique_id=&quot;48656&quot;&gt;&lt;property id=&quot;20148&quot; value=&quot;5&quot;/&gt;&lt;property id=&quot;20300&quot; value=&quot;Slide 3&quot;/&gt;&lt;property id=&quot;20307&quot; value=&quot;776&quot;/&gt;&lt;/object&gt;&lt;object type=&quot;3&quot; unique_id=&quot;48657&quot;&gt;&lt;property id=&quot;20148&quot; value=&quot;5&quot;/&gt;&lt;property id=&quot;20300&quot; value=&quot;Slide 4&quot;/&gt;&lt;property id=&quot;20307&quot; value=&quot;779&quot;/&gt;&lt;/object&gt;&lt;object type=&quot;3&quot; unique_id=&quot;48658&quot;&gt;&lt;property id=&quot;20148&quot; value=&quot;5&quot;/&gt;&lt;property id=&quot;20300&quot; value=&quot;Slide 5&quot;/&gt;&lt;property id=&quot;20307&quot; value=&quot;777&quot;/&gt;&lt;/object&gt;&lt;object type=&quot;3&quot; unique_id=&quot;48659&quot;&gt;&lt;property id=&quot;20148&quot; value=&quot;5&quot;/&gt;&lt;property id=&quot;20300&quot; value=&quot;Slide 6&quot;/&gt;&lt;property id=&quot;20307&quot; value=&quot;783&quot;/&gt;&lt;/object&gt;&lt;object type=&quot;3&quot; unique_id=&quot;48660&quot;&gt;&lt;property id=&quot;20148&quot; value=&quot;5&quot;/&gt;&lt;property id=&quot;20300&quot; value=&quot;Slide 7&quot;/&gt;&lt;property id=&quot;20307&quot; value=&quot;798&quot;/&gt;&lt;/object&gt;&lt;object type=&quot;3&quot; unique_id=&quot;48661&quot;&gt;&lt;property id=&quot;20148&quot; value=&quot;5&quot;/&gt;&lt;property id=&quot;20300&quot; value=&quot;Slide 8&quot;/&gt;&lt;property id=&quot;20307&quot; value=&quot;794&quot;/&gt;&lt;/object&gt;&lt;object type=&quot;3&quot; unique_id=&quot;48662&quot;&gt;&lt;property id=&quot;20148&quot; value=&quot;5&quot;/&gt;&lt;property id=&quot;20300&quot; value=&quot;Slide 9&quot;/&gt;&lt;property id=&quot;20307&quot; value=&quot;784&quot;/&gt;&lt;/object&gt;&lt;object type=&quot;3&quot; unique_id=&quot;48663&quot;&gt;&lt;property id=&quot;20148&quot; value=&quot;5&quot;/&gt;&lt;property id=&quot;20300&quot; value=&quot;Slide 10&quot;/&gt;&lt;property id=&quot;20307&quot; value=&quot;795&quot;/&gt;&lt;/object&gt;&lt;object type=&quot;3&quot; unique_id=&quot;48664&quot;&gt;&lt;property id=&quot;20148&quot; value=&quot;5&quot;/&gt;&lt;property id=&quot;20300&quot; value=&quot;Slide 11&quot;/&gt;&lt;property id=&quot;20307&quot; value=&quot;799&quot;/&gt;&lt;/object&gt;&lt;object type=&quot;3&quot; unique_id=&quot;48665&quot;&gt;&lt;property id=&quot;20148&quot; value=&quot;5&quot;/&gt;&lt;property id=&quot;20300&quot; value=&quot;Slide 12&quot;/&gt;&lt;property id=&quot;20307&quot; value=&quot;800&quot;/&gt;&lt;/object&gt;&lt;object type=&quot;3&quot; unique_id=&quot;48666&quot;&gt;&lt;property id=&quot;20148&quot; value=&quot;5&quot;/&gt;&lt;property id=&quot;20300&quot; value=&quot;Slide 13&quot;/&gt;&lt;property id=&quot;20307&quot; value=&quot;819&quot;/&gt;&lt;/object&gt;&lt;object type=&quot;3&quot; unique_id=&quot;48667&quot;&gt;&lt;property id=&quot;20148&quot; value=&quot;5&quot;/&gt;&lt;property id=&quot;20300&quot; value=&quot;Slide 14&quot;/&gt;&lt;property id=&quot;20307&quot; value=&quot;806&quot;/&gt;&lt;/object&gt;&lt;object type=&quot;3&quot; unique_id=&quot;48668&quot;&gt;&lt;property id=&quot;20148&quot; value=&quot;5&quot;/&gt;&lt;property id=&quot;20300&quot; value=&quot;Slide 15&quot;/&gt;&lt;property id=&quot;20307&quot; value=&quot;818&quot;/&gt;&lt;/object&gt;&lt;object type=&quot;3&quot; unique_id=&quot;48669&quot;&gt;&lt;property id=&quot;20148&quot; value=&quot;5&quot;/&gt;&lt;property id=&quot;20300&quot; value=&quot;Slide 16&quot;/&gt;&lt;property id=&quot;20307&quot; value=&quot;820&quot;/&gt;&lt;/object&gt;&lt;object type=&quot;3&quot; unique_id=&quot;48670&quot;&gt;&lt;property id=&quot;20148&quot; value=&quot;5&quot;/&gt;&lt;property id=&quot;20300&quot; value=&quot;Slide 17&quot;/&gt;&lt;property id=&quot;20307&quot; value=&quot;801&quot;/&gt;&lt;/object&gt;&lt;object type=&quot;3&quot; unique_id=&quot;48671&quot;&gt;&lt;property id=&quot;20148&quot; value=&quot;5&quot;/&gt;&lt;property id=&quot;20300&quot; value=&quot;Slide 18&quot;/&gt;&lt;property id=&quot;20307&quot; value=&quot;821&quot;/&gt;&lt;/object&gt;&lt;object type=&quot;3&quot; unique_id=&quot;48672&quot;&gt;&lt;property id=&quot;20148&quot; value=&quot;5&quot;/&gt;&lt;property id=&quot;20300&quot; value=&quot;Slide 19&quot;/&gt;&lt;property id=&quot;20307&quot; value=&quot;810&quot;/&gt;&lt;/object&gt;&lt;object type=&quot;3&quot; unique_id=&quot;48673&quot;&gt;&lt;property id=&quot;20148&quot; value=&quot;5&quot;/&gt;&lt;property id=&quot;20300&quot; value=&quot;Slide 20&quot;/&gt;&lt;property id=&quot;20307&quot; value=&quot;822&quot;/&gt;&lt;/object&gt;&lt;object type=&quot;3&quot; unique_id=&quot;48674&quot;&gt;&lt;property id=&quot;20148&quot; value=&quot;5&quot;/&gt;&lt;property id=&quot;20300&quot; value=&quot;Slide 21&quot;/&gt;&lt;property id=&quot;20307&quot; value=&quot;811&quot;/&gt;&lt;/object&gt;&lt;object type=&quot;3&quot; unique_id=&quot;48675&quot;&gt;&lt;property id=&quot;20148&quot; value=&quot;5&quot;/&gt;&lt;property id=&quot;20300&quot; value=&quot;Slide 22&quot;/&gt;&lt;property id=&quot;20307&quot; value=&quot;802&quot;/&gt;&lt;/object&gt;&lt;object type=&quot;3&quot; unique_id=&quot;48676&quot;&gt;&lt;property id=&quot;20148&quot; value=&quot;5&quot;/&gt;&lt;property id=&quot;20300&quot; value=&quot;Slide 23&quot;/&gt;&lt;property id=&quot;20307&quot; value=&quot;823&quot;/&gt;&lt;/object&gt;&lt;object type=&quot;3&quot; unique_id=&quot;48677&quot;&gt;&lt;property id=&quot;20148&quot; value=&quot;5&quot;/&gt;&lt;property id=&quot;20300&quot; value=&quot;Slide 24&quot;/&gt;&lt;property id=&quot;20307&quot; value=&quot;812&quot;/&gt;&lt;/object&gt;&lt;object type=&quot;3&quot; unique_id=&quot;48678&quot;&gt;&lt;property id=&quot;20148&quot; value=&quot;5&quot;/&gt;&lt;property id=&quot;20300&quot; value=&quot;Slide 25&quot;/&gt;&lt;property id=&quot;20307&quot; value=&quot;824&quot;/&gt;&lt;/object&gt;&lt;object type=&quot;3&quot; unique_id=&quot;48679&quot;&gt;&lt;property id=&quot;20148&quot; value=&quot;5&quot;/&gt;&lt;property id=&quot;20300&quot; value=&quot;Slide 26&quot;/&gt;&lt;property id=&quot;20307&quot; value=&quot;813&quot;/&gt;&lt;/object&gt;&lt;object type=&quot;3&quot; unique_id=&quot;48680&quot;&gt;&lt;property id=&quot;20148&quot; value=&quot;5&quot;/&gt;&lt;property id=&quot;20300&quot; value=&quot;Slide 27&quot;/&gt;&lt;property id=&quot;20307&quot; value=&quot;803&quot;/&gt;&lt;/object&gt;&lt;object type=&quot;3&quot; unique_id=&quot;48681&quot;&gt;&lt;property id=&quot;20148&quot; value=&quot;5&quot;/&gt;&lt;property id=&quot;20300&quot; value=&quot;Slide 28&quot;/&gt;&lt;property id=&quot;20307&quot; value=&quot;825&quot;/&gt;&lt;/object&gt;&lt;object type=&quot;3&quot; unique_id=&quot;48682&quot;&gt;&lt;property id=&quot;20148&quot; value=&quot;5&quot;/&gt;&lt;property id=&quot;20300&quot; value=&quot;Slide 29&quot;/&gt;&lt;property id=&quot;20307&quot; value=&quot;814&quot;/&gt;&lt;/object&gt;&lt;object type=&quot;3&quot; unique_id=&quot;48683&quot;&gt;&lt;property id=&quot;20148&quot; value=&quot;5&quot;/&gt;&lt;property id=&quot;20300&quot; value=&quot;Slide 30&quot;/&gt;&lt;property id=&quot;20307&quot; value=&quot;826&quot;/&gt;&lt;/object&gt;&lt;object type=&quot;3&quot; unique_id=&quot;48684&quot;&gt;&lt;property id=&quot;20148&quot; value=&quot;5&quot;/&gt;&lt;property id=&quot;20300&quot; value=&quot;Slide 31&quot;/&gt;&lt;property id=&quot;20307&quot; value=&quot;815&quot;/&gt;&lt;/object&gt;&lt;object type=&quot;3&quot; unique_id=&quot;48685&quot;&gt;&lt;property id=&quot;20148&quot; value=&quot;5&quot;/&gt;&lt;property id=&quot;20300&quot; value=&quot;Slide 32&quot;/&gt;&lt;property id=&quot;20307&quot; value=&quot;804&quot;/&gt;&lt;/object&gt;&lt;object type=&quot;3&quot; unique_id=&quot;48686&quot;&gt;&lt;property id=&quot;20148&quot; value=&quot;5&quot;/&gt;&lt;property id=&quot;20300&quot; value=&quot;Slide 33&quot;/&gt;&lt;property id=&quot;20307&quot; value=&quot;827&quot;/&gt;&lt;/object&gt;&lt;object type=&quot;3&quot; unique_id=&quot;48687&quot;&gt;&lt;property id=&quot;20148&quot; value=&quot;5&quot;/&gt;&lt;property id=&quot;20300&quot; value=&quot;Slide 34&quot;/&gt;&lt;property id=&quot;20307&quot; value=&quot;816&quot;/&gt;&lt;/object&gt;&lt;object type=&quot;3&quot; unique_id=&quot;48688&quot;&gt;&lt;property id=&quot;20148&quot; value=&quot;5&quot;/&gt;&lt;property id=&quot;20300&quot; value=&quot;Slide 35&quot;/&gt;&lt;property id=&quot;20307&quot; value=&quot;828&quot;/&gt;&lt;/object&gt;&lt;object type=&quot;3&quot; unique_id=&quot;48689&quot;&gt;&lt;property id=&quot;20148&quot; value=&quot;5&quot;/&gt;&lt;property id=&quot;20300&quot; value=&quot;Slide 36&quot;/&gt;&lt;property id=&quot;20307&quot; value=&quot;817&quot;/&gt;&lt;/object&gt;&lt;object type=&quot;3&quot; unique_id=&quot;48690&quot;&gt;&lt;property id=&quot;20148&quot; value=&quot;5&quot;/&gt;&lt;property id=&quot;20300&quot; value=&quot;Slide 37&quot;/&gt;&lt;property id=&quot;20307&quot; value=&quot;829&quot;/&gt;&lt;/object&gt;&lt;object type=&quot;3&quot; unique_id=&quot;48691&quot;&gt;&lt;property id=&quot;20148&quot; value=&quot;5&quot;/&gt;&lt;property id=&quot;20300&quot; value=&quot;Slide 38&quot;/&gt;&lt;property id=&quot;20307&quot; value=&quot;793&quot;/&gt;&lt;/object&gt;&lt;/object&gt;&lt;object type=&quot;4&quot; unique_id=&quot;29438&quot;&gt;&lt;/object&gt;&lt;object type=&quot;10&quot; unique_id=&quot;29473&quot;&gt;&lt;object type=&quot;11&quot; unique_id=&quot;29474&quot;&gt;&lt;property id=&quot;20180&quot; value=&quot;0&quot;/&gt;&lt;property id=&quot;20181&quot; value=&quot;0&quot;/&gt;&lt;property id=&quot;20182&quot; value=&quot;0&quot;/&gt;&lt;property id=&quot;20183&quot; value=&quot;1&quot;/&gt;&lt;/object&gt;&lt;object type=&quot;12&quot; unique_id=&quot;29475&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C1FCF34A-850A-42A4-AB4D-005E08B5A704}"/>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FACB28FA-BBEF-4D3B-BE22-AD508A8F9197}"/>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C223B95A-E11B-416C-AA82-D75169F939F1}"/>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1766</Words>
  <Application>Microsoft Office PowerPoint</Application>
  <PresentationFormat>On-screen Show (4:3)</PresentationFormat>
  <Paragraphs>363</Paragraphs>
  <Slides>44</Slides>
  <Notes>44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44</vt:i4>
      </vt:variant>
    </vt:vector>
  </HeadingPairs>
  <TitlesOfParts>
    <vt:vector size="53" baseType="lpstr">
      <vt:lpstr>Arial</vt:lpstr>
      <vt:lpstr>Calibri</vt:lpstr>
      <vt:lpstr>Wingdings</vt:lpstr>
      <vt:lpstr>1_Office Theme</vt:lpstr>
      <vt:lpstr>6_Office Theme</vt:lpstr>
      <vt:lpstr>7_Office Theme</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2012-01-30T14:43:00Z</dcterms:created>
  <dcterms:modified xsi:type="dcterms:W3CDTF">2021-03-29T14:52:57Z</dcterms:modified>
</cp:coreProperties>
</file>