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tiff" ContentType="image/tiff"/>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4.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5.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6.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7.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8.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9.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10.xml" ContentType="application/vnd.openxmlformats-officedocument.theme+xml"/>
  <Override PartName="/ppt/media/image17.jpg" ContentType="image/jpg"/>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11.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12.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13.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14.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5.xml" ContentType="application/vnd.openxmlformats-officedocument.presentationml.tags+xml"/>
  <Override PartName="/ppt/notesSlides/notesSlide19.xml" ContentType="application/vnd.openxmlformats-officedocument.presentationml.notesSlide+xml"/>
  <Override PartName="/ppt/tags/tag6.xml" ContentType="application/vnd.openxmlformats-officedocument.presentationml.tags+xml"/>
  <Override PartName="/ppt/notesSlides/notesSlide20.xml" ContentType="application/vnd.openxmlformats-officedocument.presentationml.notesSlide+xml"/>
  <Override PartName="/ppt/tags/tag7.xml" ContentType="application/vnd.openxmlformats-officedocument.presentationml.tags+xml"/>
  <Override PartName="/ppt/notesSlides/notesSlide21.xml" ContentType="application/vnd.openxmlformats-officedocument.presentationml.notesSlide+xml"/>
  <Override PartName="/ppt/tags/tag8.xml" ContentType="application/vnd.openxmlformats-officedocument.presentationml.tags+xml"/>
  <Override PartName="/ppt/notesSlides/notesSlide22.xml" ContentType="application/vnd.openxmlformats-officedocument.presentationml.notesSlide+xml"/>
  <Override PartName="/ppt/tags/tag9.xml" ContentType="application/vnd.openxmlformats-officedocument.presentationml.tags+xml"/>
  <Override PartName="/ppt/notesSlides/notesSlide23.xml" ContentType="application/vnd.openxmlformats-officedocument.presentationml.notesSlide+xml"/>
  <Override PartName="/ppt/tags/tag10.xml" ContentType="application/vnd.openxmlformats-officedocument.presentationml.tags+xml"/>
  <Override PartName="/ppt/notesSlides/notesSlide24.xml" ContentType="application/vnd.openxmlformats-officedocument.presentationml.notesSlide+xml"/>
  <Override PartName="/ppt/tags/tag11.xml" ContentType="application/vnd.openxmlformats-officedocument.presentationml.tags+xml"/>
  <Override PartName="/ppt/notesSlides/notesSlide25.xml" ContentType="application/vnd.openxmlformats-officedocument.presentationml.notesSlide+xml"/>
  <Override PartName="/ppt/tags/tag12.xml" ContentType="application/vnd.openxmlformats-officedocument.presentationml.tags+xml"/>
  <Override PartName="/ppt/notesSlides/notesSlide26.xml" ContentType="application/vnd.openxmlformats-officedocument.presentationml.notesSlide+xml"/>
  <Override PartName="/ppt/tags/tag13.xml" ContentType="application/vnd.openxmlformats-officedocument.presentationml.tags+xml"/>
  <Override PartName="/ppt/notesSlides/notesSlide27.xml" ContentType="application/vnd.openxmlformats-officedocument.presentationml.notesSlide+xml"/>
  <Override PartName="/ppt/tags/tag14.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media/image46.jpg" ContentType="image/jpg"/>
  <Override PartName="/ppt/notesSlides/notesSlide36.xml" ContentType="application/vnd.openxmlformats-officedocument.presentationml.notesSlide+xml"/>
  <Override PartName="/ppt/media/image49.jpg" ContentType="image/jpg"/>
  <Override PartName="/ppt/media/image50.jpg" ContentType="image/jpg"/>
  <Override PartName="/ppt/notesSlides/notesSlide37.xml" ContentType="application/vnd.openxmlformats-officedocument.presentationml.notesSlide+xml"/>
  <Override PartName="/ppt/media/image54.jpg" ContentType="image/jpg"/>
  <Override PartName="/ppt/media/image55.jpg" ContentType="image/jpg"/>
  <Override PartName="/ppt/notesSlides/notesSlide38.xml" ContentType="application/vnd.openxmlformats-officedocument.presentationml.notesSlide+xml"/>
  <Override PartName="/ppt/media/image57.jpg" ContentType="image/jpg"/>
  <Override PartName="/ppt/media/image60.jpg" ContentType="image/jpg"/>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charts/chart1.xml" ContentType="application/vnd.openxmlformats-officedocument.drawingml.chart+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autoCompressPictures="0">
  <p:sldMasterIdLst>
    <p:sldMasterId id="2147483705" r:id="rId1"/>
    <p:sldMasterId id="2147483716" r:id="rId2"/>
    <p:sldMasterId id="2147483733" r:id="rId3"/>
    <p:sldMasterId id="2147483736" r:id="rId4"/>
    <p:sldMasterId id="2147483748" r:id="rId5"/>
    <p:sldMasterId id="2147483761" r:id="rId6"/>
    <p:sldMasterId id="2147483774" r:id="rId7"/>
    <p:sldMasterId id="2147483778" r:id="rId8"/>
    <p:sldMasterId id="2147483891" r:id="rId9"/>
    <p:sldMasterId id="2147483810" r:id="rId10"/>
    <p:sldMasterId id="2147483816" r:id="rId11"/>
    <p:sldMasterId id="2147483829" r:id="rId12"/>
    <p:sldMasterId id="2147483844" r:id="rId13"/>
    <p:sldMasterId id="2147483856" r:id="rId14"/>
    <p:sldMasterId id="2147483879" r:id="rId15"/>
  </p:sldMasterIdLst>
  <p:notesMasterIdLst>
    <p:notesMasterId r:id="rId120"/>
  </p:notesMasterIdLst>
  <p:handoutMasterIdLst>
    <p:handoutMasterId r:id="rId121"/>
  </p:handoutMasterIdLst>
  <p:sldIdLst>
    <p:sldId id="285" r:id="rId16"/>
    <p:sldId id="409" r:id="rId17"/>
    <p:sldId id="434" r:id="rId18"/>
    <p:sldId id="435" r:id="rId19"/>
    <p:sldId id="436" r:id="rId20"/>
    <p:sldId id="437" r:id="rId21"/>
    <p:sldId id="438" r:id="rId22"/>
    <p:sldId id="299" r:id="rId23"/>
    <p:sldId id="300" r:id="rId24"/>
    <p:sldId id="301" r:id="rId25"/>
    <p:sldId id="302" r:id="rId26"/>
    <p:sldId id="303" r:id="rId27"/>
    <p:sldId id="410" r:id="rId28"/>
    <p:sldId id="411" r:id="rId29"/>
    <p:sldId id="412" r:id="rId30"/>
    <p:sldId id="414" r:id="rId31"/>
    <p:sldId id="452" r:id="rId32"/>
    <p:sldId id="416" r:id="rId33"/>
    <p:sldId id="312" r:id="rId34"/>
    <p:sldId id="313" r:id="rId35"/>
    <p:sldId id="314" r:id="rId36"/>
    <p:sldId id="315" r:id="rId37"/>
    <p:sldId id="316" r:id="rId38"/>
    <p:sldId id="317" r:id="rId39"/>
    <p:sldId id="318" r:id="rId40"/>
    <p:sldId id="319" r:id="rId41"/>
    <p:sldId id="320" r:id="rId42"/>
    <p:sldId id="321" r:id="rId43"/>
    <p:sldId id="417" r:id="rId44"/>
    <p:sldId id="326" r:id="rId45"/>
    <p:sldId id="418" r:id="rId46"/>
    <p:sldId id="381" r:id="rId47"/>
    <p:sldId id="454" r:id="rId48"/>
    <p:sldId id="453" r:id="rId49"/>
    <p:sldId id="384" r:id="rId50"/>
    <p:sldId id="385" r:id="rId51"/>
    <p:sldId id="386" r:id="rId52"/>
    <p:sldId id="387" r:id="rId53"/>
    <p:sldId id="323" r:id="rId54"/>
    <p:sldId id="419" r:id="rId55"/>
    <p:sldId id="329" r:id="rId56"/>
    <p:sldId id="330" r:id="rId57"/>
    <p:sldId id="331" r:id="rId58"/>
    <p:sldId id="332" r:id="rId59"/>
    <p:sldId id="333" r:id="rId60"/>
    <p:sldId id="334" r:id="rId61"/>
    <p:sldId id="335" r:id="rId62"/>
    <p:sldId id="336" r:id="rId63"/>
    <p:sldId id="337" r:id="rId64"/>
    <p:sldId id="338" r:id="rId65"/>
    <p:sldId id="339" r:id="rId66"/>
    <p:sldId id="340" r:id="rId67"/>
    <p:sldId id="341" r:id="rId68"/>
    <p:sldId id="342" r:id="rId69"/>
    <p:sldId id="343" r:id="rId70"/>
    <p:sldId id="344" r:id="rId71"/>
    <p:sldId id="421" r:id="rId72"/>
    <p:sldId id="422" r:id="rId73"/>
    <p:sldId id="423" r:id="rId74"/>
    <p:sldId id="425" r:id="rId75"/>
    <p:sldId id="349" r:id="rId76"/>
    <p:sldId id="426" r:id="rId77"/>
    <p:sldId id="351" r:id="rId78"/>
    <p:sldId id="352" r:id="rId79"/>
    <p:sldId id="427" r:id="rId80"/>
    <p:sldId id="354" r:id="rId81"/>
    <p:sldId id="428" r:id="rId82"/>
    <p:sldId id="429" r:id="rId83"/>
    <p:sldId id="357" r:id="rId84"/>
    <p:sldId id="358" r:id="rId85"/>
    <p:sldId id="359" r:id="rId86"/>
    <p:sldId id="442" r:id="rId87"/>
    <p:sldId id="443" r:id="rId88"/>
    <p:sldId id="445" r:id="rId89"/>
    <p:sldId id="455" r:id="rId90"/>
    <p:sldId id="446" r:id="rId91"/>
    <p:sldId id="447" r:id="rId92"/>
    <p:sldId id="448" r:id="rId93"/>
    <p:sldId id="449" r:id="rId94"/>
    <p:sldId id="450" r:id="rId95"/>
    <p:sldId id="451" r:id="rId96"/>
    <p:sldId id="370" r:id="rId97"/>
    <p:sldId id="388" r:id="rId98"/>
    <p:sldId id="431" r:id="rId99"/>
    <p:sldId id="390" r:id="rId100"/>
    <p:sldId id="441" r:id="rId101"/>
    <p:sldId id="392" r:id="rId102"/>
    <p:sldId id="456" r:id="rId103"/>
    <p:sldId id="458" r:id="rId104"/>
    <p:sldId id="457" r:id="rId105"/>
    <p:sldId id="396" r:id="rId106"/>
    <p:sldId id="397" r:id="rId107"/>
    <p:sldId id="433" r:id="rId108"/>
    <p:sldId id="399" r:id="rId109"/>
    <p:sldId id="400" r:id="rId110"/>
    <p:sldId id="401" r:id="rId111"/>
    <p:sldId id="402" r:id="rId112"/>
    <p:sldId id="403" r:id="rId113"/>
    <p:sldId id="404" r:id="rId114"/>
    <p:sldId id="405" r:id="rId115"/>
    <p:sldId id="406" r:id="rId116"/>
    <p:sldId id="407" r:id="rId117"/>
    <p:sldId id="408" r:id="rId118"/>
    <p:sldId id="322" r:id="rId119"/>
  </p:sldIdLst>
  <p:sldSz cx="12192000" cy="6858000"/>
  <p:notesSz cx="6858000" cy="9296400"/>
  <p:custDataLst>
    <p:tags r:id="rId122"/>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pos="7272" userDrawn="1">
          <p15:clr>
            <a:srgbClr val="A4A3A4"/>
          </p15:clr>
        </p15:guide>
        <p15:guide id="7" orient="horz" pos="4032" userDrawn="1">
          <p15:clr>
            <a:srgbClr val="A4A3A4"/>
          </p15:clr>
        </p15:guide>
        <p15:guide id="8" orient="horz" pos="4235" userDrawn="1">
          <p15:clr>
            <a:srgbClr val="A4A3A4"/>
          </p15:clr>
        </p15:guide>
        <p15:guide id="9" orient="horz" pos="768" userDrawn="1">
          <p15:clr>
            <a:srgbClr val="A4A3A4"/>
          </p15:clr>
        </p15:guide>
        <p15:guide id="11" pos="1440" userDrawn="1">
          <p15:clr>
            <a:srgbClr val="A4A3A4"/>
          </p15:clr>
        </p15:guide>
        <p15:guide id="12" orient="horz" pos="1560" userDrawn="1">
          <p15:clr>
            <a:srgbClr val="A4A3A4"/>
          </p15:clr>
        </p15:guide>
        <p15:guide id="13" pos="76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933C"/>
    <a:srgbClr val="98BC4E"/>
    <a:srgbClr val="3A4F96"/>
    <a:srgbClr val="0C256C"/>
    <a:srgbClr val="8AB832"/>
    <a:srgbClr val="BFDC9B"/>
    <a:srgbClr val="A4CF62"/>
    <a:srgbClr val="A1B4D4"/>
    <a:srgbClr val="7856D3"/>
    <a:srgbClr val="3374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90" autoAdjust="0"/>
    <p:restoredTop sz="74213" autoAdjust="0"/>
  </p:normalViewPr>
  <p:slideViewPr>
    <p:cSldViewPr snapToGrid="0">
      <p:cViewPr varScale="1">
        <p:scale>
          <a:sx n="53" d="100"/>
          <a:sy n="53" d="100"/>
        </p:scale>
        <p:origin x="612" y="72"/>
      </p:cViewPr>
      <p:guideLst>
        <p:guide pos="7272"/>
        <p:guide orient="horz" pos="4032"/>
        <p:guide orient="horz" pos="4235"/>
        <p:guide orient="horz" pos="768"/>
        <p:guide pos="1440"/>
        <p:guide orient="horz" pos="1560"/>
        <p:guide pos="768"/>
      </p:guideLst>
    </p:cSldViewPr>
  </p:slideViewPr>
  <p:outlineViewPr>
    <p:cViewPr>
      <p:scale>
        <a:sx n="33" d="100"/>
        <a:sy n="33" d="100"/>
      </p:scale>
      <p:origin x="0" y="-34092"/>
    </p:cViewPr>
    <p:sldLst>
      <p:sld r:id="rId1" collapse="1"/>
    </p:sldLst>
  </p:outlineViewPr>
  <p:notesTextViewPr>
    <p:cViewPr>
      <p:scale>
        <a:sx n="1" d="1"/>
        <a:sy n="1" d="1"/>
      </p:scale>
      <p:origin x="0" y="0"/>
    </p:cViewPr>
  </p:notesTextViewPr>
  <p:sorterViewPr>
    <p:cViewPr>
      <p:scale>
        <a:sx n="80" d="100"/>
        <a:sy n="80" d="100"/>
      </p:scale>
      <p:origin x="0" y="-2476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1.xml"/><Relationship Id="rId117" Type="http://schemas.openxmlformats.org/officeDocument/2006/relationships/slide" Target="slides/slide102.xml"/><Relationship Id="rId21" Type="http://schemas.openxmlformats.org/officeDocument/2006/relationships/slide" Target="slides/slide6.xml"/><Relationship Id="rId42" Type="http://schemas.openxmlformats.org/officeDocument/2006/relationships/slide" Target="slides/slide27.xml"/><Relationship Id="rId47" Type="http://schemas.openxmlformats.org/officeDocument/2006/relationships/slide" Target="slides/slide32.xml"/><Relationship Id="rId63" Type="http://schemas.openxmlformats.org/officeDocument/2006/relationships/slide" Target="slides/slide48.xml"/><Relationship Id="rId68" Type="http://schemas.openxmlformats.org/officeDocument/2006/relationships/slide" Target="slides/slide53.xml"/><Relationship Id="rId84" Type="http://schemas.openxmlformats.org/officeDocument/2006/relationships/slide" Target="slides/slide69.xml"/><Relationship Id="rId89" Type="http://schemas.openxmlformats.org/officeDocument/2006/relationships/slide" Target="slides/slide74.xml"/><Relationship Id="rId112" Type="http://schemas.openxmlformats.org/officeDocument/2006/relationships/slide" Target="slides/slide97.xml"/><Relationship Id="rId16" Type="http://schemas.openxmlformats.org/officeDocument/2006/relationships/slide" Target="slides/slide1.xml"/><Relationship Id="rId107" Type="http://schemas.openxmlformats.org/officeDocument/2006/relationships/slide" Target="slides/slide92.xml"/><Relationship Id="rId11" Type="http://schemas.openxmlformats.org/officeDocument/2006/relationships/slideMaster" Target="slideMasters/slideMaster11.xml"/><Relationship Id="rId32" Type="http://schemas.openxmlformats.org/officeDocument/2006/relationships/slide" Target="slides/slide17.xml"/><Relationship Id="rId37" Type="http://schemas.openxmlformats.org/officeDocument/2006/relationships/slide" Target="slides/slide22.xml"/><Relationship Id="rId53" Type="http://schemas.openxmlformats.org/officeDocument/2006/relationships/slide" Target="slides/slide38.xml"/><Relationship Id="rId58" Type="http://schemas.openxmlformats.org/officeDocument/2006/relationships/slide" Target="slides/slide43.xml"/><Relationship Id="rId74" Type="http://schemas.openxmlformats.org/officeDocument/2006/relationships/slide" Target="slides/slide59.xml"/><Relationship Id="rId79" Type="http://schemas.openxmlformats.org/officeDocument/2006/relationships/slide" Target="slides/slide64.xml"/><Relationship Id="rId102" Type="http://schemas.openxmlformats.org/officeDocument/2006/relationships/slide" Target="slides/slide87.xml"/><Relationship Id="rId123"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slide" Target="slides/slide46.xml"/><Relationship Id="rId82" Type="http://schemas.openxmlformats.org/officeDocument/2006/relationships/slide" Target="slides/slide67.xml"/><Relationship Id="rId90" Type="http://schemas.openxmlformats.org/officeDocument/2006/relationships/slide" Target="slides/slide75.xml"/><Relationship Id="rId95" Type="http://schemas.openxmlformats.org/officeDocument/2006/relationships/slide" Target="slides/slide80.xml"/><Relationship Id="rId19" Type="http://schemas.openxmlformats.org/officeDocument/2006/relationships/slide" Target="slides/slide4.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slide" Target="slides/slide28.xml"/><Relationship Id="rId48" Type="http://schemas.openxmlformats.org/officeDocument/2006/relationships/slide" Target="slides/slide33.xml"/><Relationship Id="rId56" Type="http://schemas.openxmlformats.org/officeDocument/2006/relationships/slide" Target="slides/slide41.xml"/><Relationship Id="rId64" Type="http://schemas.openxmlformats.org/officeDocument/2006/relationships/slide" Target="slides/slide49.xml"/><Relationship Id="rId69" Type="http://schemas.openxmlformats.org/officeDocument/2006/relationships/slide" Target="slides/slide54.xml"/><Relationship Id="rId77" Type="http://schemas.openxmlformats.org/officeDocument/2006/relationships/slide" Target="slides/slide62.xml"/><Relationship Id="rId100" Type="http://schemas.openxmlformats.org/officeDocument/2006/relationships/slide" Target="slides/slide85.xml"/><Relationship Id="rId105" Type="http://schemas.openxmlformats.org/officeDocument/2006/relationships/slide" Target="slides/slide90.xml"/><Relationship Id="rId113" Type="http://schemas.openxmlformats.org/officeDocument/2006/relationships/slide" Target="slides/slide98.xml"/><Relationship Id="rId118" Type="http://schemas.openxmlformats.org/officeDocument/2006/relationships/slide" Target="slides/slide103.xml"/><Relationship Id="rId126"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36.xml"/><Relationship Id="rId72" Type="http://schemas.openxmlformats.org/officeDocument/2006/relationships/slide" Target="slides/slide57.xml"/><Relationship Id="rId80" Type="http://schemas.openxmlformats.org/officeDocument/2006/relationships/slide" Target="slides/slide65.xml"/><Relationship Id="rId85" Type="http://schemas.openxmlformats.org/officeDocument/2006/relationships/slide" Target="slides/slide70.xml"/><Relationship Id="rId93" Type="http://schemas.openxmlformats.org/officeDocument/2006/relationships/slide" Target="slides/slide78.xml"/><Relationship Id="rId98" Type="http://schemas.openxmlformats.org/officeDocument/2006/relationships/slide" Target="slides/slide83.xml"/><Relationship Id="rId121" Type="http://schemas.openxmlformats.org/officeDocument/2006/relationships/handoutMaster" Target="handoutMasters/handoutMaster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slide" Target="slides/slide31.xml"/><Relationship Id="rId59" Type="http://schemas.openxmlformats.org/officeDocument/2006/relationships/slide" Target="slides/slide44.xml"/><Relationship Id="rId67" Type="http://schemas.openxmlformats.org/officeDocument/2006/relationships/slide" Target="slides/slide52.xml"/><Relationship Id="rId103" Type="http://schemas.openxmlformats.org/officeDocument/2006/relationships/slide" Target="slides/slide88.xml"/><Relationship Id="rId108" Type="http://schemas.openxmlformats.org/officeDocument/2006/relationships/slide" Target="slides/slide93.xml"/><Relationship Id="rId116" Type="http://schemas.openxmlformats.org/officeDocument/2006/relationships/slide" Target="slides/slide101.xml"/><Relationship Id="rId124" Type="http://schemas.openxmlformats.org/officeDocument/2006/relationships/viewProps" Target="viewProps.xml"/><Relationship Id="rId20" Type="http://schemas.openxmlformats.org/officeDocument/2006/relationships/slide" Target="slides/slide5.xml"/><Relationship Id="rId41" Type="http://schemas.openxmlformats.org/officeDocument/2006/relationships/slide" Target="slides/slide26.xml"/><Relationship Id="rId54" Type="http://schemas.openxmlformats.org/officeDocument/2006/relationships/slide" Target="slides/slide39.xml"/><Relationship Id="rId62" Type="http://schemas.openxmlformats.org/officeDocument/2006/relationships/slide" Target="slides/slide47.xml"/><Relationship Id="rId70" Type="http://schemas.openxmlformats.org/officeDocument/2006/relationships/slide" Target="slides/slide55.xml"/><Relationship Id="rId75" Type="http://schemas.openxmlformats.org/officeDocument/2006/relationships/slide" Target="slides/slide60.xml"/><Relationship Id="rId83" Type="http://schemas.openxmlformats.org/officeDocument/2006/relationships/slide" Target="slides/slide68.xml"/><Relationship Id="rId88" Type="http://schemas.openxmlformats.org/officeDocument/2006/relationships/slide" Target="slides/slide73.xml"/><Relationship Id="rId91" Type="http://schemas.openxmlformats.org/officeDocument/2006/relationships/slide" Target="slides/slide76.xml"/><Relationship Id="rId96" Type="http://schemas.openxmlformats.org/officeDocument/2006/relationships/slide" Target="slides/slide81.xml"/><Relationship Id="rId111" Type="http://schemas.openxmlformats.org/officeDocument/2006/relationships/slide" Target="slides/slide96.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slide" Target="slides/slide42.xml"/><Relationship Id="rId106" Type="http://schemas.openxmlformats.org/officeDocument/2006/relationships/slide" Target="slides/slide91.xml"/><Relationship Id="rId114" Type="http://schemas.openxmlformats.org/officeDocument/2006/relationships/slide" Target="slides/slide99.xml"/><Relationship Id="rId119" Type="http://schemas.openxmlformats.org/officeDocument/2006/relationships/slide" Target="slides/slide104.xml"/><Relationship Id="rId10" Type="http://schemas.openxmlformats.org/officeDocument/2006/relationships/slideMaster" Target="slideMasters/slideMaster10.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 Id="rId60" Type="http://schemas.openxmlformats.org/officeDocument/2006/relationships/slide" Target="slides/slide45.xml"/><Relationship Id="rId65" Type="http://schemas.openxmlformats.org/officeDocument/2006/relationships/slide" Target="slides/slide50.xml"/><Relationship Id="rId73" Type="http://schemas.openxmlformats.org/officeDocument/2006/relationships/slide" Target="slides/slide58.xml"/><Relationship Id="rId78" Type="http://schemas.openxmlformats.org/officeDocument/2006/relationships/slide" Target="slides/slide63.xml"/><Relationship Id="rId81" Type="http://schemas.openxmlformats.org/officeDocument/2006/relationships/slide" Target="slides/slide66.xml"/><Relationship Id="rId86" Type="http://schemas.openxmlformats.org/officeDocument/2006/relationships/slide" Target="slides/slide71.xml"/><Relationship Id="rId94" Type="http://schemas.openxmlformats.org/officeDocument/2006/relationships/slide" Target="slides/slide79.xml"/><Relationship Id="rId99" Type="http://schemas.openxmlformats.org/officeDocument/2006/relationships/slide" Target="slides/slide84.xml"/><Relationship Id="rId101" Type="http://schemas.openxmlformats.org/officeDocument/2006/relationships/slide" Target="slides/slide86.xml"/><Relationship Id="rId122" Type="http://schemas.openxmlformats.org/officeDocument/2006/relationships/tags" Target="tags/tag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3.xml"/><Relationship Id="rId39" Type="http://schemas.openxmlformats.org/officeDocument/2006/relationships/slide" Target="slides/slide24.xml"/><Relationship Id="rId109" Type="http://schemas.openxmlformats.org/officeDocument/2006/relationships/slide" Target="slides/slide94.xml"/><Relationship Id="rId34" Type="http://schemas.openxmlformats.org/officeDocument/2006/relationships/slide" Target="slides/slide19.xml"/><Relationship Id="rId50" Type="http://schemas.openxmlformats.org/officeDocument/2006/relationships/slide" Target="slides/slide35.xml"/><Relationship Id="rId55" Type="http://schemas.openxmlformats.org/officeDocument/2006/relationships/slide" Target="slides/slide40.xml"/><Relationship Id="rId76" Type="http://schemas.openxmlformats.org/officeDocument/2006/relationships/slide" Target="slides/slide61.xml"/><Relationship Id="rId97" Type="http://schemas.openxmlformats.org/officeDocument/2006/relationships/slide" Target="slides/slide82.xml"/><Relationship Id="rId104" Type="http://schemas.openxmlformats.org/officeDocument/2006/relationships/slide" Target="slides/slide89.xml"/><Relationship Id="rId120" Type="http://schemas.openxmlformats.org/officeDocument/2006/relationships/notesMaster" Target="notesMasters/notesMaster1.xml"/><Relationship Id="rId125" Type="http://schemas.openxmlformats.org/officeDocument/2006/relationships/theme" Target="theme/theme1.xml"/><Relationship Id="rId7" Type="http://schemas.openxmlformats.org/officeDocument/2006/relationships/slideMaster" Target="slideMasters/slideMaster7.xml"/><Relationship Id="rId71" Type="http://schemas.openxmlformats.org/officeDocument/2006/relationships/slide" Target="slides/slide56.xml"/><Relationship Id="rId92" Type="http://schemas.openxmlformats.org/officeDocument/2006/relationships/slide" Target="slides/slide77.xml"/><Relationship Id="rId2" Type="http://schemas.openxmlformats.org/officeDocument/2006/relationships/slideMaster" Target="slideMasters/slideMaster2.xml"/><Relationship Id="rId29" Type="http://schemas.openxmlformats.org/officeDocument/2006/relationships/slide" Target="slides/slide14.xml"/><Relationship Id="rId24" Type="http://schemas.openxmlformats.org/officeDocument/2006/relationships/slide" Target="slides/slide9.xml"/><Relationship Id="rId40" Type="http://schemas.openxmlformats.org/officeDocument/2006/relationships/slide" Target="slides/slide25.xml"/><Relationship Id="rId45" Type="http://schemas.openxmlformats.org/officeDocument/2006/relationships/slide" Target="slides/slide30.xml"/><Relationship Id="rId66" Type="http://schemas.openxmlformats.org/officeDocument/2006/relationships/slide" Target="slides/slide51.xml"/><Relationship Id="rId87" Type="http://schemas.openxmlformats.org/officeDocument/2006/relationships/slide" Target="slides/slide72.xml"/><Relationship Id="rId110" Type="http://schemas.openxmlformats.org/officeDocument/2006/relationships/slide" Target="slides/slide95.xml"/><Relationship Id="rId115" Type="http://schemas.openxmlformats.org/officeDocument/2006/relationships/slide" Target="slides/slide100.xml"/></Relationships>
</file>

<file path=ppt/_rels/viewProps.xml.rels><?xml version="1.0" encoding="UTF-8" standalone="yes"?>
<Relationships xmlns="http://schemas.openxmlformats.org/package/2006/relationships"><Relationship Id="rId1" Type="http://schemas.openxmlformats.org/officeDocument/2006/relationships/slide" Target="slides/slide5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States</c:v>
                </c:pt>
              </c:strCache>
            </c:strRef>
          </c:tx>
          <c:dPt>
            <c:idx val="0"/>
            <c:bubble3D val="0"/>
            <c:spPr>
              <a:solidFill>
                <a:schemeClr val="tx2">
                  <a:lumMod val="60000"/>
                  <a:lumOff val="40000"/>
                </a:schemeClr>
              </a:solidFill>
            </c:spPr>
            <c:extLst>
              <c:ext xmlns:c16="http://schemas.microsoft.com/office/drawing/2014/chart" uri="{C3380CC4-5D6E-409C-BE32-E72D297353CC}">
                <c16:uniqueId val="{00000001-6EE7-A548-9104-77335989808C}"/>
              </c:ext>
            </c:extLst>
          </c:dPt>
          <c:dPt>
            <c:idx val="1"/>
            <c:bubble3D val="0"/>
            <c:spPr>
              <a:solidFill>
                <a:schemeClr val="tx2">
                  <a:lumMod val="40000"/>
                  <a:lumOff val="60000"/>
                </a:schemeClr>
              </a:solidFill>
            </c:spPr>
            <c:extLst>
              <c:ext xmlns:c16="http://schemas.microsoft.com/office/drawing/2014/chart" uri="{C3380CC4-5D6E-409C-BE32-E72D297353CC}">
                <c16:uniqueId val="{00000003-6EE7-A548-9104-77335989808C}"/>
              </c:ext>
            </c:extLst>
          </c:dPt>
          <c:dPt>
            <c:idx val="2"/>
            <c:bubble3D val="0"/>
            <c:spPr>
              <a:solidFill>
                <a:schemeClr val="tx2">
                  <a:lumMod val="20000"/>
                  <a:lumOff val="80000"/>
                </a:schemeClr>
              </a:solidFill>
            </c:spPr>
            <c:extLst>
              <c:ext xmlns:c16="http://schemas.microsoft.com/office/drawing/2014/chart" uri="{C3380CC4-5D6E-409C-BE32-E72D297353CC}">
                <c16:uniqueId val="{00000005-6EE7-A548-9104-77335989808C}"/>
              </c:ext>
            </c:extLst>
          </c:dPt>
          <c:dLbls>
            <c:spPr>
              <a:noFill/>
              <a:ln>
                <a:noFill/>
              </a:ln>
              <a:effectLst/>
            </c:spPr>
            <c:txPr>
              <a:bodyPr wrap="square" lIns="38100" tIns="19050" rIns="38100" bIns="19050" anchor="ctr">
                <a:spAutoFit/>
              </a:bodyPr>
              <a:lstStyle/>
              <a:p>
                <a:pPr>
                  <a:defRPr sz="1800"/>
                </a:pPr>
                <a:endParaRPr lang="en-US"/>
              </a:p>
            </c:txPr>
            <c:dLblPos val="ctr"/>
            <c:showLegendKey val="0"/>
            <c:showVal val="0"/>
            <c:showCatName val="1"/>
            <c:showSerName val="0"/>
            <c:showPercent val="0"/>
            <c:showBubbleSize val="0"/>
            <c:showLeaderLines val="1"/>
            <c:extLst>
              <c:ext xmlns:c15="http://schemas.microsoft.com/office/drawing/2012/chart" uri="{CE6537A1-D6FC-4f65-9D91-7224C49458BB}"/>
            </c:extLst>
          </c:dLbls>
          <c:cat>
            <c:strRef>
              <c:f>Sheet1!$A$2:$A$4</c:f>
              <c:strCache>
                <c:ptCount val="3"/>
                <c:pt idx="0">
                  <c:v>All 3 Options</c:v>
                </c:pt>
                <c:pt idx="1">
                  <c:v>2 of 3</c:v>
                </c:pt>
                <c:pt idx="2">
                  <c:v>1 of 3</c:v>
                </c:pt>
              </c:strCache>
            </c:strRef>
          </c:cat>
          <c:val>
            <c:numRef>
              <c:f>Sheet1!$B$2:$B$4</c:f>
              <c:numCache>
                <c:formatCode>General</c:formatCode>
                <c:ptCount val="3"/>
                <c:pt idx="0">
                  <c:v>25</c:v>
                </c:pt>
                <c:pt idx="1">
                  <c:v>14</c:v>
                </c:pt>
                <c:pt idx="2">
                  <c:v>11</c:v>
                </c:pt>
              </c:numCache>
            </c:numRef>
          </c:val>
          <c:extLst>
            <c:ext xmlns:c16="http://schemas.microsoft.com/office/drawing/2014/chart" uri="{C3380CC4-5D6E-409C-BE32-E72D297353CC}">
              <c16:uniqueId val="{00000006-6EE7-A548-9104-77335989808C}"/>
            </c:ext>
          </c:extLst>
        </c:ser>
        <c:dLbls>
          <c:dLblPos val="ctr"/>
          <c:showLegendKey val="0"/>
          <c:showVal val="1"/>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85.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66435"/>
          </a:xfrm>
          <a:prstGeom prst="rect">
            <a:avLst/>
          </a:prstGeom>
        </p:spPr>
        <p:txBody>
          <a:bodyPr vert="horz" lIns="91440" tIns="45720" rIns="91440" bIns="45720" rtlCol="0"/>
          <a:lstStyle>
            <a:lvl1pPr algn="r">
              <a:defRPr sz="1200"/>
            </a:lvl1pPr>
          </a:lstStyle>
          <a:p>
            <a:fld id="{D896745C-9227-40C7-853E-C7FFB4E3DAB8}" type="datetimeFigureOut">
              <a:rPr lang="en-US" smtClean="0"/>
              <a:t>6/14/2018</a:t>
            </a:fld>
            <a:endParaRPr lang="en-US" dirty="0"/>
          </a:p>
        </p:txBody>
      </p:sp>
      <p:sp>
        <p:nvSpPr>
          <p:cNvPr id="4" name="Footer Placeholder 3"/>
          <p:cNvSpPr>
            <a:spLocks noGrp="1"/>
          </p:cNvSpPr>
          <p:nvPr>
            <p:ph type="ftr" sz="quarter" idx="2"/>
          </p:nvPr>
        </p:nvSpPr>
        <p:spPr>
          <a:xfrm>
            <a:off x="0" y="8829967"/>
            <a:ext cx="2971800" cy="466434"/>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829967"/>
            <a:ext cx="2971800" cy="466434"/>
          </a:xfrm>
          <a:prstGeom prst="rect">
            <a:avLst/>
          </a:prstGeom>
        </p:spPr>
        <p:txBody>
          <a:bodyPr vert="horz" lIns="91440" tIns="45720" rIns="91440" bIns="45720" rtlCol="0" anchor="b"/>
          <a:lstStyle>
            <a:lvl1pPr algn="r">
              <a:defRPr sz="1200"/>
            </a:lvl1pPr>
          </a:lstStyle>
          <a:p>
            <a:fld id="{19161D98-044E-42CA-BC7E-B39B241E239C}" type="slidenum">
              <a:rPr lang="en-US" smtClean="0"/>
              <a:t>‹#›</a:t>
            </a:fld>
            <a:endParaRPr lang="en-US" dirty="0"/>
          </a:p>
        </p:txBody>
      </p:sp>
    </p:spTree>
    <p:extLst>
      <p:ext uri="{BB962C8B-B14F-4D97-AF65-F5344CB8AC3E}">
        <p14:creationId xmlns:p14="http://schemas.microsoft.com/office/powerpoint/2010/main" val="31905155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66435"/>
          </a:xfrm>
          <a:prstGeom prst="rect">
            <a:avLst/>
          </a:prstGeom>
        </p:spPr>
        <p:txBody>
          <a:bodyPr vert="horz" lIns="91440" tIns="45720" rIns="91440" bIns="45720" rtlCol="0"/>
          <a:lstStyle>
            <a:lvl1pPr algn="r">
              <a:defRPr sz="1200"/>
            </a:lvl1pPr>
          </a:lstStyle>
          <a:p>
            <a:fld id="{448D5698-6490-48D5-9C4D-BB922E430BC5}" type="datetimeFigureOut">
              <a:rPr lang="en-US" smtClean="0"/>
              <a:t>6/14/2018</a:t>
            </a:fld>
            <a:endParaRPr lang="en-US" dirty="0"/>
          </a:p>
        </p:txBody>
      </p:sp>
      <p:sp>
        <p:nvSpPr>
          <p:cNvPr id="4" name="Slide Image Placeholder 3"/>
          <p:cNvSpPr>
            <a:spLocks noGrp="1" noRot="1" noChangeAspect="1"/>
          </p:cNvSpPr>
          <p:nvPr>
            <p:ph type="sldImg" idx="2"/>
          </p:nvPr>
        </p:nvSpPr>
        <p:spPr>
          <a:xfrm>
            <a:off x="641350" y="1162050"/>
            <a:ext cx="5575300" cy="31369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73892"/>
            <a:ext cx="5486400" cy="366045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71800" cy="466434"/>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829967"/>
            <a:ext cx="2971800" cy="466434"/>
          </a:xfrm>
          <a:prstGeom prst="rect">
            <a:avLst/>
          </a:prstGeom>
        </p:spPr>
        <p:txBody>
          <a:bodyPr vert="horz" lIns="91440" tIns="45720" rIns="91440" bIns="45720" rtlCol="0" anchor="b"/>
          <a:lstStyle>
            <a:lvl1pPr algn="r">
              <a:defRPr sz="1200"/>
            </a:lvl1pPr>
          </a:lstStyle>
          <a:p>
            <a:fld id="{FD0F2C84-1AB8-4160-9E04-64A4C5FDBA39}" type="slidenum">
              <a:rPr lang="en-US" smtClean="0"/>
              <a:t>‹#›</a:t>
            </a:fld>
            <a:endParaRPr lang="en-US" dirty="0"/>
          </a:p>
        </p:txBody>
      </p:sp>
    </p:spTree>
    <p:extLst>
      <p:ext uri="{BB962C8B-B14F-4D97-AF65-F5344CB8AC3E}">
        <p14:creationId xmlns:p14="http://schemas.microsoft.com/office/powerpoint/2010/main" val="16632003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D24B2BC6-584D-4C45-BF65-E921CE291B24}" type="slidenum">
              <a:rPr lang="en-US" smtClean="0">
                <a:solidFill>
                  <a:prstClr val="black"/>
                </a:solidFill>
                <a:latin typeface="Arial" pitchFamily="34" charset="0"/>
              </a:rPr>
              <a:pPr/>
              <a:t>0</a:t>
            </a:fld>
            <a:endParaRPr lang="en-US" dirty="0">
              <a:solidFill>
                <a:prstClr val="black"/>
              </a:solidFill>
              <a:latin typeface="Arial" pitchFamily="34" charset="0"/>
            </a:endParaRPr>
          </a:p>
        </p:txBody>
      </p:sp>
      <p:sp>
        <p:nvSpPr>
          <p:cNvPr id="90115" name="Rectangle 2"/>
          <p:cNvSpPr>
            <a:spLocks noGrp="1" noRot="1" noChangeAspect="1" noChangeArrowheads="1" noTextEdit="1"/>
          </p:cNvSpPr>
          <p:nvPr>
            <p:ph type="sldImg"/>
          </p:nvPr>
        </p:nvSpPr>
        <p:spPr>
          <a:xfrm>
            <a:off x="347663" y="708025"/>
            <a:ext cx="6289675" cy="3538538"/>
          </a:xfrm>
          <a:ln/>
        </p:spPr>
      </p:sp>
      <p:sp>
        <p:nvSpPr>
          <p:cNvPr id="90116" name="Rectangle 3"/>
          <p:cNvSpPr>
            <a:spLocks noGrp="1" noChangeArrowheads="1"/>
          </p:cNvSpPr>
          <p:nvPr>
            <p:ph type="body" idx="1"/>
          </p:nvPr>
        </p:nvSpPr>
        <p:spPr>
          <a:noFill/>
          <a:ln/>
        </p:spPr>
        <p:txBody>
          <a:bodyPr/>
          <a:lstStyle/>
          <a:p>
            <a:pPr eaLnBrk="1" hangingPunct="1"/>
            <a:endParaRPr lang="en-US" sz="1400" dirty="0">
              <a:latin typeface="Calibri" panose="020F0502020204030204" pitchFamily="34" charset="0"/>
            </a:endParaRPr>
          </a:p>
        </p:txBody>
      </p:sp>
    </p:spTree>
    <p:extLst>
      <p:ext uri="{BB962C8B-B14F-4D97-AF65-F5344CB8AC3E}">
        <p14:creationId xmlns:p14="http://schemas.microsoft.com/office/powerpoint/2010/main" val="42530064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1</a:t>
            </a:fld>
            <a:endParaRPr lang="en-US" dirty="0"/>
          </a:p>
        </p:txBody>
      </p:sp>
    </p:spTree>
    <p:extLst>
      <p:ext uri="{BB962C8B-B14F-4D97-AF65-F5344CB8AC3E}">
        <p14:creationId xmlns:p14="http://schemas.microsoft.com/office/powerpoint/2010/main" val="709343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2</a:t>
            </a:fld>
            <a:endParaRPr lang="en-US" dirty="0"/>
          </a:p>
        </p:txBody>
      </p:sp>
    </p:spTree>
    <p:extLst>
      <p:ext uri="{BB962C8B-B14F-4D97-AF65-F5344CB8AC3E}">
        <p14:creationId xmlns:p14="http://schemas.microsoft.com/office/powerpoint/2010/main" val="17550049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3</a:t>
            </a:fld>
            <a:endParaRPr lang="en-US" dirty="0"/>
          </a:p>
        </p:txBody>
      </p:sp>
    </p:spTree>
    <p:extLst>
      <p:ext uri="{BB962C8B-B14F-4D97-AF65-F5344CB8AC3E}">
        <p14:creationId xmlns:p14="http://schemas.microsoft.com/office/powerpoint/2010/main" val="28721793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4</a:t>
            </a:fld>
            <a:endParaRPr lang="en-US" dirty="0"/>
          </a:p>
        </p:txBody>
      </p:sp>
    </p:spTree>
    <p:extLst>
      <p:ext uri="{BB962C8B-B14F-4D97-AF65-F5344CB8AC3E}">
        <p14:creationId xmlns:p14="http://schemas.microsoft.com/office/powerpoint/2010/main" val="30138955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5</a:t>
            </a:fld>
            <a:endParaRPr lang="en-US" dirty="0"/>
          </a:p>
        </p:txBody>
      </p:sp>
    </p:spTree>
    <p:extLst>
      <p:ext uri="{BB962C8B-B14F-4D97-AF65-F5344CB8AC3E}">
        <p14:creationId xmlns:p14="http://schemas.microsoft.com/office/powerpoint/2010/main" val="33656461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6</a:t>
            </a:fld>
            <a:endParaRPr lang="en-US" dirty="0"/>
          </a:p>
        </p:txBody>
      </p:sp>
    </p:spTree>
    <p:extLst>
      <p:ext uri="{BB962C8B-B14F-4D97-AF65-F5344CB8AC3E}">
        <p14:creationId xmlns:p14="http://schemas.microsoft.com/office/powerpoint/2010/main" val="35884470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7</a:t>
            </a:fld>
            <a:endParaRPr lang="en-US" dirty="0"/>
          </a:p>
        </p:txBody>
      </p:sp>
    </p:spTree>
    <p:extLst>
      <p:ext uri="{BB962C8B-B14F-4D97-AF65-F5344CB8AC3E}">
        <p14:creationId xmlns:p14="http://schemas.microsoft.com/office/powerpoint/2010/main" val="5106563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8</a:t>
            </a:fld>
            <a:endParaRPr lang="en-US" dirty="0"/>
          </a:p>
        </p:txBody>
      </p:sp>
    </p:spTree>
    <p:extLst>
      <p:ext uri="{BB962C8B-B14F-4D97-AF65-F5344CB8AC3E}">
        <p14:creationId xmlns:p14="http://schemas.microsoft.com/office/powerpoint/2010/main" val="13630174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9</a:t>
            </a:fld>
            <a:endParaRPr lang="en-US" dirty="0"/>
          </a:p>
        </p:txBody>
      </p:sp>
    </p:spTree>
    <p:extLst>
      <p:ext uri="{BB962C8B-B14F-4D97-AF65-F5344CB8AC3E}">
        <p14:creationId xmlns:p14="http://schemas.microsoft.com/office/powerpoint/2010/main" val="8659125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10</a:t>
            </a:fld>
            <a:endParaRPr lang="en-US" dirty="0"/>
          </a:p>
        </p:txBody>
      </p:sp>
    </p:spTree>
    <p:extLst>
      <p:ext uri="{BB962C8B-B14F-4D97-AF65-F5344CB8AC3E}">
        <p14:creationId xmlns:p14="http://schemas.microsoft.com/office/powerpoint/2010/main" val="8603697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11</a:t>
            </a:fld>
            <a:endParaRPr lang="en-US" dirty="0"/>
          </a:p>
        </p:txBody>
      </p:sp>
    </p:spTree>
    <p:extLst>
      <p:ext uri="{BB962C8B-B14F-4D97-AF65-F5344CB8AC3E}">
        <p14:creationId xmlns:p14="http://schemas.microsoft.com/office/powerpoint/2010/main" val="6933832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12</a:t>
            </a:fld>
            <a:endParaRPr lang="en-US" dirty="0"/>
          </a:p>
        </p:txBody>
      </p:sp>
    </p:spTree>
    <p:extLst>
      <p:ext uri="{BB962C8B-B14F-4D97-AF65-F5344CB8AC3E}">
        <p14:creationId xmlns:p14="http://schemas.microsoft.com/office/powerpoint/2010/main" val="19858777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13</a:t>
            </a:fld>
            <a:endParaRPr lang="en-US" dirty="0"/>
          </a:p>
        </p:txBody>
      </p:sp>
    </p:spTree>
    <p:extLst>
      <p:ext uri="{BB962C8B-B14F-4D97-AF65-F5344CB8AC3E}">
        <p14:creationId xmlns:p14="http://schemas.microsoft.com/office/powerpoint/2010/main" val="26394665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14</a:t>
            </a:fld>
            <a:endParaRPr lang="en-US" dirty="0"/>
          </a:p>
        </p:txBody>
      </p:sp>
    </p:spTree>
    <p:extLst>
      <p:ext uri="{BB962C8B-B14F-4D97-AF65-F5344CB8AC3E}">
        <p14:creationId xmlns:p14="http://schemas.microsoft.com/office/powerpoint/2010/main" val="31469616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15</a:t>
            </a:fld>
            <a:endParaRPr lang="en-US" dirty="0"/>
          </a:p>
        </p:txBody>
      </p:sp>
    </p:spTree>
    <p:extLst>
      <p:ext uri="{BB962C8B-B14F-4D97-AF65-F5344CB8AC3E}">
        <p14:creationId xmlns:p14="http://schemas.microsoft.com/office/powerpoint/2010/main" val="11800363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16</a:t>
            </a:fld>
            <a:endParaRPr lang="en-US" dirty="0"/>
          </a:p>
        </p:txBody>
      </p:sp>
    </p:spTree>
    <p:extLst>
      <p:ext uri="{BB962C8B-B14F-4D97-AF65-F5344CB8AC3E}">
        <p14:creationId xmlns:p14="http://schemas.microsoft.com/office/powerpoint/2010/main" val="6980799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17</a:t>
            </a:fld>
            <a:endParaRPr lang="en-US" dirty="0"/>
          </a:p>
        </p:txBody>
      </p:sp>
    </p:spTree>
    <p:extLst>
      <p:ext uri="{BB962C8B-B14F-4D97-AF65-F5344CB8AC3E}">
        <p14:creationId xmlns:p14="http://schemas.microsoft.com/office/powerpoint/2010/main" val="31160814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85CEB3-AA3B-475A-A332-EB767DFEE981}"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27385921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85CEB3-AA3B-475A-A332-EB767DFEE981}" type="slidenum">
              <a:rPr lang="en-US" smtClean="0">
                <a:solidFill>
                  <a:prstClr val="black"/>
                </a:solidFill>
              </a:rPr>
              <a:pPr/>
              <a:t>19</a:t>
            </a:fld>
            <a:endParaRPr lang="en-US" dirty="0">
              <a:solidFill>
                <a:prstClr val="black"/>
              </a:solidFill>
            </a:endParaRPr>
          </a:p>
        </p:txBody>
      </p:sp>
    </p:spTree>
    <p:extLst>
      <p:ext uri="{BB962C8B-B14F-4D97-AF65-F5344CB8AC3E}">
        <p14:creationId xmlns:p14="http://schemas.microsoft.com/office/powerpoint/2010/main" val="11880374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85CEB3-AA3B-475A-A332-EB767DFEE981}" type="slidenum">
              <a:rPr lang="en-US" smtClean="0">
                <a:solidFill>
                  <a:prstClr val="black"/>
                </a:solidFill>
              </a:rPr>
              <a:pPr/>
              <a:t>20</a:t>
            </a:fld>
            <a:endParaRPr lang="en-US" dirty="0">
              <a:solidFill>
                <a:prstClr val="black"/>
              </a:solidFill>
            </a:endParaRPr>
          </a:p>
        </p:txBody>
      </p:sp>
    </p:spTree>
    <p:extLst>
      <p:ext uri="{BB962C8B-B14F-4D97-AF65-F5344CB8AC3E}">
        <p14:creationId xmlns:p14="http://schemas.microsoft.com/office/powerpoint/2010/main" val="3511935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85CEB3-AA3B-475A-A332-EB767DFEE981}" type="slidenum">
              <a:rPr lang="en-US" smtClean="0">
                <a:solidFill>
                  <a:prstClr val="black"/>
                </a:solidFill>
              </a:rPr>
              <a:pPr/>
              <a:t>21</a:t>
            </a:fld>
            <a:endParaRPr lang="en-US" dirty="0">
              <a:solidFill>
                <a:prstClr val="black"/>
              </a:solidFill>
            </a:endParaRPr>
          </a:p>
        </p:txBody>
      </p:sp>
    </p:spTree>
    <p:extLst>
      <p:ext uri="{BB962C8B-B14F-4D97-AF65-F5344CB8AC3E}">
        <p14:creationId xmlns:p14="http://schemas.microsoft.com/office/powerpoint/2010/main" val="12398749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85CEB3-AA3B-475A-A332-EB767DFEE981}" type="slidenum">
              <a:rPr lang="en-US" smtClean="0">
                <a:solidFill>
                  <a:prstClr val="black"/>
                </a:solidFill>
              </a:rPr>
              <a:pPr/>
              <a:t>22</a:t>
            </a:fld>
            <a:endParaRPr lang="en-US" dirty="0">
              <a:solidFill>
                <a:prstClr val="black"/>
              </a:solidFill>
            </a:endParaRPr>
          </a:p>
        </p:txBody>
      </p:sp>
    </p:spTree>
    <p:extLst>
      <p:ext uri="{BB962C8B-B14F-4D97-AF65-F5344CB8AC3E}">
        <p14:creationId xmlns:p14="http://schemas.microsoft.com/office/powerpoint/2010/main" val="15579650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85CEB3-AA3B-475A-A332-EB767DFEE981}" type="slidenum">
              <a:rPr lang="en-US" smtClean="0">
                <a:solidFill>
                  <a:prstClr val="black"/>
                </a:solidFill>
              </a:rPr>
              <a:pPr/>
              <a:t>23</a:t>
            </a:fld>
            <a:endParaRPr lang="en-US" dirty="0">
              <a:solidFill>
                <a:prstClr val="black"/>
              </a:solidFill>
            </a:endParaRPr>
          </a:p>
        </p:txBody>
      </p:sp>
    </p:spTree>
    <p:extLst>
      <p:ext uri="{BB962C8B-B14F-4D97-AF65-F5344CB8AC3E}">
        <p14:creationId xmlns:p14="http://schemas.microsoft.com/office/powerpoint/2010/main" val="25245021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85CEB3-AA3B-475A-A332-EB767DFEE981}" type="slidenum">
              <a:rPr lang="en-US" smtClean="0">
                <a:solidFill>
                  <a:prstClr val="black"/>
                </a:solidFill>
              </a:rPr>
              <a:pPr/>
              <a:t>24</a:t>
            </a:fld>
            <a:endParaRPr lang="en-US" dirty="0">
              <a:solidFill>
                <a:prstClr val="black"/>
              </a:solidFill>
            </a:endParaRPr>
          </a:p>
        </p:txBody>
      </p:sp>
    </p:spTree>
    <p:extLst>
      <p:ext uri="{BB962C8B-B14F-4D97-AF65-F5344CB8AC3E}">
        <p14:creationId xmlns:p14="http://schemas.microsoft.com/office/powerpoint/2010/main" val="3432217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85CEB3-AA3B-475A-A332-EB767DFEE981}" type="slidenum">
              <a:rPr lang="en-US" smtClean="0">
                <a:solidFill>
                  <a:prstClr val="black"/>
                </a:solidFill>
              </a:rPr>
              <a:pPr/>
              <a:t>25</a:t>
            </a:fld>
            <a:endParaRPr lang="en-US" dirty="0">
              <a:solidFill>
                <a:prstClr val="black"/>
              </a:solidFill>
            </a:endParaRPr>
          </a:p>
        </p:txBody>
      </p:sp>
    </p:spTree>
    <p:extLst>
      <p:ext uri="{BB962C8B-B14F-4D97-AF65-F5344CB8AC3E}">
        <p14:creationId xmlns:p14="http://schemas.microsoft.com/office/powerpoint/2010/main" val="8458211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85CEB3-AA3B-475A-A332-EB767DFEE981}" type="slidenum">
              <a:rPr lang="en-US" smtClean="0">
                <a:solidFill>
                  <a:prstClr val="black"/>
                </a:solidFill>
              </a:rPr>
              <a:pPr/>
              <a:t>26</a:t>
            </a:fld>
            <a:endParaRPr lang="en-US" dirty="0">
              <a:solidFill>
                <a:prstClr val="black"/>
              </a:solidFill>
            </a:endParaRPr>
          </a:p>
        </p:txBody>
      </p:sp>
    </p:spTree>
    <p:extLst>
      <p:ext uri="{BB962C8B-B14F-4D97-AF65-F5344CB8AC3E}">
        <p14:creationId xmlns:p14="http://schemas.microsoft.com/office/powerpoint/2010/main" val="9736983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85CEB3-AA3B-475A-A332-EB767DFEE981}" type="slidenum">
              <a:rPr lang="en-US" smtClean="0">
                <a:solidFill>
                  <a:prstClr val="black"/>
                </a:solidFill>
              </a:rPr>
              <a:pPr/>
              <a:t>27</a:t>
            </a:fld>
            <a:endParaRPr lang="en-US" dirty="0">
              <a:solidFill>
                <a:prstClr val="black"/>
              </a:solidFill>
            </a:endParaRPr>
          </a:p>
        </p:txBody>
      </p:sp>
    </p:spTree>
    <p:extLst>
      <p:ext uri="{BB962C8B-B14F-4D97-AF65-F5344CB8AC3E}">
        <p14:creationId xmlns:p14="http://schemas.microsoft.com/office/powerpoint/2010/main" val="35711640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28</a:t>
            </a:fld>
            <a:endParaRPr lang="en-US" dirty="0"/>
          </a:p>
        </p:txBody>
      </p:sp>
    </p:spTree>
    <p:extLst>
      <p:ext uri="{BB962C8B-B14F-4D97-AF65-F5344CB8AC3E}">
        <p14:creationId xmlns:p14="http://schemas.microsoft.com/office/powerpoint/2010/main" val="39091140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29</a:t>
            </a:fld>
            <a:endParaRPr lang="en-US" dirty="0"/>
          </a:p>
        </p:txBody>
      </p:sp>
    </p:spTree>
    <p:extLst>
      <p:ext uri="{BB962C8B-B14F-4D97-AF65-F5344CB8AC3E}">
        <p14:creationId xmlns:p14="http://schemas.microsoft.com/office/powerpoint/2010/main" val="7352354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30</a:t>
            </a:fld>
            <a:endParaRPr lang="en-US" dirty="0"/>
          </a:p>
        </p:txBody>
      </p:sp>
    </p:spTree>
    <p:extLst>
      <p:ext uri="{BB962C8B-B14F-4D97-AF65-F5344CB8AC3E}">
        <p14:creationId xmlns:p14="http://schemas.microsoft.com/office/powerpoint/2010/main" val="27312649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31</a:t>
            </a:fld>
            <a:endParaRPr lang="en-US" dirty="0"/>
          </a:p>
        </p:txBody>
      </p:sp>
    </p:spTree>
    <p:extLst>
      <p:ext uri="{BB962C8B-B14F-4D97-AF65-F5344CB8AC3E}">
        <p14:creationId xmlns:p14="http://schemas.microsoft.com/office/powerpoint/2010/main" val="35655774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32</a:t>
            </a:fld>
            <a:endParaRPr lang="en-US" dirty="0"/>
          </a:p>
        </p:txBody>
      </p:sp>
    </p:spTree>
    <p:extLst>
      <p:ext uri="{BB962C8B-B14F-4D97-AF65-F5344CB8AC3E}">
        <p14:creationId xmlns:p14="http://schemas.microsoft.com/office/powerpoint/2010/main" val="34215748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33</a:t>
            </a:fld>
            <a:endParaRPr lang="en-US" dirty="0"/>
          </a:p>
        </p:txBody>
      </p:sp>
    </p:spTree>
    <p:extLst>
      <p:ext uri="{BB962C8B-B14F-4D97-AF65-F5344CB8AC3E}">
        <p14:creationId xmlns:p14="http://schemas.microsoft.com/office/powerpoint/2010/main" val="2640415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34</a:t>
            </a:fld>
            <a:endParaRPr lang="en-US" dirty="0"/>
          </a:p>
        </p:txBody>
      </p:sp>
    </p:spTree>
    <p:extLst>
      <p:ext uri="{BB962C8B-B14F-4D97-AF65-F5344CB8AC3E}">
        <p14:creationId xmlns:p14="http://schemas.microsoft.com/office/powerpoint/2010/main" val="4940872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35</a:t>
            </a:fld>
            <a:endParaRPr lang="en-US" dirty="0"/>
          </a:p>
        </p:txBody>
      </p:sp>
    </p:spTree>
    <p:extLst>
      <p:ext uri="{BB962C8B-B14F-4D97-AF65-F5344CB8AC3E}">
        <p14:creationId xmlns:p14="http://schemas.microsoft.com/office/powerpoint/2010/main" val="34785529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36</a:t>
            </a:fld>
            <a:endParaRPr lang="en-US" dirty="0"/>
          </a:p>
        </p:txBody>
      </p:sp>
    </p:spTree>
    <p:extLst>
      <p:ext uri="{BB962C8B-B14F-4D97-AF65-F5344CB8AC3E}">
        <p14:creationId xmlns:p14="http://schemas.microsoft.com/office/powerpoint/2010/main" val="24083872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37</a:t>
            </a:fld>
            <a:endParaRPr lang="en-US" dirty="0"/>
          </a:p>
        </p:txBody>
      </p:sp>
    </p:spTree>
    <p:extLst>
      <p:ext uri="{BB962C8B-B14F-4D97-AF65-F5344CB8AC3E}">
        <p14:creationId xmlns:p14="http://schemas.microsoft.com/office/powerpoint/2010/main" val="17443237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38</a:t>
            </a:fld>
            <a:endParaRPr lang="en-US" dirty="0"/>
          </a:p>
        </p:txBody>
      </p:sp>
    </p:spTree>
    <p:extLst>
      <p:ext uri="{BB962C8B-B14F-4D97-AF65-F5344CB8AC3E}">
        <p14:creationId xmlns:p14="http://schemas.microsoft.com/office/powerpoint/2010/main" val="26835213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39</a:t>
            </a:fld>
            <a:endParaRPr lang="en-US" dirty="0"/>
          </a:p>
        </p:txBody>
      </p:sp>
    </p:spTree>
    <p:extLst>
      <p:ext uri="{BB962C8B-B14F-4D97-AF65-F5344CB8AC3E}">
        <p14:creationId xmlns:p14="http://schemas.microsoft.com/office/powerpoint/2010/main" val="2706127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24FAA9FE-1FE6-4B73-90FC-EA136C79F426}" type="slidenum">
              <a:rPr lang="en-US" smtClean="0">
                <a:solidFill>
                  <a:srgbClr val="000000"/>
                </a:solidFill>
              </a:rPr>
              <a:pPr/>
              <a:t>40</a:t>
            </a:fld>
            <a:endParaRPr lang="en-US" dirty="0">
              <a:solidFill>
                <a:srgbClr val="000000"/>
              </a:solidFill>
            </a:endParaRPr>
          </a:p>
        </p:txBody>
      </p:sp>
      <p:sp>
        <p:nvSpPr>
          <p:cNvPr id="29699" name="Rectangle 7"/>
          <p:cNvSpPr txBox="1">
            <a:spLocks noGrp="1" noChangeArrowheads="1"/>
          </p:cNvSpPr>
          <p:nvPr/>
        </p:nvSpPr>
        <p:spPr bwMode="auto">
          <a:xfrm>
            <a:off x="3971926" y="8884363"/>
            <a:ext cx="3038475" cy="467934"/>
          </a:xfrm>
          <a:prstGeom prst="rect">
            <a:avLst/>
          </a:prstGeom>
          <a:noFill/>
          <a:ln w="9525">
            <a:noFill/>
            <a:miter lim="800000"/>
            <a:headEnd/>
            <a:tailEnd/>
          </a:ln>
        </p:spPr>
        <p:txBody>
          <a:bodyPr lIns="93177" tIns="46589" rIns="93177" bIns="46589" anchor="b"/>
          <a:lstStyle/>
          <a:p>
            <a:pPr algn="r" defTabSz="931863" eaLnBrk="0" fontAlgn="base" hangingPunct="0">
              <a:spcBef>
                <a:spcPct val="0"/>
              </a:spcBef>
              <a:spcAft>
                <a:spcPct val="0"/>
              </a:spcAft>
            </a:pPr>
            <a:fld id="{DD6EA97C-12ED-470F-BBA7-7BA64EEB7C4F}" type="slidenum">
              <a:rPr lang="en-US" sz="1200">
                <a:solidFill>
                  <a:srgbClr val="000000"/>
                </a:solidFill>
                <a:latin typeface="Arial" charset="0"/>
                <a:ea typeface="ＭＳ Ｐゴシック" pitchFamily="1" charset="-128"/>
              </a:rPr>
              <a:pPr algn="r" defTabSz="931863" eaLnBrk="0" fontAlgn="base" hangingPunct="0">
                <a:spcBef>
                  <a:spcPct val="0"/>
                </a:spcBef>
                <a:spcAft>
                  <a:spcPct val="0"/>
                </a:spcAft>
              </a:pPr>
              <a:t>40</a:t>
            </a:fld>
            <a:endParaRPr lang="en-US" sz="1200" dirty="0">
              <a:solidFill>
                <a:srgbClr val="000000"/>
              </a:solidFill>
              <a:latin typeface="Arial" charset="0"/>
              <a:ea typeface="ＭＳ Ｐゴシック" pitchFamily="1" charset="-128"/>
            </a:endParaRPr>
          </a:p>
        </p:txBody>
      </p:sp>
      <p:sp>
        <p:nvSpPr>
          <p:cNvPr id="29700" name="Rectangle 2"/>
          <p:cNvSpPr>
            <a:spLocks noGrp="1" noRot="1" noChangeAspect="1" noChangeArrowheads="1" noTextEdit="1"/>
          </p:cNvSpPr>
          <p:nvPr>
            <p:ph type="sldImg"/>
          </p:nvPr>
        </p:nvSpPr>
        <p:spPr>
          <a:ln/>
        </p:spPr>
      </p:sp>
      <p:sp>
        <p:nvSpPr>
          <p:cNvPr id="29701" name="Rectangle 5"/>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10341642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413E00-92AC-4D39-BC6E-75E964613D3B}" type="slidenum">
              <a:rPr lang="en-US" smtClean="0">
                <a:solidFill>
                  <a:srgbClr val="000000"/>
                </a:solidFill>
              </a:rPr>
              <a:pPr/>
              <a:t>41</a:t>
            </a:fld>
            <a:endParaRPr lang="en-US" dirty="0">
              <a:solidFill>
                <a:srgbClr val="000000"/>
              </a:solidFill>
            </a:endParaRPr>
          </a:p>
        </p:txBody>
      </p:sp>
    </p:spTree>
    <p:extLst>
      <p:ext uri="{BB962C8B-B14F-4D97-AF65-F5344CB8AC3E}">
        <p14:creationId xmlns:p14="http://schemas.microsoft.com/office/powerpoint/2010/main" val="5559854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a:ln/>
        </p:spPr>
      </p:sp>
      <p:sp>
        <p:nvSpPr>
          <p:cNvPr id="86020" name="Rectangle 4"/>
          <p:cNvSpPr>
            <a:spLocks noGrp="1" noChangeArrowheads="1"/>
          </p:cNvSpPr>
          <p:nvPr>
            <p:ph type="body" idx="1"/>
          </p:nvPr>
        </p:nvSpPr>
        <p:spPr>
          <a:noFill/>
          <a:ln/>
        </p:spPr>
        <p:txBody>
          <a:bodyPr/>
          <a:lstStyle/>
          <a:p>
            <a:r>
              <a:rPr lang="en-US" dirty="0">
                <a:latin typeface="Arial" pitchFamily="34" charset="0"/>
              </a:rPr>
              <a:t>Challenging life circumstances might include separation from family, friends, natural</a:t>
            </a:r>
            <a:r>
              <a:rPr lang="en-US" baseline="0" dirty="0">
                <a:latin typeface="Arial" pitchFamily="34" charset="0"/>
              </a:rPr>
              <a:t> helping networks, deployment, etc.</a:t>
            </a:r>
            <a:endParaRPr lang="en-US" dirty="0">
              <a:latin typeface="Arial" pitchFamily="34" charset="0"/>
            </a:endParaRPr>
          </a:p>
        </p:txBody>
      </p:sp>
    </p:spTree>
    <p:extLst>
      <p:ext uri="{BB962C8B-B14F-4D97-AF65-F5344CB8AC3E}">
        <p14:creationId xmlns:p14="http://schemas.microsoft.com/office/powerpoint/2010/main" val="170628690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a:noFill/>
          <a:ln/>
        </p:spPr>
        <p:txBody>
          <a:bodyPr/>
          <a:lstStyle/>
          <a:p>
            <a:pPr lvl="4"/>
            <a:r>
              <a:rPr lang="en-US" dirty="0">
                <a:latin typeface="Arial" pitchFamily="34" charset="0"/>
              </a:rPr>
              <a:t>Baby bootcamp</a:t>
            </a:r>
          </a:p>
          <a:p>
            <a:pPr lvl="4"/>
            <a:r>
              <a:rPr lang="en-US" dirty="0">
                <a:latin typeface="Arial" pitchFamily="34" charset="0"/>
              </a:rPr>
              <a:t>Prenatal</a:t>
            </a:r>
            <a:r>
              <a:rPr lang="en-US" baseline="0" dirty="0">
                <a:latin typeface="Arial" pitchFamily="34" charset="0"/>
              </a:rPr>
              <a:t> support</a:t>
            </a:r>
            <a:endParaRPr lang="en-US" dirty="0">
              <a:latin typeface="Arial" pitchFamily="34" charset="0"/>
            </a:endParaRPr>
          </a:p>
          <a:p>
            <a:pPr lvl="4"/>
            <a:r>
              <a:rPr lang="en-US" dirty="0">
                <a:latin typeface="Arial" pitchFamily="34" charset="0"/>
              </a:rPr>
              <a:t>Infant Massage</a:t>
            </a:r>
          </a:p>
          <a:p>
            <a:pPr lvl="4"/>
            <a:endParaRPr lang="en-US" dirty="0">
              <a:latin typeface="Arial" pitchFamily="34" charset="0"/>
            </a:endParaRPr>
          </a:p>
          <a:p>
            <a:pPr lvl="4"/>
            <a:r>
              <a:rPr lang="en-US" dirty="0">
                <a:latin typeface="Arial" pitchFamily="34" charset="0"/>
              </a:rPr>
              <a:t>Financial/employment/childcare/co-parenting</a:t>
            </a:r>
            <a:r>
              <a:rPr lang="en-US" baseline="0" dirty="0">
                <a:latin typeface="Arial" pitchFamily="34" charset="0"/>
              </a:rPr>
              <a:t> relationship/primary care support</a:t>
            </a:r>
            <a:endParaRPr lang="en-US" dirty="0">
              <a:latin typeface="Arial" pitchFamily="34" charset="0"/>
            </a:endParaRPr>
          </a:p>
          <a:p>
            <a:pPr lvl="4"/>
            <a:endParaRPr lang="en-US" dirty="0">
              <a:latin typeface="Arial" pitchFamily="34" charset="0"/>
            </a:endParaRPr>
          </a:p>
          <a:p>
            <a:pPr lvl="4"/>
            <a:r>
              <a:rPr lang="en-US" dirty="0">
                <a:latin typeface="Arial" pitchFamily="34" charset="0"/>
              </a:rPr>
              <a:t>Counseling</a:t>
            </a:r>
            <a:r>
              <a:rPr lang="en-US" baseline="0" dirty="0">
                <a:latin typeface="Arial" pitchFamily="34" charset="0"/>
              </a:rPr>
              <a:t> support includes MOS/MFLC</a:t>
            </a:r>
            <a:endParaRPr lang="en-US" dirty="0">
              <a:latin typeface="Arial" pitchFamily="34" charset="0"/>
            </a:endParaRPr>
          </a:p>
        </p:txBody>
      </p:sp>
    </p:spTree>
    <p:extLst>
      <p:ext uri="{BB962C8B-B14F-4D97-AF65-F5344CB8AC3E}">
        <p14:creationId xmlns:p14="http://schemas.microsoft.com/office/powerpoint/2010/main" val="39814771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a:noFill/>
          <a:ln/>
        </p:spPr>
        <p:txBody>
          <a:bodyPr/>
          <a:lstStyle/>
          <a:p>
            <a:endParaRPr lang="en-US" dirty="0">
              <a:latin typeface="Arial" pitchFamily="34" charset="0"/>
            </a:endParaRPr>
          </a:p>
        </p:txBody>
      </p:sp>
    </p:spTree>
    <p:extLst>
      <p:ext uri="{BB962C8B-B14F-4D97-AF65-F5344CB8AC3E}">
        <p14:creationId xmlns:p14="http://schemas.microsoft.com/office/powerpoint/2010/main" val="245039383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a:t>Ensures a consistent experience for all families,</a:t>
            </a:r>
            <a:r>
              <a:rPr lang="en-US" dirty="0"/>
              <a:t> no wrong door approach</a:t>
            </a:r>
          </a:p>
          <a:p>
            <a:r>
              <a:rPr lang="en-US" baseline="0" dirty="0"/>
              <a:t>Strengths focused – Positively framed</a:t>
            </a:r>
          </a:p>
          <a:p>
            <a:r>
              <a:rPr lang="en-US" sz="1200" kern="1200" dirty="0">
                <a:solidFill>
                  <a:schemeClr val="tx1"/>
                </a:solidFill>
                <a:latin typeface="+mn-lt"/>
                <a:ea typeface="+mn-ea"/>
                <a:cs typeface="+mn-cs"/>
              </a:rPr>
              <a:t>Provides a common language and approach across programs and disciplines.  Work together and reinforce one another.  Unifying approach.  </a:t>
            </a:r>
          </a:p>
          <a:p>
            <a:r>
              <a:rPr lang="en-US" sz="1200" kern="1200" dirty="0">
                <a:solidFill>
                  <a:schemeClr val="tx1"/>
                </a:solidFill>
                <a:latin typeface="+mn-lt"/>
                <a:ea typeface="+mn-ea"/>
                <a:cs typeface="+mn-cs"/>
              </a:rPr>
              <a:t>Doesn’t cost a penny!  </a:t>
            </a:r>
          </a:p>
          <a:p>
            <a:r>
              <a:rPr lang="en-US" dirty="0"/>
              <a:t>Provides a common set of outcomes.</a:t>
            </a:r>
          </a:p>
          <a:p>
            <a:r>
              <a:rPr lang="en-US" dirty="0"/>
              <a:t>Facilitates cross training and collaboration</a:t>
            </a:r>
          </a:p>
          <a:p>
            <a:endParaRPr lang="en-US" dirty="0"/>
          </a:p>
        </p:txBody>
      </p:sp>
      <p:sp>
        <p:nvSpPr>
          <p:cNvPr id="4" name="Slide Number Placeholder 3"/>
          <p:cNvSpPr>
            <a:spLocks noGrp="1"/>
          </p:cNvSpPr>
          <p:nvPr>
            <p:ph type="sldNum" sz="quarter" idx="10"/>
          </p:nvPr>
        </p:nvSpPr>
        <p:spPr/>
        <p:txBody>
          <a:bodyPr/>
          <a:lstStyle/>
          <a:p>
            <a:fld id="{23B810B5-80BD-4896-B7E4-09D2F2E1F56B}" type="slidenum">
              <a:rPr lang="en-US" smtClean="0">
                <a:solidFill>
                  <a:srgbClr val="000000"/>
                </a:solidFill>
              </a:rPr>
              <a:pPr/>
              <a:t>45</a:t>
            </a:fld>
            <a:endParaRPr lang="en-US" dirty="0">
              <a:solidFill>
                <a:srgbClr val="000000"/>
              </a:solidFill>
            </a:endParaRPr>
          </a:p>
        </p:txBody>
      </p:sp>
    </p:spTree>
    <p:extLst>
      <p:ext uri="{BB962C8B-B14F-4D97-AF65-F5344CB8AC3E}">
        <p14:creationId xmlns:p14="http://schemas.microsoft.com/office/powerpoint/2010/main" val="105629734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B810B5-80BD-4896-B7E4-09D2F2E1F56B}" type="slidenum">
              <a:rPr lang="en-US" smtClean="0">
                <a:solidFill>
                  <a:srgbClr val="000000"/>
                </a:solidFill>
              </a:rPr>
              <a:pPr/>
              <a:t>46</a:t>
            </a:fld>
            <a:endParaRPr lang="en-US" dirty="0">
              <a:solidFill>
                <a:srgbClr val="000000"/>
              </a:solidFill>
            </a:endParaRPr>
          </a:p>
        </p:txBody>
      </p:sp>
    </p:spTree>
    <p:extLst>
      <p:ext uri="{BB962C8B-B14F-4D97-AF65-F5344CB8AC3E}">
        <p14:creationId xmlns:p14="http://schemas.microsoft.com/office/powerpoint/2010/main" val="257398336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47</a:t>
            </a:fld>
            <a:endParaRPr lang="en-US" dirty="0"/>
          </a:p>
        </p:txBody>
      </p:sp>
    </p:spTree>
    <p:extLst>
      <p:ext uri="{BB962C8B-B14F-4D97-AF65-F5344CB8AC3E}">
        <p14:creationId xmlns:p14="http://schemas.microsoft.com/office/powerpoint/2010/main" val="50953932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98C783A-648B-427F-9A39-96E51B9C8B55}" type="slidenum">
              <a:rPr lang="en-US" smtClean="0">
                <a:solidFill>
                  <a:srgbClr val="000000"/>
                </a:solidFill>
              </a:rPr>
              <a:pPr>
                <a:defRPr/>
              </a:pPr>
              <a:t>48</a:t>
            </a:fld>
            <a:endParaRPr lang="en-US" dirty="0">
              <a:solidFill>
                <a:srgbClr val="000000"/>
              </a:solidFill>
            </a:endParaRPr>
          </a:p>
        </p:txBody>
      </p:sp>
    </p:spTree>
    <p:extLst>
      <p:ext uri="{BB962C8B-B14F-4D97-AF65-F5344CB8AC3E}">
        <p14:creationId xmlns:p14="http://schemas.microsoft.com/office/powerpoint/2010/main" val="323617083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24FAA9FE-1FE6-4B73-90FC-EA136C79F426}" type="slidenum">
              <a:rPr lang="en-US" smtClean="0"/>
              <a:pPr/>
              <a:t>49</a:t>
            </a:fld>
            <a:endParaRPr lang="en-US" dirty="0"/>
          </a:p>
        </p:txBody>
      </p:sp>
      <p:sp>
        <p:nvSpPr>
          <p:cNvPr id="29699" name="Rectangle 7"/>
          <p:cNvSpPr txBox="1">
            <a:spLocks noGrp="1" noChangeArrowheads="1"/>
          </p:cNvSpPr>
          <p:nvPr/>
        </p:nvSpPr>
        <p:spPr bwMode="auto">
          <a:xfrm>
            <a:off x="3940447" y="8826712"/>
            <a:ext cx="3014393" cy="464898"/>
          </a:xfrm>
          <a:prstGeom prst="rect">
            <a:avLst/>
          </a:prstGeom>
          <a:noFill/>
          <a:ln w="9525">
            <a:noFill/>
            <a:miter lim="800000"/>
            <a:headEnd/>
            <a:tailEnd/>
          </a:ln>
        </p:spPr>
        <p:txBody>
          <a:bodyPr lIns="91984" tIns="45993" rIns="91984" bIns="45993" anchor="b"/>
          <a:lstStyle/>
          <a:p>
            <a:pPr algn="r" defTabSz="919935"/>
            <a:fld id="{DD6EA97C-12ED-470F-BBA7-7BA64EEB7C4F}" type="slidenum">
              <a:rPr lang="en-US" sz="1200">
                <a:latin typeface="Arial" charset="0"/>
                <a:ea typeface="ＭＳ Ｐゴシック" pitchFamily="1" charset="-128"/>
              </a:rPr>
              <a:pPr algn="r" defTabSz="919935"/>
              <a:t>49</a:t>
            </a:fld>
            <a:endParaRPr lang="en-US" sz="1200" dirty="0">
              <a:latin typeface="Arial" charset="0"/>
              <a:ea typeface="ＭＳ Ｐゴシック" pitchFamily="1" charset="-128"/>
            </a:endParaRPr>
          </a:p>
        </p:txBody>
      </p:sp>
      <p:sp>
        <p:nvSpPr>
          <p:cNvPr id="29700" name="Rectangle 2"/>
          <p:cNvSpPr>
            <a:spLocks noGrp="1" noRot="1" noChangeAspect="1" noChangeArrowheads="1" noTextEdit="1"/>
          </p:cNvSpPr>
          <p:nvPr>
            <p:ph type="sldImg"/>
          </p:nvPr>
        </p:nvSpPr>
        <p:spPr>
          <a:ln/>
        </p:spPr>
      </p:sp>
      <p:sp>
        <p:nvSpPr>
          <p:cNvPr id="29701" name="Rectangle 5"/>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658590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a:ln/>
        </p:spPr>
      </p:sp>
      <p:sp>
        <p:nvSpPr>
          <p:cNvPr id="86020" name="Rectangle 4"/>
          <p:cNvSpPr>
            <a:spLocks noGrp="1" noChangeArrowheads="1"/>
          </p:cNvSpPr>
          <p:nvPr>
            <p:ph type="body" idx="1"/>
          </p:nvPr>
        </p:nvSpPr>
        <p:spPr>
          <a:noFill/>
          <a:ln/>
        </p:spPr>
        <p:txBody>
          <a:bodyPr/>
          <a:lstStyle/>
          <a:p>
            <a:r>
              <a:rPr lang="en-US" dirty="0">
                <a:latin typeface="Arial" pitchFamily="34" charset="0"/>
              </a:rPr>
              <a:t>Challenging life circumstances might include separation from family, friends, natural</a:t>
            </a:r>
            <a:r>
              <a:rPr lang="en-US" baseline="0" dirty="0">
                <a:latin typeface="Arial" pitchFamily="34" charset="0"/>
              </a:rPr>
              <a:t> helping networks, deployment, etc.</a:t>
            </a:r>
            <a:endParaRPr lang="en-US" dirty="0">
              <a:latin typeface="Arial" pitchFamily="34" charset="0"/>
            </a:endParaRPr>
          </a:p>
        </p:txBody>
      </p:sp>
    </p:spTree>
    <p:extLst>
      <p:ext uri="{BB962C8B-B14F-4D97-AF65-F5344CB8AC3E}">
        <p14:creationId xmlns:p14="http://schemas.microsoft.com/office/powerpoint/2010/main" val="178765355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a:noFill/>
          <a:ln/>
        </p:spPr>
        <p:txBody>
          <a:bodyPr/>
          <a:lstStyle/>
          <a:p>
            <a:endParaRPr lang="en-US" dirty="0">
              <a:latin typeface="Arial" pitchFamily="34" charset="0"/>
            </a:endParaRPr>
          </a:p>
        </p:txBody>
      </p:sp>
    </p:spTree>
    <p:extLst>
      <p:ext uri="{BB962C8B-B14F-4D97-AF65-F5344CB8AC3E}">
        <p14:creationId xmlns:p14="http://schemas.microsoft.com/office/powerpoint/2010/main" val="273616467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52</a:t>
            </a:fld>
            <a:endParaRPr lang="en-US" dirty="0"/>
          </a:p>
        </p:txBody>
      </p:sp>
    </p:spTree>
    <p:extLst>
      <p:ext uri="{BB962C8B-B14F-4D97-AF65-F5344CB8AC3E}">
        <p14:creationId xmlns:p14="http://schemas.microsoft.com/office/powerpoint/2010/main" val="300349938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a:ln/>
        </p:spPr>
      </p:sp>
      <p:sp>
        <p:nvSpPr>
          <p:cNvPr id="6147" name="Notes Placeholder 2"/>
          <p:cNvSpPr>
            <a:spLocks noGrp="1"/>
          </p:cNvSpPr>
          <p:nvPr>
            <p:ph type="body" idx="1"/>
          </p:nvPr>
        </p:nvSpPr>
        <p:spPr>
          <a:noFill/>
        </p:spPr>
        <p:txBody>
          <a:bodyPr/>
          <a:lstStyle/>
          <a:p>
            <a:endParaRPr lang="en-US" altLang="en-US" dirty="0">
              <a:latin typeface="Arial" panose="020B0604020202020204" pitchFamily="34" charset="0"/>
            </a:endParaRPr>
          </a:p>
        </p:txBody>
      </p:sp>
      <p:sp>
        <p:nvSpPr>
          <p:cNvPr id="6148" name="Date Placeholder 3"/>
          <p:cNvSpPr>
            <a:spLocks noGrp="1"/>
          </p:cNvSpPr>
          <p:nvPr>
            <p:ph type="dt" sz="quarter" idx="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B118DA3-11DC-442C-9747-F02502A1CF69}" type="datetime1">
              <a:rPr lang="en-US" altLang="en-US" smtClean="0">
                <a:solidFill>
                  <a:srgbClr val="000000"/>
                </a:solidFill>
              </a:rPr>
              <a:pPr/>
              <a:t>6/14/2018</a:t>
            </a:fld>
            <a:endParaRPr lang="en-US" altLang="en-US" dirty="0">
              <a:solidFill>
                <a:srgbClr val="000000"/>
              </a:solidFill>
            </a:endParaRPr>
          </a:p>
        </p:txBody>
      </p:sp>
      <p:sp>
        <p:nvSpPr>
          <p:cNvPr id="6149" name="Slide Number Placeholder 4"/>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F7D2B77-A204-4906-9380-4E300D004DB8}" type="slidenum">
              <a:rPr lang="en-US" altLang="en-US" smtClean="0">
                <a:solidFill>
                  <a:srgbClr val="000000"/>
                </a:solidFill>
              </a:rPr>
              <a:pPr/>
              <a:t>53</a:t>
            </a:fld>
            <a:endParaRPr lang="en-US" altLang="en-US" dirty="0">
              <a:solidFill>
                <a:srgbClr val="000000"/>
              </a:solidFill>
            </a:endParaRPr>
          </a:p>
        </p:txBody>
      </p:sp>
    </p:spTree>
    <p:extLst>
      <p:ext uri="{BB962C8B-B14F-4D97-AF65-F5344CB8AC3E}">
        <p14:creationId xmlns:p14="http://schemas.microsoft.com/office/powerpoint/2010/main" val="34505555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en-US" dirty="0"/>
              <a:t>The Problem: The lifetime societal cost for one child with autism is $1.4 to $2.4 million</a:t>
            </a:r>
          </a:p>
          <a:p>
            <a:pPr>
              <a:spcBef>
                <a:spcPct val="0"/>
              </a:spcBef>
              <a:defRPr/>
            </a:pPr>
            <a:endParaRPr lang="en-US" altLang="en-US" dirty="0"/>
          </a:p>
          <a:p>
            <a:pPr marL="228600" indent="-228600">
              <a:defRPr/>
            </a:pPr>
            <a:r>
              <a:rPr lang="en-US" altLang="en-US" dirty="0">
                <a:latin typeface="Arial" panose="020B0604020202020204" pitchFamily="34" charset="0"/>
                <a:cs typeface="Arial" panose="020B0604020202020204" pitchFamily="34" charset="0"/>
              </a:rPr>
              <a:t>A recent editorial in the Journal of Pediatrics titled “Zebras in the living room”  provides a mental model of the unmistakable  but not totally explainable increased prevalence of autism.  </a:t>
            </a:r>
          </a:p>
          <a:p>
            <a:pPr marL="228600" indent="-228600">
              <a:defRPr/>
            </a:pPr>
            <a:r>
              <a:rPr lang="en-US" altLang="en-US" dirty="0">
                <a:latin typeface="Arial" panose="020B0604020202020204" pitchFamily="34" charset="0"/>
                <a:cs typeface="Arial" panose="020B0604020202020204" pitchFamily="34" charset="0"/>
              </a:rPr>
              <a:t>WHY??</a:t>
            </a:r>
          </a:p>
          <a:p>
            <a:pPr marL="228600" indent="-228600">
              <a:buFontTx/>
              <a:buAutoNum type="arabicPeriod"/>
              <a:defRPr/>
            </a:pPr>
            <a:r>
              <a:rPr lang="en-US" altLang="en-US" b="1" dirty="0">
                <a:latin typeface="Arial" panose="020B0604020202020204" pitchFamily="34" charset="0"/>
                <a:cs typeface="Arial" panose="020B0604020202020204" pitchFamily="34" charset="0"/>
              </a:rPr>
              <a:t>Broader diagnostic criteria</a:t>
            </a:r>
            <a:r>
              <a:rPr lang="en-US" altLang="en-US" dirty="0">
                <a:latin typeface="Arial" panose="020B0604020202020204" pitchFamily="34" charset="0"/>
                <a:cs typeface="Arial" panose="020B0604020202020204" pitchFamily="34" charset="0"/>
              </a:rPr>
              <a:t> appear to have contributed in part to the increased prevalence. </a:t>
            </a:r>
          </a:p>
          <a:p>
            <a:pPr marL="228600" indent="-228600">
              <a:defRPr/>
            </a:pPr>
            <a:r>
              <a:rPr lang="en-US" altLang="en-US" dirty="0">
                <a:latin typeface="Arial" panose="020B0604020202020204" pitchFamily="34" charset="0"/>
                <a:cs typeface="Arial" panose="020B0604020202020204" pitchFamily="34" charset="0"/>
              </a:rPr>
              <a:t>2.  </a:t>
            </a:r>
            <a:r>
              <a:rPr lang="en-US" altLang="en-US" b="1" dirty="0">
                <a:latin typeface="Arial" panose="020B0604020202020204" pitchFamily="34" charset="0"/>
                <a:cs typeface="Arial" panose="020B0604020202020204" pitchFamily="34" charset="0"/>
              </a:rPr>
              <a:t>more people are recognizing it</a:t>
            </a:r>
            <a:r>
              <a:rPr lang="en-US" altLang="en-US" dirty="0">
                <a:latin typeface="Arial" panose="020B0604020202020204" pitchFamily="34" charset="0"/>
                <a:cs typeface="Arial" panose="020B0604020202020204" pitchFamily="34" charset="0"/>
              </a:rPr>
              <a:t> …..</a:t>
            </a:r>
            <a:r>
              <a:rPr lang="en-US" altLang="en-US" dirty="0">
                <a:latin typeface="Times New Roman" panose="02020603050405020304" pitchFamily="18" charset="0"/>
                <a:cs typeface="Times New Roman" panose="02020603050405020304" pitchFamily="18" charset="0"/>
              </a:rPr>
              <a:t> Though referral bias and single site of ascertainment is a problem—in the prevalence study from JAMA in 2003, many poor children are not identified until school age, so if only 2 or 3 year old prevalence rates are sought, they may be lower….</a:t>
            </a:r>
          </a:p>
          <a:p>
            <a:pPr marL="228600" indent="-228600">
              <a:defRPr/>
            </a:pPr>
            <a:r>
              <a:rPr lang="en-US" altLang="en-US" dirty="0">
                <a:latin typeface="Times New Roman" panose="02020603050405020304" pitchFamily="18" charset="0"/>
                <a:cs typeface="Times New Roman" panose="02020603050405020304" pitchFamily="18" charset="0"/>
              </a:rPr>
              <a:t>3.</a:t>
            </a:r>
            <a:r>
              <a:rPr lang="en-US" altLang="en-US" dirty="0">
                <a:latin typeface="Arial" panose="020B0604020202020204" pitchFamily="34" charset="0"/>
                <a:cs typeface="Arial" panose="020B0604020202020204" pitchFamily="34" charset="0"/>
              </a:rPr>
              <a:t> Increased prevalence may also be attributed to clinicians looking for autism even in the </a:t>
            </a:r>
            <a:r>
              <a:rPr lang="en-US" altLang="en-US" b="1" dirty="0">
                <a:latin typeface="Arial" panose="020B0604020202020204" pitchFamily="34" charset="0"/>
                <a:cs typeface="Arial" panose="020B0604020202020204" pitchFamily="34" charset="0"/>
              </a:rPr>
              <a:t>face of another diagnosis</a:t>
            </a:r>
            <a:r>
              <a:rPr lang="en-US" altLang="en-US" dirty="0">
                <a:latin typeface="Arial" panose="020B0604020202020204" pitchFamily="34" charset="0"/>
                <a:cs typeface="Arial" panose="020B0604020202020204" pitchFamily="34" charset="0"/>
              </a:rPr>
              <a:t> .  For example, a 43% comorbidity between autism and TS has been found (Gutierrez, 1998).  8% of children with phenotype of autism have a Fragile X genotype. </a:t>
            </a:r>
          </a:p>
          <a:p>
            <a:pPr marL="228600" indent="-228600">
              <a:buFontTx/>
              <a:buAutoNum type="arabicPeriod" startAt="4"/>
              <a:defRPr/>
            </a:pPr>
            <a:r>
              <a:rPr lang="en-US" altLang="en-US" dirty="0">
                <a:latin typeface="Arial" panose="020B0604020202020204" pitchFamily="34" charset="0"/>
                <a:cs typeface="Arial" panose="020B0604020202020204" pitchFamily="34" charset="0"/>
              </a:rPr>
              <a:t>In the 90’s, as the dx of ASD’s went up, the dx of MR went down….</a:t>
            </a:r>
          </a:p>
          <a:p>
            <a:pPr marL="228600" indent="-228600">
              <a:buFontTx/>
              <a:buAutoNum type="arabicPeriod" startAt="4"/>
              <a:defRPr/>
            </a:pPr>
            <a:r>
              <a:rPr lang="en-US" altLang="en-US" dirty="0">
                <a:latin typeface="Arial" panose="020B0604020202020204" pitchFamily="34" charset="0"/>
                <a:cs typeface="Arial" panose="020B0604020202020204" pitchFamily="34" charset="0"/>
              </a:rPr>
              <a:t>Finally, there MAY be a </a:t>
            </a:r>
            <a:r>
              <a:rPr lang="en-US" altLang="en-US" b="1" dirty="0">
                <a:latin typeface="Arial" panose="020B0604020202020204" pitchFamily="34" charset="0"/>
                <a:cs typeface="Arial" panose="020B0604020202020204" pitchFamily="34" charset="0"/>
              </a:rPr>
              <a:t>true increase in incidence,</a:t>
            </a:r>
            <a:r>
              <a:rPr lang="en-US" altLang="en-US" dirty="0">
                <a:latin typeface="Arial" panose="020B0604020202020204" pitchFamily="34" charset="0"/>
                <a:cs typeface="Arial" panose="020B0604020202020204" pitchFamily="34" charset="0"/>
              </a:rPr>
              <a:t> with increased environmental </a:t>
            </a:r>
            <a:r>
              <a:rPr lang="en-US" altLang="en-US" b="1" dirty="0">
                <a:latin typeface="Arial" panose="020B0604020202020204" pitchFamily="34" charset="0"/>
                <a:cs typeface="Arial" panose="020B0604020202020204" pitchFamily="34" charset="0"/>
              </a:rPr>
              <a:t>influences early in gestation.</a:t>
            </a:r>
            <a:endParaRPr lang="en-US" altLang="en-US" b="1" dirty="0">
              <a:latin typeface="Times New Roman" panose="02020603050405020304" pitchFamily="18" charset="0"/>
              <a:cs typeface="Times New Roman" panose="02020603050405020304" pitchFamily="18" charset="0"/>
            </a:endParaRPr>
          </a:p>
          <a:p>
            <a:pPr marL="228600" indent="-228600">
              <a:defRPr/>
            </a:pPr>
            <a:r>
              <a:rPr lang="en-US" altLang="en-US" dirty="0">
                <a:latin typeface="Times New Roman" panose="02020603050405020304" pitchFamily="18" charset="0"/>
                <a:cs typeface="Times New Roman" panose="02020603050405020304" pitchFamily="18" charset="0"/>
              </a:rPr>
              <a:t> at the end of the talk I will come back to the summary of MMR and/or immunization preservatives, and I will touch on Dr Lopreiato’s recent publication in Lancet….on this topic</a:t>
            </a:r>
            <a:endParaRPr lang="en-US" altLang="en-US" dirty="0">
              <a:latin typeface="Arial" panose="020B0604020202020204" pitchFamily="34" charset="0"/>
              <a:cs typeface="Arial" panose="020B0604020202020204" pitchFamily="34" charset="0"/>
            </a:endParaRPr>
          </a:p>
          <a:p>
            <a:pPr marL="228600" indent="-228600">
              <a:defRPr/>
            </a:pPr>
            <a:r>
              <a:rPr lang="en-US" altLang="en-US" dirty="0">
                <a:latin typeface="Times New Roman" panose="02020603050405020304" pitchFamily="18" charset="0"/>
              </a:rPr>
              <a:t>Prevalence does not totally substantiate incidence questions……see http//www.cdc.gov/ncbddd/dd/aic/states/</a:t>
            </a:r>
          </a:p>
          <a:p>
            <a:pPr marL="228600" indent="-228600">
              <a:defRPr/>
            </a:pPr>
            <a:endParaRPr lang="en-US" altLang="en-US" dirty="0">
              <a:latin typeface="Times New Roman" panose="02020603050405020304" pitchFamily="18" charset="0"/>
            </a:endParaRPr>
          </a:p>
          <a:p>
            <a:pPr>
              <a:defRPr/>
            </a:pPr>
            <a:r>
              <a:rPr lang="en-US" altLang="en-US" dirty="0"/>
              <a:t>1 out of 4 career Military Families are enrolled in EFMP</a:t>
            </a:r>
          </a:p>
          <a:p>
            <a:pPr>
              <a:defRPr/>
            </a:pPr>
            <a:endParaRPr lang="en-US" altLang="en-US" dirty="0"/>
          </a:p>
          <a:p>
            <a:pPr>
              <a:defRPr/>
            </a:pPr>
            <a:r>
              <a:rPr lang="en-US" altLang="en-US" dirty="0"/>
              <a:t>23% of Military Children have a Chronic Medical Condition</a:t>
            </a:r>
          </a:p>
          <a:p>
            <a:pPr lvl="1">
              <a:defRPr/>
            </a:pPr>
            <a:r>
              <a:rPr lang="en-US" altLang="en-US" dirty="0"/>
              <a:t>5% with complex chronic care account for &gt; 40% of child healthcare dollars</a:t>
            </a:r>
          </a:p>
          <a:p>
            <a:pPr lvl="1">
              <a:defRPr/>
            </a:pPr>
            <a:endParaRPr lang="en-US" altLang="en-US" dirty="0"/>
          </a:p>
          <a:p>
            <a:pPr>
              <a:defRPr/>
            </a:pPr>
            <a:r>
              <a:rPr lang="en-US" altLang="en-US" dirty="0"/>
              <a:t>Approximately 40,000 military children have been diagnosed with an Autism Spectrum Disorder (ASD)</a:t>
            </a:r>
          </a:p>
          <a:p>
            <a:pPr>
              <a:defRPr/>
            </a:pPr>
            <a:endParaRPr lang="en-US" altLang="en-US" dirty="0"/>
          </a:p>
          <a:p>
            <a:pPr marL="228600" indent="-228600">
              <a:defRPr/>
            </a:pPr>
            <a:endParaRPr lang="en-US" altLang="en-US" dirty="0"/>
          </a:p>
        </p:txBody>
      </p:sp>
      <p:sp>
        <p:nvSpPr>
          <p:cNvPr id="8196"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0301C91-AB3C-4C69-9C0F-F54D4A554724}" type="slidenum">
              <a:rPr lang="en-US" altLang="en-US" smtClean="0">
                <a:solidFill>
                  <a:srgbClr val="000000"/>
                </a:solidFill>
              </a:rPr>
              <a:pPr/>
              <a:t>54</a:t>
            </a:fld>
            <a:endParaRPr lang="en-US" altLang="en-US" dirty="0">
              <a:solidFill>
                <a:srgbClr val="000000"/>
              </a:solidFill>
            </a:endParaRPr>
          </a:p>
        </p:txBody>
      </p:sp>
    </p:spTree>
    <p:extLst>
      <p:ext uri="{BB962C8B-B14F-4D97-AF65-F5344CB8AC3E}">
        <p14:creationId xmlns:p14="http://schemas.microsoft.com/office/powerpoint/2010/main" val="53977300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a:ln/>
        </p:spPr>
      </p:sp>
      <p:sp>
        <p:nvSpPr>
          <p:cNvPr id="10243" name="Notes Placeholder 2"/>
          <p:cNvSpPr>
            <a:spLocks noGrp="1"/>
          </p:cNvSpPr>
          <p:nvPr>
            <p:ph type="body" idx="1"/>
          </p:nvPr>
        </p:nvSpPr>
        <p:spPr>
          <a:noFill/>
        </p:spPr>
        <p:txBody>
          <a:bodyPr/>
          <a:lstStyle/>
          <a:p>
            <a:r>
              <a:rPr lang="en-US" altLang="en-US" dirty="0">
                <a:latin typeface="Arial" panose="020B0604020202020204" pitchFamily="34" charset="0"/>
              </a:rPr>
              <a:t>1 out of 4 career Military Families are enrolled in EFMP</a:t>
            </a:r>
          </a:p>
          <a:p>
            <a:endParaRPr lang="en-US" altLang="en-US" dirty="0">
              <a:latin typeface="Arial" panose="020B0604020202020204" pitchFamily="34" charset="0"/>
            </a:endParaRPr>
          </a:p>
          <a:p>
            <a:r>
              <a:rPr lang="en-US" altLang="en-US" dirty="0">
                <a:latin typeface="Arial" panose="020B0604020202020204" pitchFamily="34" charset="0"/>
              </a:rPr>
              <a:t>23% of Military Children have a Chronic Medical Condition</a:t>
            </a:r>
          </a:p>
          <a:p>
            <a:pPr lvl="1"/>
            <a:r>
              <a:rPr lang="en-US" altLang="en-US" dirty="0">
                <a:latin typeface="Arial" panose="020B0604020202020204" pitchFamily="34" charset="0"/>
              </a:rPr>
              <a:t>5% with complex chronic care account for &gt; 40% of child healthcare dollars</a:t>
            </a:r>
          </a:p>
          <a:p>
            <a:pPr lvl="1"/>
            <a:endParaRPr lang="en-US" altLang="en-US" dirty="0">
              <a:latin typeface="Arial" panose="020B0604020202020204" pitchFamily="34" charset="0"/>
            </a:endParaRPr>
          </a:p>
          <a:p>
            <a:r>
              <a:rPr lang="en-US" altLang="en-US" dirty="0">
                <a:latin typeface="Arial" panose="020B0604020202020204" pitchFamily="34" charset="0"/>
              </a:rPr>
              <a:t>Approximately 40,000 military children have been diagnosed with an Autism Spectrum Disorder (ASD)</a:t>
            </a:r>
          </a:p>
          <a:p>
            <a:endParaRPr lang="en-US" altLang="en-US" dirty="0">
              <a:latin typeface="Arial" panose="020B0604020202020204" pitchFamily="34" charset="0"/>
            </a:endParaRPr>
          </a:p>
        </p:txBody>
      </p:sp>
      <p:sp>
        <p:nvSpPr>
          <p:cNvPr id="10244" name="Date Placeholder 3"/>
          <p:cNvSpPr>
            <a:spLocks noGrp="1"/>
          </p:cNvSpPr>
          <p:nvPr>
            <p:ph type="dt" sz="quarter" idx="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847C0BC-81DD-4E6B-A70C-611E2788A664}" type="datetime1">
              <a:rPr lang="en-US" altLang="en-US" smtClean="0">
                <a:solidFill>
                  <a:srgbClr val="000000"/>
                </a:solidFill>
              </a:rPr>
              <a:pPr/>
              <a:t>6/14/2018</a:t>
            </a:fld>
            <a:endParaRPr lang="en-US" altLang="en-US" dirty="0">
              <a:solidFill>
                <a:srgbClr val="000000"/>
              </a:solidFill>
            </a:endParaRPr>
          </a:p>
        </p:txBody>
      </p:sp>
      <p:sp>
        <p:nvSpPr>
          <p:cNvPr id="10245" name="Slide Number Placeholder 4"/>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6C19918-5984-4E08-803A-EE1D04649BB5}" type="slidenum">
              <a:rPr lang="en-US" altLang="en-US" smtClean="0">
                <a:solidFill>
                  <a:srgbClr val="000000"/>
                </a:solidFill>
              </a:rPr>
              <a:pPr/>
              <a:t>55</a:t>
            </a:fld>
            <a:endParaRPr lang="en-US" altLang="en-US" dirty="0">
              <a:solidFill>
                <a:srgbClr val="000000"/>
              </a:solidFill>
            </a:endParaRPr>
          </a:p>
        </p:txBody>
      </p:sp>
    </p:spTree>
    <p:extLst>
      <p:ext uri="{BB962C8B-B14F-4D97-AF65-F5344CB8AC3E}">
        <p14:creationId xmlns:p14="http://schemas.microsoft.com/office/powerpoint/2010/main" val="85255630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a:ln/>
        </p:spPr>
      </p:sp>
      <p:sp>
        <p:nvSpPr>
          <p:cNvPr id="12291" name="Notes Placeholder 2"/>
          <p:cNvSpPr>
            <a:spLocks noGrp="1"/>
          </p:cNvSpPr>
          <p:nvPr>
            <p:ph type="body" idx="1"/>
          </p:nvPr>
        </p:nvSpPr>
        <p:spPr>
          <a:noFill/>
        </p:spPr>
        <p:txBody>
          <a:bodyPr/>
          <a:lstStyle/>
          <a:p>
            <a:endParaRPr lang="en-US" altLang="en-US" dirty="0">
              <a:latin typeface="Arial" panose="020B0604020202020204" pitchFamily="34" charset="0"/>
            </a:endParaRPr>
          </a:p>
          <a:p>
            <a:endParaRPr lang="en-US" altLang="en-US" dirty="0">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2542542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57</a:t>
            </a:fld>
            <a:endParaRPr lang="en-US" dirty="0"/>
          </a:p>
        </p:txBody>
      </p:sp>
    </p:spTree>
    <p:extLst>
      <p:ext uri="{BB962C8B-B14F-4D97-AF65-F5344CB8AC3E}">
        <p14:creationId xmlns:p14="http://schemas.microsoft.com/office/powerpoint/2010/main" val="179759675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Fragmented services vs consolidated services- If we can get this model right we’ll be taking care of these families better than we ever have before.</a:t>
            </a:r>
          </a:p>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58</a:t>
            </a:fld>
            <a:endParaRPr lang="en-US" dirty="0"/>
          </a:p>
        </p:txBody>
      </p:sp>
    </p:spTree>
    <p:extLst>
      <p:ext uri="{BB962C8B-B14F-4D97-AF65-F5344CB8AC3E}">
        <p14:creationId xmlns:p14="http://schemas.microsoft.com/office/powerpoint/2010/main" val="250359722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ln/>
        </p:spPr>
      </p:sp>
      <p:sp>
        <p:nvSpPr>
          <p:cNvPr id="17411" name="Notes Placeholder 2"/>
          <p:cNvSpPr>
            <a:spLocks noGrp="1"/>
          </p:cNvSpPr>
          <p:nvPr>
            <p:ph type="body" idx="1"/>
          </p:nvPr>
        </p:nvSpPr>
        <p:spPr>
          <a:noFill/>
        </p:spPr>
        <p:txBody>
          <a:bodyPr/>
          <a:lstStyle/>
          <a:p>
            <a:endParaRPr lang="en-US" altLang="en-US" dirty="0">
              <a:latin typeface="Arial" panose="020B0604020202020204" pitchFamily="34" charset="0"/>
            </a:endParaRPr>
          </a:p>
        </p:txBody>
      </p:sp>
      <p:sp>
        <p:nvSpPr>
          <p:cNvPr id="17412" name="Date Placeholder 3"/>
          <p:cNvSpPr>
            <a:spLocks noGrp="1"/>
          </p:cNvSpPr>
          <p:nvPr>
            <p:ph type="dt" sz="quarter" idx="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2464FC4-836B-41AF-BE94-DEBD1FDE43C2}" type="datetime1">
              <a:rPr lang="en-US" altLang="en-US" smtClean="0">
                <a:solidFill>
                  <a:srgbClr val="000000"/>
                </a:solidFill>
              </a:rPr>
              <a:pPr/>
              <a:t>6/14/2018</a:t>
            </a:fld>
            <a:endParaRPr lang="en-US" altLang="en-US" dirty="0">
              <a:solidFill>
                <a:srgbClr val="000000"/>
              </a:solidFill>
            </a:endParaRPr>
          </a:p>
        </p:txBody>
      </p:sp>
      <p:sp>
        <p:nvSpPr>
          <p:cNvPr id="17413" name="Slide Number Placeholder 4"/>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B11C505-982B-4E00-B1C3-D39039D095A9}" type="slidenum">
              <a:rPr lang="en-US" altLang="en-US" smtClean="0">
                <a:solidFill>
                  <a:srgbClr val="000000"/>
                </a:solidFill>
              </a:rPr>
              <a:pPr/>
              <a:t>59</a:t>
            </a:fld>
            <a:endParaRPr lang="en-US" altLang="en-US" dirty="0">
              <a:solidFill>
                <a:srgbClr val="000000"/>
              </a:solidFill>
            </a:endParaRPr>
          </a:p>
        </p:txBody>
      </p:sp>
    </p:spTree>
    <p:extLst>
      <p:ext uri="{BB962C8B-B14F-4D97-AF65-F5344CB8AC3E}">
        <p14:creationId xmlns:p14="http://schemas.microsoft.com/office/powerpoint/2010/main" val="70565116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60</a:t>
            </a:fld>
            <a:endParaRPr lang="en-US" dirty="0"/>
          </a:p>
        </p:txBody>
      </p:sp>
    </p:spTree>
    <p:extLst>
      <p:ext uri="{BB962C8B-B14F-4D97-AF65-F5344CB8AC3E}">
        <p14:creationId xmlns:p14="http://schemas.microsoft.com/office/powerpoint/2010/main" val="70176737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61</a:t>
            </a:fld>
            <a:endParaRPr lang="en-US" dirty="0"/>
          </a:p>
        </p:txBody>
      </p:sp>
    </p:spTree>
    <p:extLst>
      <p:ext uri="{BB962C8B-B14F-4D97-AF65-F5344CB8AC3E}">
        <p14:creationId xmlns:p14="http://schemas.microsoft.com/office/powerpoint/2010/main" val="351719596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fontAlgn="auto" hangingPunct="1">
              <a:spcBef>
                <a:spcPts val="0"/>
              </a:spcBef>
              <a:spcAft>
                <a:spcPts val="0"/>
              </a:spcAft>
              <a:defRPr/>
            </a:pPr>
            <a:endParaRPr lang="en-US" dirty="0">
              <a:ea typeface="ＭＳ Ｐゴシック" charset="0"/>
            </a:endParaRPr>
          </a:p>
        </p:txBody>
      </p:sp>
      <p:sp>
        <p:nvSpPr>
          <p:cNvPr id="50180"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0750">
              <a:defRPr>
                <a:solidFill>
                  <a:schemeClr val="tx1"/>
                </a:solidFill>
                <a:latin typeface="Calibri" panose="020F0502020204030204" pitchFamily="34" charset="0"/>
              </a:defRPr>
            </a:lvl1pPr>
            <a:lvl2pPr marL="728663" indent="-279400" defTabSz="920750">
              <a:defRPr>
                <a:solidFill>
                  <a:schemeClr val="tx1"/>
                </a:solidFill>
                <a:latin typeface="Calibri" panose="020F0502020204030204" pitchFamily="34" charset="0"/>
              </a:defRPr>
            </a:lvl2pPr>
            <a:lvl3pPr marL="1122363" indent="-223838" defTabSz="920750">
              <a:defRPr>
                <a:solidFill>
                  <a:schemeClr val="tx1"/>
                </a:solidFill>
                <a:latin typeface="Calibri" panose="020F0502020204030204" pitchFamily="34" charset="0"/>
              </a:defRPr>
            </a:lvl3pPr>
            <a:lvl4pPr marL="1571625" indent="-223838" defTabSz="920750">
              <a:defRPr>
                <a:solidFill>
                  <a:schemeClr val="tx1"/>
                </a:solidFill>
                <a:latin typeface="Calibri" panose="020F0502020204030204" pitchFamily="34" charset="0"/>
              </a:defRPr>
            </a:lvl4pPr>
            <a:lvl5pPr marL="2020888" indent="-223838" defTabSz="920750">
              <a:defRPr>
                <a:solidFill>
                  <a:schemeClr val="tx1"/>
                </a:solidFill>
                <a:latin typeface="Calibri" panose="020F0502020204030204" pitchFamily="34" charset="0"/>
              </a:defRPr>
            </a:lvl5pPr>
            <a:lvl6pPr marL="2478088" indent="-223838" defTabSz="920750" fontAlgn="base">
              <a:spcBef>
                <a:spcPct val="0"/>
              </a:spcBef>
              <a:spcAft>
                <a:spcPct val="0"/>
              </a:spcAft>
              <a:defRPr>
                <a:solidFill>
                  <a:schemeClr val="tx1"/>
                </a:solidFill>
                <a:latin typeface="Calibri" panose="020F0502020204030204" pitchFamily="34" charset="0"/>
              </a:defRPr>
            </a:lvl6pPr>
            <a:lvl7pPr marL="2935288" indent="-223838" defTabSz="920750" fontAlgn="base">
              <a:spcBef>
                <a:spcPct val="0"/>
              </a:spcBef>
              <a:spcAft>
                <a:spcPct val="0"/>
              </a:spcAft>
              <a:defRPr>
                <a:solidFill>
                  <a:schemeClr val="tx1"/>
                </a:solidFill>
                <a:latin typeface="Calibri" panose="020F0502020204030204" pitchFamily="34" charset="0"/>
              </a:defRPr>
            </a:lvl7pPr>
            <a:lvl8pPr marL="3392488" indent="-223838" defTabSz="920750" fontAlgn="base">
              <a:spcBef>
                <a:spcPct val="0"/>
              </a:spcBef>
              <a:spcAft>
                <a:spcPct val="0"/>
              </a:spcAft>
              <a:defRPr>
                <a:solidFill>
                  <a:schemeClr val="tx1"/>
                </a:solidFill>
                <a:latin typeface="Calibri" panose="020F0502020204030204" pitchFamily="34" charset="0"/>
              </a:defRPr>
            </a:lvl8pPr>
            <a:lvl9pPr marL="3849688" indent="-223838" defTabSz="920750" fontAlgn="base">
              <a:spcBef>
                <a:spcPct val="0"/>
              </a:spcBef>
              <a:spcAft>
                <a:spcPct val="0"/>
              </a:spcAft>
              <a:defRPr>
                <a:solidFill>
                  <a:schemeClr val="tx1"/>
                </a:solidFill>
                <a:latin typeface="Calibri" panose="020F0502020204030204" pitchFamily="34" charset="0"/>
              </a:defRPr>
            </a:lvl9pPr>
          </a:lstStyle>
          <a:p>
            <a:pPr>
              <a:defRPr/>
            </a:pPr>
            <a:fld id="{A7F8E64E-A532-4878-B3B8-28FAE7772A79}" type="slidenum">
              <a:rPr lang="en-US" altLang="en-US" smtClean="0">
                <a:solidFill>
                  <a:srgbClr val="000000"/>
                </a:solidFill>
                <a:latin typeface="Arial" panose="020B0604020202020204" pitchFamily="34" charset="0"/>
                <a:ea typeface="MS PGothic" panose="020B0600070205080204" pitchFamily="34" charset="-128"/>
              </a:rPr>
              <a:pPr>
                <a:defRPr/>
              </a:pPr>
              <a:t>62</a:t>
            </a:fld>
            <a:endParaRPr lang="en-US" altLang="en-US" dirty="0">
              <a:solidFill>
                <a:srgbClr val="000000"/>
              </a:solidFill>
              <a:latin typeface="Arial" panose="020B0604020202020204" pitchFamily="34" charset="0"/>
              <a:ea typeface="MS PGothic" panose="020B0600070205080204" pitchFamily="34" charset="-128"/>
            </a:endParaRPr>
          </a:p>
        </p:txBody>
      </p:sp>
    </p:spTree>
    <p:extLst>
      <p:ext uri="{BB962C8B-B14F-4D97-AF65-F5344CB8AC3E}">
        <p14:creationId xmlns:p14="http://schemas.microsoft.com/office/powerpoint/2010/main" val="177271635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fontAlgn="auto" hangingPunct="1">
              <a:spcBef>
                <a:spcPts val="0"/>
              </a:spcBef>
              <a:spcAft>
                <a:spcPts val="0"/>
              </a:spcAft>
              <a:defRPr/>
            </a:pPr>
            <a:endParaRPr lang="en-US" dirty="0">
              <a:ea typeface="ＭＳ Ｐゴシック" charset="0"/>
            </a:endParaRPr>
          </a:p>
        </p:txBody>
      </p:sp>
      <p:sp>
        <p:nvSpPr>
          <p:cNvPr id="50180"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0750">
              <a:defRPr>
                <a:solidFill>
                  <a:schemeClr val="tx1"/>
                </a:solidFill>
                <a:latin typeface="Calibri" panose="020F0502020204030204" pitchFamily="34" charset="0"/>
              </a:defRPr>
            </a:lvl1pPr>
            <a:lvl2pPr marL="728663" indent="-279400" defTabSz="920750">
              <a:defRPr>
                <a:solidFill>
                  <a:schemeClr val="tx1"/>
                </a:solidFill>
                <a:latin typeface="Calibri" panose="020F0502020204030204" pitchFamily="34" charset="0"/>
              </a:defRPr>
            </a:lvl2pPr>
            <a:lvl3pPr marL="1122363" indent="-223838" defTabSz="920750">
              <a:defRPr>
                <a:solidFill>
                  <a:schemeClr val="tx1"/>
                </a:solidFill>
                <a:latin typeface="Calibri" panose="020F0502020204030204" pitchFamily="34" charset="0"/>
              </a:defRPr>
            </a:lvl3pPr>
            <a:lvl4pPr marL="1571625" indent="-223838" defTabSz="920750">
              <a:defRPr>
                <a:solidFill>
                  <a:schemeClr val="tx1"/>
                </a:solidFill>
                <a:latin typeface="Calibri" panose="020F0502020204030204" pitchFamily="34" charset="0"/>
              </a:defRPr>
            </a:lvl4pPr>
            <a:lvl5pPr marL="2020888" indent="-223838" defTabSz="920750">
              <a:defRPr>
                <a:solidFill>
                  <a:schemeClr val="tx1"/>
                </a:solidFill>
                <a:latin typeface="Calibri" panose="020F0502020204030204" pitchFamily="34" charset="0"/>
              </a:defRPr>
            </a:lvl5pPr>
            <a:lvl6pPr marL="2478088" indent="-223838" defTabSz="920750" fontAlgn="base">
              <a:spcBef>
                <a:spcPct val="0"/>
              </a:spcBef>
              <a:spcAft>
                <a:spcPct val="0"/>
              </a:spcAft>
              <a:defRPr>
                <a:solidFill>
                  <a:schemeClr val="tx1"/>
                </a:solidFill>
                <a:latin typeface="Calibri" panose="020F0502020204030204" pitchFamily="34" charset="0"/>
              </a:defRPr>
            </a:lvl6pPr>
            <a:lvl7pPr marL="2935288" indent="-223838" defTabSz="920750" fontAlgn="base">
              <a:spcBef>
                <a:spcPct val="0"/>
              </a:spcBef>
              <a:spcAft>
                <a:spcPct val="0"/>
              </a:spcAft>
              <a:defRPr>
                <a:solidFill>
                  <a:schemeClr val="tx1"/>
                </a:solidFill>
                <a:latin typeface="Calibri" panose="020F0502020204030204" pitchFamily="34" charset="0"/>
              </a:defRPr>
            </a:lvl7pPr>
            <a:lvl8pPr marL="3392488" indent="-223838" defTabSz="920750" fontAlgn="base">
              <a:spcBef>
                <a:spcPct val="0"/>
              </a:spcBef>
              <a:spcAft>
                <a:spcPct val="0"/>
              </a:spcAft>
              <a:defRPr>
                <a:solidFill>
                  <a:schemeClr val="tx1"/>
                </a:solidFill>
                <a:latin typeface="Calibri" panose="020F0502020204030204" pitchFamily="34" charset="0"/>
              </a:defRPr>
            </a:lvl8pPr>
            <a:lvl9pPr marL="3849688" indent="-223838" defTabSz="920750" fontAlgn="base">
              <a:spcBef>
                <a:spcPct val="0"/>
              </a:spcBef>
              <a:spcAft>
                <a:spcPct val="0"/>
              </a:spcAft>
              <a:defRPr>
                <a:solidFill>
                  <a:schemeClr val="tx1"/>
                </a:solidFill>
                <a:latin typeface="Calibri" panose="020F0502020204030204" pitchFamily="34" charset="0"/>
              </a:defRPr>
            </a:lvl9pPr>
          </a:lstStyle>
          <a:p>
            <a:pPr>
              <a:defRPr/>
            </a:pPr>
            <a:fld id="{0A89793C-6DD9-404B-BDA8-E042C0FA6433}" type="slidenum">
              <a:rPr lang="en-US" altLang="en-US" smtClean="0">
                <a:solidFill>
                  <a:srgbClr val="000000"/>
                </a:solidFill>
                <a:latin typeface="Arial" panose="020B0604020202020204" pitchFamily="34" charset="0"/>
                <a:ea typeface="MS PGothic" panose="020B0600070205080204" pitchFamily="34" charset="-128"/>
              </a:rPr>
              <a:pPr>
                <a:defRPr/>
              </a:pPr>
              <a:t>63</a:t>
            </a:fld>
            <a:endParaRPr lang="en-US" altLang="en-US" dirty="0">
              <a:solidFill>
                <a:srgbClr val="000000"/>
              </a:solidFill>
              <a:latin typeface="Arial" panose="020B0604020202020204" pitchFamily="34" charset="0"/>
              <a:ea typeface="MS PGothic" panose="020B0600070205080204" pitchFamily="34" charset="-128"/>
            </a:endParaRPr>
          </a:p>
        </p:txBody>
      </p:sp>
    </p:spTree>
    <p:extLst>
      <p:ext uri="{BB962C8B-B14F-4D97-AF65-F5344CB8AC3E}">
        <p14:creationId xmlns:p14="http://schemas.microsoft.com/office/powerpoint/2010/main" val="376801151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64</a:t>
            </a:fld>
            <a:endParaRPr lang="en-US" dirty="0"/>
          </a:p>
        </p:txBody>
      </p:sp>
    </p:spTree>
    <p:extLst>
      <p:ext uri="{BB962C8B-B14F-4D97-AF65-F5344CB8AC3E}">
        <p14:creationId xmlns:p14="http://schemas.microsoft.com/office/powerpoint/2010/main" val="140673946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Fun</a:t>
            </a:r>
          </a:p>
          <a:p>
            <a:r>
              <a:rPr lang="en-US" sz="1400" b="1" dirty="0"/>
              <a:t>Recognition</a:t>
            </a:r>
          </a:p>
          <a:p>
            <a:r>
              <a:rPr lang="en-US" dirty="0"/>
              <a:t>Positive Adult Relationships</a:t>
            </a:r>
          </a:p>
          <a:p>
            <a:r>
              <a:rPr lang="en-US" dirty="0"/>
              <a:t>Opportunities and Expectations</a:t>
            </a:r>
          </a:p>
          <a:p>
            <a:r>
              <a:rPr lang="en-US" b="1" dirty="0"/>
              <a:t>Safe, Supportive Environment</a:t>
            </a:r>
          </a:p>
          <a:p>
            <a:r>
              <a:rPr lang="en-US" b="1" dirty="0"/>
              <a:t>Workforce Readiness</a:t>
            </a:r>
          </a:p>
          <a:p>
            <a:r>
              <a:rPr lang="en-US" b="1" dirty="0"/>
              <a:t>Resiliency Building</a:t>
            </a:r>
          </a:p>
          <a:p>
            <a:endParaRPr lang="en-US" dirty="0"/>
          </a:p>
        </p:txBody>
      </p:sp>
      <p:sp>
        <p:nvSpPr>
          <p:cNvPr id="4" name="Slide Number Placeholder 3"/>
          <p:cNvSpPr>
            <a:spLocks noGrp="1"/>
          </p:cNvSpPr>
          <p:nvPr>
            <p:ph type="sldNum" sz="quarter" idx="10"/>
          </p:nvPr>
        </p:nvSpPr>
        <p:spPr/>
        <p:txBody>
          <a:bodyPr/>
          <a:lstStyle/>
          <a:p>
            <a:fld id="{0672D417-30EF-473C-B0D0-261B5022E786}" type="slidenum">
              <a:rPr lang="en-US" smtClean="0">
                <a:solidFill>
                  <a:prstClr val="black"/>
                </a:solidFill>
              </a:rPr>
              <a:pPr/>
              <a:t>65</a:t>
            </a:fld>
            <a:endParaRPr lang="en-US" dirty="0">
              <a:solidFill>
                <a:prstClr val="black"/>
              </a:solidFill>
            </a:endParaRPr>
          </a:p>
        </p:txBody>
      </p:sp>
    </p:spTree>
    <p:extLst>
      <p:ext uri="{BB962C8B-B14F-4D97-AF65-F5344CB8AC3E}">
        <p14:creationId xmlns:p14="http://schemas.microsoft.com/office/powerpoint/2010/main" val="62004297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Boys &amp; Girls Clubs of America’s partnership with the military began during the Persian Gulf war crisis. As parents in the Reserve and National Guard were deployed overseas, local Clubs provided memberships to some 17,000 military youth. </a:t>
            </a:r>
          </a:p>
          <a:p>
            <a:pPr>
              <a:buFontTx/>
              <a:buNone/>
            </a:pPr>
            <a:endParaRPr lang="en-US" altLang="en-US" dirty="0"/>
          </a:p>
          <a:p>
            <a:r>
              <a:rPr lang="en-US" altLang="en-US" dirty="0"/>
              <a:t>Through collaborative efforts with the Department of Defense, BGCA went on to develop a formal partnership with each branch of the Armed Forces. </a:t>
            </a:r>
          </a:p>
          <a:p>
            <a:pPr>
              <a:buFontTx/>
              <a:buNone/>
            </a:pPr>
            <a:endParaRPr lang="en-US" altLang="en-US" dirty="0"/>
          </a:p>
          <a:p>
            <a:r>
              <a:rPr lang="en-US" altLang="en-US" dirty="0"/>
              <a:t>Today, we serve more than 458,000 military-connected youth on installations in the U.S. and in 15 countries abroad. </a:t>
            </a:r>
          </a:p>
          <a:p>
            <a:endParaRPr lang="en-US" dirty="0"/>
          </a:p>
        </p:txBody>
      </p:sp>
      <p:sp>
        <p:nvSpPr>
          <p:cNvPr id="4" name="Slide Number Placeholder 3"/>
          <p:cNvSpPr>
            <a:spLocks noGrp="1"/>
          </p:cNvSpPr>
          <p:nvPr>
            <p:ph type="sldNum" sz="quarter" idx="10"/>
          </p:nvPr>
        </p:nvSpPr>
        <p:spPr/>
        <p:txBody>
          <a:bodyPr/>
          <a:lstStyle/>
          <a:p>
            <a:fld id="{0672D417-30EF-473C-B0D0-261B5022E786}" type="slidenum">
              <a:rPr lang="en-US" smtClean="0">
                <a:solidFill>
                  <a:prstClr val="black"/>
                </a:solidFill>
              </a:rPr>
              <a:pPr/>
              <a:t>66</a:t>
            </a:fld>
            <a:endParaRPr lang="en-US" dirty="0">
              <a:solidFill>
                <a:prstClr val="black"/>
              </a:solidFill>
            </a:endParaRPr>
          </a:p>
        </p:txBody>
      </p:sp>
    </p:spTree>
    <p:extLst>
      <p:ext uri="{BB962C8B-B14F-4D97-AF65-F5344CB8AC3E}">
        <p14:creationId xmlns:p14="http://schemas.microsoft.com/office/powerpoint/2010/main" val="112506225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Provided one-year, no-cost memberships to children of the approximately 78% of families who live outside military installations</a:t>
            </a:r>
          </a:p>
          <a:p>
            <a:r>
              <a:rPr lang="en-US" dirty="0"/>
              <a:t>Served 22,000 military-connected youth annually by the 1,437 non- military Clubs.</a:t>
            </a:r>
          </a:p>
          <a:p>
            <a:endParaRPr lang="en-US" dirty="0"/>
          </a:p>
        </p:txBody>
      </p:sp>
      <p:sp>
        <p:nvSpPr>
          <p:cNvPr id="4" name="Slide Number Placeholder 3"/>
          <p:cNvSpPr>
            <a:spLocks noGrp="1"/>
          </p:cNvSpPr>
          <p:nvPr>
            <p:ph type="sldNum" sz="quarter" idx="10"/>
          </p:nvPr>
        </p:nvSpPr>
        <p:spPr/>
        <p:txBody>
          <a:bodyPr/>
          <a:lstStyle/>
          <a:p>
            <a:fld id="{0672D417-30EF-473C-B0D0-261B5022E786}" type="slidenum">
              <a:rPr lang="en-US" smtClean="0">
                <a:solidFill>
                  <a:prstClr val="black"/>
                </a:solidFill>
              </a:rPr>
              <a:pPr/>
              <a:t>67</a:t>
            </a:fld>
            <a:endParaRPr lang="en-US" dirty="0">
              <a:solidFill>
                <a:prstClr val="black"/>
              </a:solidFill>
            </a:endParaRPr>
          </a:p>
        </p:txBody>
      </p:sp>
    </p:spTree>
    <p:extLst>
      <p:ext uri="{BB962C8B-B14F-4D97-AF65-F5344CB8AC3E}">
        <p14:creationId xmlns:p14="http://schemas.microsoft.com/office/powerpoint/2010/main" val="254232041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Founded in 1999</a:t>
            </a:r>
          </a:p>
          <a:p>
            <a:r>
              <a:rPr lang="en-US" dirty="0"/>
              <a:t>University based translational center located at Mclean Hospital-  place that facilitates easy movement between practice, policy and research.</a:t>
            </a:r>
          </a:p>
          <a:p>
            <a:pPr defTabSz="466801">
              <a:defRPr/>
            </a:pPr>
            <a:r>
              <a:rPr lang="en-US" dirty="0"/>
              <a:t>We work</a:t>
            </a:r>
            <a:r>
              <a:rPr lang="en-US" baseline="0" dirty="0"/>
              <a:t> with programs, schools, school districts and youth-serving organizations across the country providing transformational training in our youth development model, Clover  as well as our assessment and observational tools</a:t>
            </a:r>
          </a:p>
          <a:p>
            <a:pPr defTabSz="466801">
              <a:defRPr/>
            </a:pPr>
            <a:endParaRPr lang="en-US" dirty="0"/>
          </a:p>
          <a:p>
            <a:r>
              <a:rPr lang="en-US" dirty="0"/>
              <a:t>There is a clear need for students to learn 21</a:t>
            </a:r>
            <a:r>
              <a:rPr lang="en-US" baseline="30000" dirty="0"/>
              <a:t>st</a:t>
            </a:r>
            <a:r>
              <a:rPr lang="en-US" dirty="0"/>
              <a:t> century skills and SEL skills in order to succeed in life.</a:t>
            </a:r>
          </a:p>
          <a:p>
            <a:r>
              <a:rPr lang="en-US" dirty="0"/>
              <a:t>Much of what we do at PEAR represents out integrated approach to student learning that connects academic achievement with socio emotional learning in a way that benefits student’s mental health and development.</a:t>
            </a:r>
          </a:p>
          <a:p>
            <a:r>
              <a:rPr lang="en-US" dirty="0"/>
              <a:t> </a:t>
            </a:r>
          </a:p>
          <a:p>
            <a:r>
              <a:rPr lang="en-US" dirty="0"/>
              <a:t>In addition to our work in the field of SEL,  PEAR is involved in promoting quality STEM programming in OST. </a:t>
            </a:r>
          </a:p>
          <a:p>
            <a:r>
              <a:rPr lang="en-US" dirty="0"/>
              <a:t> </a:t>
            </a:r>
            <a:endParaRPr lang="en-US" baseline="0" dirty="0"/>
          </a:p>
          <a:p>
            <a:r>
              <a:rPr lang="en-US" dirty="0"/>
              <a:t>Case for focus on both SEL and STEM</a:t>
            </a:r>
          </a:p>
          <a:p>
            <a:endParaRPr lang="en-US" dirty="0"/>
          </a:p>
          <a:p>
            <a:pPr marL="291751" indent="-291751">
              <a:spcAft>
                <a:spcPts val="1838"/>
              </a:spcAft>
              <a:buFont typeface="Arial"/>
              <a:buChar char="•"/>
            </a:pPr>
            <a:r>
              <a:rPr lang="en-US" dirty="0"/>
              <a:t>Afterschool programs have track record of promoting resilience</a:t>
            </a:r>
          </a:p>
          <a:p>
            <a:pPr marL="291751" indent="-291751">
              <a:spcAft>
                <a:spcPts val="1838"/>
              </a:spcAft>
              <a:buFont typeface="Arial"/>
              <a:buChar char="•"/>
            </a:pPr>
            <a:r>
              <a:rPr lang="en-US" dirty="0"/>
              <a:t>Quality STEM education addresses youth development needs</a:t>
            </a:r>
          </a:p>
          <a:p>
            <a:pPr marL="291751" indent="-291751">
              <a:spcAft>
                <a:spcPts val="1838"/>
              </a:spcAft>
              <a:buFont typeface="Arial"/>
              <a:buChar char="•"/>
            </a:pPr>
            <a:r>
              <a:rPr lang="en-US" dirty="0"/>
              <a:t>Participating in quality content-focused programs both in and out of school builds resiliency in kids</a:t>
            </a:r>
          </a:p>
          <a:p>
            <a:pPr marL="291751" indent="-291751">
              <a:spcAft>
                <a:spcPts val="1838"/>
              </a:spcAft>
              <a:buFont typeface="Arial"/>
              <a:buChar char="•"/>
            </a:pPr>
            <a:r>
              <a:rPr lang="en-US" dirty="0"/>
              <a:t>PEAR connects innovations in SEL and STEM between afterschool and in-school</a:t>
            </a:r>
          </a:p>
        </p:txBody>
      </p:sp>
      <p:sp>
        <p:nvSpPr>
          <p:cNvPr id="4" name="Slide Number Placeholder 3"/>
          <p:cNvSpPr>
            <a:spLocks noGrp="1"/>
          </p:cNvSpPr>
          <p:nvPr>
            <p:ph type="sldNum" sz="quarter" idx="10"/>
          </p:nvPr>
        </p:nvSpPr>
        <p:spPr/>
        <p:txBody>
          <a:bodyPr/>
          <a:lstStyle/>
          <a:p>
            <a:fld id="{C22AAFDA-C3F0-4942-A3D0-00C345DABD55}" type="slidenum">
              <a:rPr lang="en-US" smtClean="0">
                <a:solidFill>
                  <a:prstClr val="black"/>
                </a:solidFill>
              </a:rPr>
              <a:pPr/>
              <a:t>68</a:t>
            </a:fld>
            <a:endParaRPr lang="en-US" dirty="0">
              <a:solidFill>
                <a:prstClr val="black"/>
              </a:solidFill>
            </a:endParaRPr>
          </a:p>
        </p:txBody>
      </p:sp>
    </p:spTree>
    <p:extLst>
      <p:ext uri="{BB962C8B-B14F-4D97-AF65-F5344CB8AC3E}">
        <p14:creationId xmlns:p14="http://schemas.microsoft.com/office/powerpoint/2010/main" val="35972199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a five year goal to serve an additional 250,000 youth</a:t>
            </a:r>
            <a:r>
              <a:rPr lang="en-US" baseline="0" dirty="0"/>
              <a:t> (Operation 250K) through connections----we don’t expect all those youth to fill Boys &amp; Girls Clubs, but by providing assistance and training around outreach we want to connect military youth to programs whether that’s membership or special events.</a:t>
            </a:r>
            <a:endParaRPr lang="en-US" dirty="0"/>
          </a:p>
        </p:txBody>
      </p:sp>
      <p:sp>
        <p:nvSpPr>
          <p:cNvPr id="4" name="Slide Number Placeholder 3"/>
          <p:cNvSpPr>
            <a:spLocks noGrp="1"/>
          </p:cNvSpPr>
          <p:nvPr>
            <p:ph type="sldNum" sz="quarter" idx="10"/>
          </p:nvPr>
        </p:nvSpPr>
        <p:spPr/>
        <p:txBody>
          <a:bodyPr/>
          <a:lstStyle/>
          <a:p>
            <a:fld id="{9EEEB37C-953F-432F-9A50-800C43511EBB}" type="slidenum">
              <a:rPr lang="en-US" smtClean="0">
                <a:solidFill>
                  <a:prstClr val="black"/>
                </a:solidFill>
              </a:rPr>
              <a:pPr/>
              <a:t>69</a:t>
            </a:fld>
            <a:endParaRPr lang="en-US" dirty="0">
              <a:solidFill>
                <a:prstClr val="black"/>
              </a:solidFill>
            </a:endParaRPr>
          </a:p>
        </p:txBody>
      </p:sp>
    </p:spTree>
    <p:extLst>
      <p:ext uri="{BB962C8B-B14F-4D97-AF65-F5344CB8AC3E}">
        <p14:creationId xmlns:p14="http://schemas.microsoft.com/office/powerpoint/2010/main" val="74678097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70</a:t>
            </a:fld>
            <a:endParaRPr lang="en-US" dirty="0"/>
          </a:p>
        </p:txBody>
      </p:sp>
    </p:spTree>
    <p:extLst>
      <p:ext uri="{BB962C8B-B14F-4D97-AF65-F5344CB8AC3E}">
        <p14:creationId xmlns:p14="http://schemas.microsoft.com/office/powerpoint/2010/main" val="327479797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B38E1FE-BD90-40FC-9CED-202AF13990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520168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B38E1FE-BD90-40FC-9CED-202AF139901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415146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0F2C84-1AB8-4160-9E04-64A4C5FDBA3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889756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0F2C84-1AB8-4160-9E04-64A4C5FDBA3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480380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hear from parents, educators,</a:t>
            </a:r>
            <a:r>
              <a:rPr lang="en-US" baseline="0" dirty="0"/>
              <a:t> and practitioners who want to know, what is the right amount of character? What are the ideal scores for my child or teen to have on attributes like grit, gratitude, or integrity? </a:t>
            </a:r>
          </a:p>
          <a:p>
            <a:endParaRPr lang="en-US" baseline="0" dirty="0"/>
          </a:p>
          <a:p>
            <a:r>
              <a:rPr lang="en-US" baseline="0" dirty="0"/>
              <a:t>But new theory and research about what character is and how it develops are helping us understand that these are the wrong sorts of questions to be asking.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0BED69-345F-4A94-A0B1-7DBB427A0A9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63191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None/>
            </a:pPr>
            <a:r>
              <a:rPr lang="en-US" sz="1200" dirty="0"/>
              <a:t>We seek to understand: </a:t>
            </a:r>
          </a:p>
          <a:p>
            <a:pPr marL="0" indent="0" algn="l">
              <a:buNone/>
            </a:pPr>
            <a:r>
              <a:rPr lang="en-US" sz="1200" dirty="0"/>
              <a:t>what cadets, </a:t>
            </a:r>
          </a:p>
          <a:p>
            <a:pPr marL="0" indent="0" algn="l">
              <a:buNone/>
            </a:pPr>
            <a:r>
              <a:rPr lang="en-US" sz="1200" dirty="0"/>
              <a:t>with what background characteristics,</a:t>
            </a:r>
          </a:p>
          <a:p>
            <a:pPr marL="0" indent="0" algn="l">
              <a:buNone/>
            </a:pPr>
            <a:r>
              <a:rPr lang="en-US" sz="1200" dirty="0"/>
              <a:t>develop what character strengths,</a:t>
            </a:r>
          </a:p>
          <a:p>
            <a:pPr marL="0" indent="0" algn="l">
              <a:buNone/>
            </a:pPr>
            <a:r>
              <a:rPr lang="en-US" sz="1200" dirty="0"/>
              <a:t>in what contexts,</a:t>
            </a:r>
          </a:p>
          <a:p>
            <a:pPr marL="0" indent="0" algn="l">
              <a:buNone/>
            </a:pPr>
            <a:r>
              <a:rPr lang="en-US" sz="1200" dirty="0"/>
              <a:t>with what outcomes for performance </a:t>
            </a:r>
          </a:p>
          <a:p>
            <a:pPr marL="0" indent="0" algn="l">
              <a:buNone/>
            </a:pPr>
            <a:r>
              <a:rPr lang="en-US" sz="1200" dirty="0"/>
              <a:t>and leadership?</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8813B3-FB9A-4FCF-892A-FF3B9F77C0B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218318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Picture in</a:t>
            </a:r>
            <a:r>
              <a:rPr lang="en-US" sz="1200" b="0" i="0" kern="1200" baseline="0" dirty="0">
                <a:solidFill>
                  <a:schemeClr val="tx1"/>
                </a:solidFill>
                <a:effectLst/>
                <a:latin typeface="+mn-lt"/>
                <a:ea typeface="+mn-ea"/>
                <a:cs typeface="+mn-cs"/>
              </a:rPr>
              <a:t> the center happens to be of </a:t>
            </a:r>
            <a:r>
              <a:rPr lang="en-US" sz="1200" b="0" i="0" kern="1200" dirty="0">
                <a:solidFill>
                  <a:schemeClr val="tx1"/>
                </a:solidFill>
                <a:effectLst/>
                <a:latin typeface="+mn-lt"/>
                <a:ea typeface="+mn-ea"/>
                <a:cs typeface="+mn-cs"/>
              </a:rPr>
              <a:t>Simone Askew,</a:t>
            </a:r>
            <a:r>
              <a:rPr lang="en-US" sz="1200" b="0" i="0" kern="1200" baseline="0" dirty="0">
                <a:solidFill>
                  <a:schemeClr val="tx1"/>
                </a:solidFill>
                <a:effectLst/>
                <a:latin typeface="+mn-lt"/>
                <a:ea typeface="+mn-ea"/>
                <a:cs typeface="+mn-cs"/>
              </a:rPr>
              <a:t> who is the </a:t>
            </a:r>
            <a:r>
              <a:rPr lang="en-US" sz="1200" b="0" i="0" kern="1200" dirty="0">
                <a:solidFill>
                  <a:schemeClr val="tx1"/>
                </a:solidFill>
                <a:effectLst/>
                <a:latin typeface="+mn-lt"/>
                <a:ea typeface="+mn-ea"/>
                <a:cs typeface="+mn-cs"/>
              </a:rPr>
              <a:t>first black woman to become</a:t>
            </a:r>
            <a:r>
              <a:rPr lang="en-US" sz="1200" b="0" i="0" kern="1200" baseline="0" dirty="0">
                <a:solidFill>
                  <a:schemeClr val="tx1"/>
                </a:solidFill>
                <a:effectLst/>
                <a:latin typeface="+mn-lt"/>
                <a:ea typeface="+mn-ea"/>
                <a:cs typeface="+mn-cs"/>
              </a:rPr>
              <a:t> first captain at USMA (highest position in cadet chain of command).</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8813B3-FB9A-4FCF-892A-FF3B9F77C0B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428122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0F2C84-1AB8-4160-9E04-64A4C5FDBA3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969771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0F2C84-1AB8-4160-9E04-64A4C5FDBA3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813431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0F2C84-1AB8-4160-9E04-64A4C5FDBA3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635835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81</a:t>
            </a:fld>
            <a:endParaRPr lang="en-US" dirty="0"/>
          </a:p>
        </p:txBody>
      </p:sp>
    </p:spTree>
    <p:extLst>
      <p:ext uri="{BB962C8B-B14F-4D97-AF65-F5344CB8AC3E}">
        <p14:creationId xmlns:p14="http://schemas.microsoft.com/office/powerpoint/2010/main" val="123167018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82</a:t>
            </a:fld>
            <a:endParaRPr lang="en-US" dirty="0"/>
          </a:p>
        </p:txBody>
      </p:sp>
    </p:spTree>
    <p:extLst>
      <p:ext uri="{BB962C8B-B14F-4D97-AF65-F5344CB8AC3E}">
        <p14:creationId xmlns:p14="http://schemas.microsoft.com/office/powerpoint/2010/main" val="272178247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83</a:t>
            </a:fld>
            <a:endParaRPr lang="en-US" dirty="0"/>
          </a:p>
        </p:txBody>
      </p:sp>
    </p:spTree>
    <p:extLst>
      <p:ext uri="{BB962C8B-B14F-4D97-AF65-F5344CB8AC3E}">
        <p14:creationId xmlns:p14="http://schemas.microsoft.com/office/powerpoint/2010/main" val="143716494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84</a:t>
            </a:fld>
            <a:endParaRPr lang="en-US" dirty="0"/>
          </a:p>
        </p:txBody>
      </p:sp>
    </p:spTree>
    <p:extLst>
      <p:ext uri="{BB962C8B-B14F-4D97-AF65-F5344CB8AC3E}">
        <p14:creationId xmlns:p14="http://schemas.microsoft.com/office/powerpoint/2010/main" val="142262641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85</a:t>
            </a:fld>
            <a:endParaRPr lang="en-US" dirty="0"/>
          </a:p>
        </p:txBody>
      </p:sp>
    </p:spTree>
    <p:extLst>
      <p:ext uri="{BB962C8B-B14F-4D97-AF65-F5344CB8AC3E}">
        <p14:creationId xmlns:p14="http://schemas.microsoft.com/office/powerpoint/2010/main" val="373371970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3CDD800-444B-EE45-B711-A8A2BF6CB86A}" type="slidenum">
              <a:rPr lang="en-US" smtClean="0">
                <a:solidFill>
                  <a:prstClr val="black"/>
                </a:solidFill>
              </a:rPr>
              <a:pPr/>
              <a:t>86</a:t>
            </a:fld>
            <a:endParaRPr lang="en-US" dirty="0">
              <a:solidFill>
                <a:prstClr val="black"/>
              </a:solidFill>
            </a:endParaRPr>
          </a:p>
        </p:txBody>
      </p:sp>
    </p:spTree>
    <p:extLst>
      <p:ext uri="{BB962C8B-B14F-4D97-AF65-F5344CB8AC3E}">
        <p14:creationId xmlns:p14="http://schemas.microsoft.com/office/powerpoint/2010/main" val="156875800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87</a:t>
            </a:fld>
            <a:endParaRPr lang="en-US" dirty="0"/>
          </a:p>
        </p:txBody>
      </p:sp>
    </p:spTree>
    <p:extLst>
      <p:ext uri="{BB962C8B-B14F-4D97-AF65-F5344CB8AC3E}">
        <p14:creationId xmlns:p14="http://schemas.microsoft.com/office/powerpoint/2010/main" val="374105230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88</a:t>
            </a:fld>
            <a:endParaRPr lang="en-US" dirty="0"/>
          </a:p>
        </p:txBody>
      </p:sp>
    </p:spTree>
    <p:extLst>
      <p:ext uri="{BB962C8B-B14F-4D97-AF65-F5344CB8AC3E}">
        <p14:creationId xmlns:p14="http://schemas.microsoft.com/office/powerpoint/2010/main" val="282209366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Every state that a teacher goes to has a different set of standards teachers must meet.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We need to find a way to create a set of agreed upon standards (among all fifty states and DODEA) in order to  alleviate expensive, time-consuming, and often redundant requirements and national testing for military spouse who move every 2-4 years.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Example:  For me to transfer my my VA and CA license with twenty years of experience, I still have to retake three National Praxis Exams (approximately $700) and retake some course work to obtain a Utah license.  Ironically, Utah states that it is reciprocal with both VA and CA.  How is this process reciprocal? </a:t>
            </a:r>
            <a:endParaRPr lang="en-US" dirty="0"/>
          </a:p>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89</a:t>
            </a:fld>
            <a:endParaRPr lang="en-US" dirty="0"/>
          </a:p>
        </p:txBody>
      </p:sp>
    </p:spTree>
    <p:extLst>
      <p:ext uri="{BB962C8B-B14F-4D97-AF65-F5344CB8AC3E}">
        <p14:creationId xmlns:p14="http://schemas.microsoft.com/office/powerpoint/2010/main" val="299840895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1221E5-7225-48EB-A4EE-420E7BFCF705}" type="slidenum">
              <a:rPr lang="en-US" smtClean="0">
                <a:solidFill>
                  <a:prstClr val="black"/>
                </a:solidFill>
              </a:rPr>
              <a:pPr/>
              <a:t>90</a:t>
            </a:fld>
            <a:endParaRPr lang="en-US" dirty="0">
              <a:solidFill>
                <a:prstClr val="black"/>
              </a:solidFill>
            </a:endParaRPr>
          </a:p>
        </p:txBody>
      </p:sp>
    </p:spTree>
    <p:extLst>
      <p:ext uri="{BB962C8B-B14F-4D97-AF65-F5344CB8AC3E}">
        <p14:creationId xmlns:p14="http://schemas.microsoft.com/office/powerpoint/2010/main" val="359619316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91</a:t>
            </a:fld>
            <a:endParaRPr lang="en-US" dirty="0"/>
          </a:p>
        </p:txBody>
      </p:sp>
    </p:spTree>
    <p:extLst>
      <p:ext uri="{BB962C8B-B14F-4D97-AF65-F5344CB8AC3E}">
        <p14:creationId xmlns:p14="http://schemas.microsoft.com/office/powerpoint/2010/main" val="94796922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p>
        </p:txBody>
      </p:sp>
      <p:sp>
        <p:nvSpPr>
          <p:cNvPr id="5124" name="Slide Number Placeholder 3"/>
          <p:cNvSpPr>
            <a:spLocks noGrp="1"/>
          </p:cNvSpPr>
          <p:nvPr>
            <p:ph type="sldNum" sz="quarter" idx="5"/>
          </p:nvPr>
        </p:nvSpPr>
        <p:spPr bwMode="auto">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805" indent="-285694" eaLnBrk="0" hangingPunct="0">
              <a:defRPr>
                <a:solidFill>
                  <a:schemeClr val="tx1"/>
                </a:solidFill>
                <a:latin typeface="Arial" charset="0"/>
              </a:defRPr>
            </a:lvl2pPr>
            <a:lvl3pPr marL="1142779" indent="-228556" eaLnBrk="0" hangingPunct="0">
              <a:defRPr>
                <a:solidFill>
                  <a:schemeClr val="tx1"/>
                </a:solidFill>
                <a:latin typeface="Arial" charset="0"/>
              </a:defRPr>
            </a:lvl3pPr>
            <a:lvl4pPr marL="1599889" indent="-228556" eaLnBrk="0" hangingPunct="0">
              <a:defRPr>
                <a:solidFill>
                  <a:schemeClr val="tx1"/>
                </a:solidFill>
                <a:latin typeface="Arial" charset="0"/>
              </a:defRPr>
            </a:lvl4pPr>
            <a:lvl5pPr marL="2056999" indent="-228556" eaLnBrk="0" hangingPunct="0">
              <a:defRPr>
                <a:solidFill>
                  <a:schemeClr val="tx1"/>
                </a:solidFill>
                <a:latin typeface="Arial" charset="0"/>
              </a:defRPr>
            </a:lvl5pPr>
            <a:lvl6pPr marL="2514110" indent="-228556" eaLnBrk="0" fontAlgn="base" hangingPunct="0">
              <a:spcBef>
                <a:spcPct val="0"/>
              </a:spcBef>
              <a:spcAft>
                <a:spcPct val="0"/>
              </a:spcAft>
              <a:defRPr>
                <a:solidFill>
                  <a:schemeClr val="tx1"/>
                </a:solidFill>
                <a:latin typeface="Arial" charset="0"/>
              </a:defRPr>
            </a:lvl6pPr>
            <a:lvl7pPr marL="2971221" indent="-228556" eaLnBrk="0" fontAlgn="base" hangingPunct="0">
              <a:spcBef>
                <a:spcPct val="0"/>
              </a:spcBef>
              <a:spcAft>
                <a:spcPct val="0"/>
              </a:spcAft>
              <a:defRPr>
                <a:solidFill>
                  <a:schemeClr val="tx1"/>
                </a:solidFill>
                <a:latin typeface="Arial" charset="0"/>
              </a:defRPr>
            </a:lvl7pPr>
            <a:lvl8pPr marL="3428333" indent="-228556" eaLnBrk="0" fontAlgn="base" hangingPunct="0">
              <a:spcBef>
                <a:spcPct val="0"/>
              </a:spcBef>
              <a:spcAft>
                <a:spcPct val="0"/>
              </a:spcAft>
              <a:defRPr>
                <a:solidFill>
                  <a:schemeClr val="tx1"/>
                </a:solidFill>
                <a:latin typeface="Arial" charset="0"/>
              </a:defRPr>
            </a:lvl8pPr>
            <a:lvl9pPr marL="3885444" indent="-228556" eaLnBrk="0" fontAlgn="base" hangingPunct="0">
              <a:spcBef>
                <a:spcPct val="0"/>
              </a:spcBef>
              <a:spcAft>
                <a:spcPct val="0"/>
              </a:spcAft>
              <a:defRPr>
                <a:solidFill>
                  <a:schemeClr val="tx1"/>
                </a:solidFill>
                <a:latin typeface="Arial" charset="0"/>
              </a:defRPr>
            </a:lvl9pPr>
          </a:lstStyle>
          <a:p>
            <a:pPr eaLnBrk="1" hangingPunct="1">
              <a:defRPr/>
            </a:pPr>
            <a:fld id="{BC39B2E6-7467-4B8F-8A20-45DDF990264D}" type="slidenum">
              <a:rPr lang="en-US" smtClean="0">
                <a:solidFill>
                  <a:prstClr val="black"/>
                </a:solidFill>
              </a:rPr>
              <a:pPr eaLnBrk="1" hangingPunct="1">
                <a:defRPr/>
              </a:pPr>
              <a:t>92</a:t>
            </a:fld>
            <a:endParaRPr lang="en-US" dirty="0">
              <a:solidFill>
                <a:prstClr val="black"/>
              </a:solidFill>
            </a:endParaRPr>
          </a:p>
        </p:txBody>
      </p:sp>
    </p:spTree>
    <p:extLst>
      <p:ext uri="{BB962C8B-B14F-4D97-AF65-F5344CB8AC3E}">
        <p14:creationId xmlns:p14="http://schemas.microsoft.com/office/powerpoint/2010/main" val="203061162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1221E5-7225-48EB-A4EE-420E7BFCF705}" type="slidenum">
              <a:rPr lang="en-US" smtClean="0">
                <a:solidFill>
                  <a:prstClr val="black"/>
                </a:solidFill>
              </a:rPr>
              <a:pPr/>
              <a:t>93</a:t>
            </a:fld>
            <a:endParaRPr lang="en-US" dirty="0">
              <a:solidFill>
                <a:prstClr val="black"/>
              </a:solidFill>
            </a:endParaRPr>
          </a:p>
        </p:txBody>
      </p:sp>
    </p:spTree>
    <p:extLst>
      <p:ext uri="{BB962C8B-B14F-4D97-AF65-F5344CB8AC3E}">
        <p14:creationId xmlns:p14="http://schemas.microsoft.com/office/powerpoint/2010/main" val="89694610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1221E5-7225-48EB-A4EE-420E7BFCF705}" type="slidenum">
              <a:rPr lang="en-US" smtClean="0">
                <a:solidFill>
                  <a:prstClr val="black"/>
                </a:solidFill>
              </a:rPr>
              <a:pPr/>
              <a:t>94</a:t>
            </a:fld>
            <a:endParaRPr lang="en-US" dirty="0">
              <a:solidFill>
                <a:prstClr val="black"/>
              </a:solidFill>
            </a:endParaRPr>
          </a:p>
        </p:txBody>
      </p:sp>
    </p:spTree>
    <p:extLst>
      <p:ext uri="{BB962C8B-B14F-4D97-AF65-F5344CB8AC3E}">
        <p14:creationId xmlns:p14="http://schemas.microsoft.com/office/powerpoint/2010/main" val="145138856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1221E5-7225-48EB-A4EE-420E7BFCF705}" type="slidenum">
              <a:rPr lang="en-US" smtClean="0">
                <a:solidFill>
                  <a:prstClr val="black"/>
                </a:solidFill>
              </a:rPr>
              <a:pPr/>
              <a:t>95</a:t>
            </a:fld>
            <a:endParaRPr lang="en-US" dirty="0">
              <a:solidFill>
                <a:prstClr val="black"/>
              </a:solidFill>
            </a:endParaRPr>
          </a:p>
        </p:txBody>
      </p:sp>
    </p:spTree>
    <p:extLst>
      <p:ext uri="{BB962C8B-B14F-4D97-AF65-F5344CB8AC3E}">
        <p14:creationId xmlns:p14="http://schemas.microsoft.com/office/powerpoint/2010/main" val="302692117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96</a:t>
            </a:fld>
            <a:endParaRPr lang="en-US" dirty="0"/>
          </a:p>
        </p:txBody>
      </p:sp>
    </p:spTree>
    <p:extLst>
      <p:ext uri="{BB962C8B-B14F-4D97-AF65-F5344CB8AC3E}">
        <p14:creationId xmlns:p14="http://schemas.microsoft.com/office/powerpoint/2010/main" val="61271259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97</a:t>
            </a:fld>
            <a:endParaRPr lang="en-US" dirty="0"/>
          </a:p>
        </p:txBody>
      </p:sp>
    </p:spTree>
    <p:extLst>
      <p:ext uri="{BB962C8B-B14F-4D97-AF65-F5344CB8AC3E}">
        <p14:creationId xmlns:p14="http://schemas.microsoft.com/office/powerpoint/2010/main" val="305047714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98</a:t>
            </a:fld>
            <a:endParaRPr lang="en-US" dirty="0"/>
          </a:p>
        </p:txBody>
      </p:sp>
    </p:spTree>
    <p:extLst>
      <p:ext uri="{BB962C8B-B14F-4D97-AF65-F5344CB8AC3E}">
        <p14:creationId xmlns:p14="http://schemas.microsoft.com/office/powerpoint/2010/main" val="182449217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99</a:t>
            </a:fld>
            <a:endParaRPr lang="en-US" dirty="0"/>
          </a:p>
        </p:txBody>
      </p:sp>
    </p:spTree>
    <p:extLst>
      <p:ext uri="{BB962C8B-B14F-4D97-AF65-F5344CB8AC3E}">
        <p14:creationId xmlns:p14="http://schemas.microsoft.com/office/powerpoint/2010/main" val="323151525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100</a:t>
            </a:fld>
            <a:endParaRPr lang="en-US" dirty="0"/>
          </a:p>
        </p:txBody>
      </p:sp>
    </p:spTree>
    <p:extLst>
      <p:ext uri="{BB962C8B-B14F-4D97-AF65-F5344CB8AC3E}">
        <p14:creationId xmlns:p14="http://schemas.microsoft.com/office/powerpoint/2010/main" val="249219597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101</a:t>
            </a:fld>
            <a:endParaRPr lang="en-US" dirty="0"/>
          </a:p>
        </p:txBody>
      </p:sp>
    </p:spTree>
    <p:extLst>
      <p:ext uri="{BB962C8B-B14F-4D97-AF65-F5344CB8AC3E}">
        <p14:creationId xmlns:p14="http://schemas.microsoft.com/office/powerpoint/2010/main" val="308219856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102</a:t>
            </a:fld>
            <a:endParaRPr lang="en-US" dirty="0"/>
          </a:p>
        </p:txBody>
      </p:sp>
    </p:spTree>
    <p:extLst>
      <p:ext uri="{BB962C8B-B14F-4D97-AF65-F5344CB8AC3E}">
        <p14:creationId xmlns:p14="http://schemas.microsoft.com/office/powerpoint/2010/main" val="231420916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F2C84-1AB8-4160-9E04-64A4C5FDBA39}" type="slidenum">
              <a:rPr lang="en-US" smtClean="0"/>
              <a:t>103</a:t>
            </a:fld>
            <a:endParaRPr lang="en-US" dirty="0"/>
          </a:p>
        </p:txBody>
      </p:sp>
    </p:spTree>
    <p:extLst>
      <p:ext uri="{BB962C8B-B14F-4D97-AF65-F5344CB8AC3E}">
        <p14:creationId xmlns:p14="http://schemas.microsoft.com/office/powerpoint/2010/main" val="28215066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3.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8.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g"/><Relationship Id="rId1" Type="http://schemas.openxmlformats.org/officeDocument/2006/relationships/slideMaster" Target="../slideMasters/slideMaster8.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jpg"/><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8.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Master" Target="../slideMasters/slideMaster8.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image" Target="../media/image19.jpeg"/><Relationship Id="rId1" Type="http://schemas.openxmlformats.org/officeDocument/2006/relationships/slideMaster" Target="../slideMasters/slideMaster11.xml"/><Relationship Id="rId4" Type="http://schemas.openxmlformats.org/officeDocument/2006/relationships/image" Target="../media/image21.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image" Target="../media/image22.jpeg"/><Relationship Id="rId1" Type="http://schemas.openxmlformats.org/officeDocument/2006/relationships/slideMaster" Target="../slideMasters/slideMaster11.xml"/><Relationship Id="rId4" Type="http://schemas.openxmlformats.org/officeDocument/2006/relationships/image" Target="../media/image21.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2130430"/>
            <a:ext cx="12192000" cy="1470025"/>
          </a:xfrm>
        </p:spPr>
        <p:txBody>
          <a:bodyPr/>
          <a:lstStyle/>
          <a:p>
            <a:r>
              <a:rPr lang="en-US"/>
              <a:t>Click to edit Master title style</a:t>
            </a:r>
          </a:p>
        </p:txBody>
      </p:sp>
      <p:sp>
        <p:nvSpPr>
          <p:cNvPr id="3" name="Subtitle 2"/>
          <p:cNvSpPr>
            <a:spLocks noGrp="1"/>
          </p:cNvSpPr>
          <p:nvPr>
            <p:ph type="subTitle" idx="1"/>
          </p:nvPr>
        </p:nvSpPr>
        <p:spPr>
          <a:xfrm>
            <a:off x="0" y="3886200"/>
            <a:ext cx="12192000" cy="1752600"/>
          </a:xfrm>
        </p:spPr>
        <p:txBody>
          <a:bodyPr/>
          <a:lstStyle>
            <a:lvl1pPr marL="0" indent="0" algn="ctr">
              <a:buNone/>
              <a:defRPr/>
            </a:lvl1pPr>
            <a:lvl2pPr marL="457039" indent="0" algn="ctr">
              <a:buNone/>
              <a:defRPr/>
            </a:lvl2pPr>
            <a:lvl3pPr marL="914079" indent="0" algn="ctr">
              <a:buNone/>
              <a:defRPr/>
            </a:lvl3pPr>
            <a:lvl4pPr marL="1371119" indent="0" algn="ctr">
              <a:buNone/>
              <a:defRPr/>
            </a:lvl4pPr>
            <a:lvl5pPr marL="1828159" indent="0" algn="ctr">
              <a:buNone/>
              <a:defRPr/>
            </a:lvl5pPr>
            <a:lvl6pPr marL="2285199" indent="0" algn="ctr">
              <a:buNone/>
              <a:defRPr/>
            </a:lvl6pPr>
            <a:lvl7pPr marL="2742237" indent="0" algn="ctr">
              <a:buNone/>
              <a:defRPr/>
            </a:lvl7pPr>
            <a:lvl8pPr marL="3199278" indent="0" algn="ctr">
              <a:buNone/>
              <a:defRPr/>
            </a:lvl8pPr>
            <a:lvl9pPr marL="3656316"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dirty="0">
              <a:solidFill>
                <a:srgbClr val="000000"/>
              </a:solidFill>
            </a:endParaRPr>
          </a:p>
        </p:txBody>
      </p:sp>
      <p:sp>
        <p:nvSpPr>
          <p:cNvPr id="5" name="Footer Placeholder 4"/>
          <p:cNvSpPr>
            <a:spLocks noGrp="1"/>
          </p:cNvSpPr>
          <p:nvPr>
            <p:ph type="ftr" sz="quarter" idx="11"/>
          </p:nvPr>
        </p:nvSpPr>
        <p:spPr/>
        <p:txBody>
          <a:bodyPr/>
          <a:lstStyle>
            <a:lvl1pPr>
              <a:defRPr sz="1800"/>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lvl1pPr>
              <a:defRPr sz="1800"/>
            </a:lvl1pPr>
          </a:lstStyle>
          <a:p>
            <a:fld id="{A0CD44FE-DEF7-41BE-9A21-658CB38052A7}"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6750401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828800"/>
            <a:ext cx="50800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828800"/>
            <a:ext cx="50800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dirty="0">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648F0864-A6C8-4579-A424-C14DE86FBB53}"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8195565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2192000" cy="1143000"/>
          </a:xfrm>
        </p:spPr>
        <p:txBody>
          <a:bodyPr/>
          <a:lstStyle/>
          <a:p>
            <a:r>
              <a:rPr lang="en-US" dirty="0"/>
              <a:t>Click to edit Master title style</a:t>
            </a:r>
          </a:p>
        </p:txBody>
      </p:sp>
      <p:sp>
        <p:nvSpPr>
          <p:cNvPr id="3" name="Content Placeholder 2"/>
          <p:cNvSpPr>
            <a:spLocks noGrp="1"/>
          </p:cNvSpPr>
          <p:nvPr>
            <p:ph idx="1"/>
          </p:nvPr>
        </p:nvSpPr>
        <p:spPr>
          <a:xfrm>
            <a:off x="914400" y="1316736"/>
            <a:ext cx="10363200" cy="477926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lvl1pPr>
              <a:defRPr sz="1800"/>
            </a:lvl1pPr>
          </a:lstStyle>
          <a:p>
            <a:fld id="{2B60EF13-9B5D-41A9-BB74-028B8980BA52}"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7278068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4"/>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5"/>
            <a:ext cx="10363200" cy="1500187"/>
          </a:xfrm>
        </p:spPr>
        <p:txBody>
          <a:bodyPr anchor="b"/>
          <a:lstStyle>
            <a:lvl1pPr marL="0" indent="0">
              <a:buNone/>
              <a:defRPr sz="2000"/>
            </a:lvl1pPr>
            <a:lvl2pPr marL="457039" indent="0">
              <a:buNone/>
              <a:defRPr sz="1800"/>
            </a:lvl2pPr>
            <a:lvl3pPr marL="914079" indent="0">
              <a:buNone/>
              <a:defRPr sz="1600"/>
            </a:lvl3pPr>
            <a:lvl4pPr marL="1371119" indent="0">
              <a:buNone/>
              <a:defRPr sz="1400"/>
            </a:lvl4pPr>
            <a:lvl5pPr marL="1828159" indent="0">
              <a:buNone/>
              <a:defRPr sz="1400"/>
            </a:lvl5pPr>
            <a:lvl6pPr marL="2285199" indent="0">
              <a:buNone/>
              <a:defRPr sz="1400"/>
            </a:lvl6pPr>
            <a:lvl7pPr marL="2742237" indent="0">
              <a:buNone/>
              <a:defRPr sz="1400"/>
            </a:lvl7pPr>
            <a:lvl8pPr marL="3199278" indent="0">
              <a:buNone/>
              <a:defRPr sz="1400"/>
            </a:lvl8pPr>
            <a:lvl9pPr marL="3656316"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lvl1pPr>
              <a:defRPr sz="1800"/>
            </a:lvl1pPr>
          </a:lstStyle>
          <a:p>
            <a:fld id="{7C0676DE-4D6C-4B32-948D-C439F25C4780}"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3983287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dirty="0">
              <a:solidFill>
                <a:srgbClr val="000000"/>
              </a:solidFill>
            </a:endParaRPr>
          </a:p>
        </p:txBody>
      </p:sp>
      <p:sp>
        <p:nvSpPr>
          <p:cNvPr id="4" name="Slide Number Placeholder 3"/>
          <p:cNvSpPr>
            <a:spLocks noGrp="1"/>
          </p:cNvSpPr>
          <p:nvPr>
            <p:ph type="sldNum" sz="quarter" idx="12"/>
          </p:nvPr>
        </p:nvSpPr>
        <p:spPr/>
        <p:txBody>
          <a:bodyPr/>
          <a:lstStyle>
            <a:lvl1pPr>
              <a:defRPr sz="1800"/>
            </a:lvl1pPr>
          </a:lstStyle>
          <a:p>
            <a:fld id="{608019CB-6D2E-46BE-8977-DC750BE341C6}" type="slidenum">
              <a:rPr lang="en-US" smtClean="0">
                <a:solidFill>
                  <a:srgbClr val="000000"/>
                </a:solidFill>
              </a:rPr>
              <a:pPr/>
              <a:t>‹#›</a:t>
            </a:fld>
            <a:endParaRPr lang="en-US" dirty="0">
              <a:solidFill>
                <a:srgbClr val="000000"/>
              </a:solidFill>
            </a:endParaRPr>
          </a:p>
        </p:txBody>
      </p:sp>
      <p:sp>
        <p:nvSpPr>
          <p:cNvPr id="5" name="Title 4">
            <a:extLst>
              <a:ext uri="{FF2B5EF4-FFF2-40B4-BE49-F238E27FC236}">
                <a16:creationId xmlns:a16="http://schemas.microsoft.com/office/drawing/2014/main" id="{9FE4176A-EA9B-A34A-8BB5-E4CECD5C5896}"/>
              </a:ext>
            </a:extLst>
          </p:cNvPr>
          <p:cNvSpPr>
            <a:spLocks noGrp="1"/>
          </p:cNvSpPr>
          <p:nvPr>
            <p:ph type="title"/>
          </p:nvPr>
        </p:nvSpPr>
        <p:spPr>
          <a:xfrm>
            <a:off x="1" y="76200"/>
            <a:ext cx="12192000" cy="1143000"/>
          </a:xfrm>
        </p:spPr>
        <p:txBody>
          <a:bodyPr/>
          <a:lstStyle>
            <a:lvl1pPr>
              <a:defRPr b="1"/>
            </a:lvl1pPr>
          </a:lstStyle>
          <a:p>
            <a:r>
              <a:rPr lang="en-US" dirty="0"/>
              <a:t>Click to edit Master title style</a:t>
            </a:r>
          </a:p>
        </p:txBody>
      </p:sp>
      <p:sp>
        <p:nvSpPr>
          <p:cNvPr id="9" name="Content Placeholder 8">
            <a:extLst>
              <a:ext uri="{FF2B5EF4-FFF2-40B4-BE49-F238E27FC236}">
                <a16:creationId xmlns:a16="http://schemas.microsoft.com/office/drawing/2014/main" id="{9D67133A-4351-2B4A-812F-4E9BFA294623}"/>
              </a:ext>
            </a:extLst>
          </p:cNvPr>
          <p:cNvSpPr>
            <a:spLocks noGrp="1"/>
          </p:cNvSpPr>
          <p:nvPr>
            <p:ph sz="quarter" idx="13"/>
          </p:nvPr>
        </p:nvSpPr>
        <p:spPr>
          <a:xfrm>
            <a:off x="176213" y="1233489"/>
            <a:ext cx="4662487" cy="379470"/>
          </a:xfrm>
        </p:spPr>
        <p:txBody>
          <a:bodyPr lIns="0" tIns="0" rIns="0" bIns="0"/>
          <a:lstStyle>
            <a:lvl1pPr>
              <a:defRPr sz="1600"/>
            </a:lvl1pPr>
          </a:lstStyle>
          <a:p>
            <a:pPr lvl="0"/>
            <a:r>
              <a:rPr lang="en-US" dirty="0"/>
              <a:t>Edit Master text style</a:t>
            </a:r>
          </a:p>
        </p:txBody>
      </p:sp>
      <p:sp>
        <p:nvSpPr>
          <p:cNvPr id="11" name="Content Placeholder 10">
            <a:extLst>
              <a:ext uri="{FF2B5EF4-FFF2-40B4-BE49-F238E27FC236}">
                <a16:creationId xmlns:a16="http://schemas.microsoft.com/office/drawing/2014/main" id="{6A9EE89E-3716-3C4B-B45E-DDFFC0A7D880}"/>
              </a:ext>
            </a:extLst>
          </p:cNvPr>
          <p:cNvSpPr>
            <a:spLocks noGrp="1"/>
          </p:cNvSpPr>
          <p:nvPr>
            <p:ph sz="quarter" idx="14"/>
          </p:nvPr>
        </p:nvSpPr>
        <p:spPr>
          <a:xfrm>
            <a:off x="6035675" y="1219201"/>
            <a:ext cx="4557297" cy="415194"/>
          </a:xfrm>
        </p:spPr>
        <p:txBody>
          <a:bodyPr lIns="0" tIns="0" rIns="0" bIns="0"/>
          <a:lstStyle>
            <a:lvl1pPr>
              <a:defRPr sz="1600"/>
            </a:lvl1pPr>
          </a:lstStyle>
          <a:p>
            <a:pPr lvl="0"/>
            <a:r>
              <a:rPr lang="en-US" dirty="0"/>
              <a:t>Edit Master text styles</a:t>
            </a:r>
          </a:p>
        </p:txBody>
      </p:sp>
      <p:sp>
        <p:nvSpPr>
          <p:cNvPr id="13" name="Content Placeholder 12">
            <a:extLst>
              <a:ext uri="{FF2B5EF4-FFF2-40B4-BE49-F238E27FC236}">
                <a16:creationId xmlns:a16="http://schemas.microsoft.com/office/drawing/2014/main" id="{1B61657C-E355-A548-BDA4-4CAA4F40F173}"/>
              </a:ext>
            </a:extLst>
          </p:cNvPr>
          <p:cNvSpPr>
            <a:spLocks noGrp="1"/>
          </p:cNvSpPr>
          <p:nvPr>
            <p:ph sz="quarter" idx="15"/>
          </p:nvPr>
        </p:nvSpPr>
        <p:spPr>
          <a:xfrm>
            <a:off x="176213" y="1817144"/>
            <a:ext cx="4662487" cy="422339"/>
          </a:xfrm>
        </p:spPr>
        <p:txBody>
          <a:bodyPr lIns="0" tIns="0" rIns="0" bIns="0"/>
          <a:lstStyle>
            <a:lvl1pPr>
              <a:defRPr sz="1600"/>
            </a:lvl1pPr>
          </a:lstStyle>
          <a:p>
            <a:pPr lvl="0"/>
            <a:r>
              <a:rPr lang="en-US" dirty="0"/>
              <a:t>Edit Master text styles</a:t>
            </a:r>
          </a:p>
        </p:txBody>
      </p:sp>
      <p:sp>
        <p:nvSpPr>
          <p:cNvPr id="14" name="Content Placeholder 12">
            <a:extLst>
              <a:ext uri="{FF2B5EF4-FFF2-40B4-BE49-F238E27FC236}">
                <a16:creationId xmlns:a16="http://schemas.microsoft.com/office/drawing/2014/main" id="{06E820D6-5007-3B40-9B0A-DDA3ED7FB4B4}"/>
              </a:ext>
            </a:extLst>
          </p:cNvPr>
          <p:cNvSpPr>
            <a:spLocks noGrp="1"/>
          </p:cNvSpPr>
          <p:nvPr>
            <p:ph sz="quarter" idx="16"/>
          </p:nvPr>
        </p:nvSpPr>
        <p:spPr>
          <a:xfrm>
            <a:off x="6056508" y="1817144"/>
            <a:ext cx="4662487" cy="422339"/>
          </a:xfrm>
        </p:spPr>
        <p:txBody>
          <a:bodyPr lIns="0" tIns="0" rIns="0" bIns="0"/>
          <a:lstStyle>
            <a:lvl1pPr>
              <a:defRPr sz="1600"/>
            </a:lvl1pPr>
          </a:lstStyle>
          <a:p>
            <a:pPr lvl="0"/>
            <a:r>
              <a:rPr lang="en-US" dirty="0"/>
              <a:t>Edit Master text styles</a:t>
            </a:r>
          </a:p>
        </p:txBody>
      </p:sp>
      <p:sp>
        <p:nvSpPr>
          <p:cNvPr id="15" name="Content Placeholder 8">
            <a:extLst>
              <a:ext uri="{FF2B5EF4-FFF2-40B4-BE49-F238E27FC236}">
                <a16:creationId xmlns:a16="http://schemas.microsoft.com/office/drawing/2014/main" id="{463F4E6F-D524-9143-A0DF-4F185505AD71}"/>
              </a:ext>
            </a:extLst>
          </p:cNvPr>
          <p:cNvSpPr>
            <a:spLocks noGrp="1"/>
          </p:cNvSpPr>
          <p:nvPr>
            <p:ph sz="quarter" idx="17"/>
          </p:nvPr>
        </p:nvSpPr>
        <p:spPr>
          <a:xfrm>
            <a:off x="176213" y="2414463"/>
            <a:ext cx="4662487" cy="379470"/>
          </a:xfrm>
        </p:spPr>
        <p:txBody>
          <a:bodyPr lIns="0" tIns="0" rIns="0" bIns="0"/>
          <a:lstStyle>
            <a:lvl1pPr>
              <a:defRPr sz="1600"/>
            </a:lvl1pPr>
          </a:lstStyle>
          <a:p>
            <a:pPr lvl="0"/>
            <a:r>
              <a:rPr lang="en-US" dirty="0"/>
              <a:t>Edit Master text style</a:t>
            </a:r>
          </a:p>
        </p:txBody>
      </p:sp>
      <p:sp>
        <p:nvSpPr>
          <p:cNvPr id="16" name="Content Placeholder 10">
            <a:extLst>
              <a:ext uri="{FF2B5EF4-FFF2-40B4-BE49-F238E27FC236}">
                <a16:creationId xmlns:a16="http://schemas.microsoft.com/office/drawing/2014/main" id="{540E3B15-C38F-C347-8023-8D689BA36825}"/>
              </a:ext>
            </a:extLst>
          </p:cNvPr>
          <p:cNvSpPr>
            <a:spLocks noGrp="1"/>
          </p:cNvSpPr>
          <p:nvPr>
            <p:ph sz="quarter" idx="18"/>
          </p:nvPr>
        </p:nvSpPr>
        <p:spPr>
          <a:xfrm>
            <a:off x="6035675" y="2400175"/>
            <a:ext cx="4557297" cy="415194"/>
          </a:xfrm>
        </p:spPr>
        <p:txBody>
          <a:bodyPr lIns="0" tIns="0" rIns="0" bIns="0"/>
          <a:lstStyle>
            <a:lvl1pPr>
              <a:defRPr sz="1600"/>
            </a:lvl1pPr>
          </a:lstStyle>
          <a:p>
            <a:pPr lvl="0"/>
            <a:r>
              <a:rPr lang="en-US" dirty="0"/>
              <a:t>Edit Master text styles</a:t>
            </a:r>
          </a:p>
        </p:txBody>
      </p:sp>
      <p:sp>
        <p:nvSpPr>
          <p:cNvPr id="17" name="Content Placeholder 12">
            <a:extLst>
              <a:ext uri="{FF2B5EF4-FFF2-40B4-BE49-F238E27FC236}">
                <a16:creationId xmlns:a16="http://schemas.microsoft.com/office/drawing/2014/main" id="{7C052B4D-EEC9-8B43-B3E5-2A0EB0C7C4D0}"/>
              </a:ext>
            </a:extLst>
          </p:cNvPr>
          <p:cNvSpPr>
            <a:spLocks noGrp="1"/>
          </p:cNvSpPr>
          <p:nvPr>
            <p:ph sz="quarter" idx="19"/>
          </p:nvPr>
        </p:nvSpPr>
        <p:spPr>
          <a:xfrm>
            <a:off x="176213" y="3003548"/>
            <a:ext cx="4662487" cy="422339"/>
          </a:xfrm>
        </p:spPr>
        <p:txBody>
          <a:bodyPr lIns="0" tIns="0" rIns="0" bIns="0"/>
          <a:lstStyle>
            <a:lvl1pPr>
              <a:defRPr sz="1600"/>
            </a:lvl1pPr>
          </a:lstStyle>
          <a:p>
            <a:pPr lvl="0"/>
            <a:r>
              <a:rPr lang="en-US" dirty="0"/>
              <a:t>Edit Master text styles</a:t>
            </a:r>
          </a:p>
        </p:txBody>
      </p:sp>
      <p:sp>
        <p:nvSpPr>
          <p:cNvPr id="18" name="Content Placeholder 12">
            <a:extLst>
              <a:ext uri="{FF2B5EF4-FFF2-40B4-BE49-F238E27FC236}">
                <a16:creationId xmlns:a16="http://schemas.microsoft.com/office/drawing/2014/main" id="{253E0E5C-9283-F447-93BB-F293CAF2C1B8}"/>
              </a:ext>
            </a:extLst>
          </p:cNvPr>
          <p:cNvSpPr>
            <a:spLocks noGrp="1"/>
          </p:cNvSpPr>
          <p:nvPr>
            <p:ph sz="quarter" idx="20"/>
          </p:nvPr>
        </p:nvSpPr>
        <p:spPr>
          <a:xfrm>
            <a:off x="6056508" y="3003548"/>
            <a:ext cx="4662487" cy="422339"/>
          </a:xfrm>
        </p:spPr>
        <p:txBody>
          <a:bodyPr lIns="0" tIns="0" rIns="0" bIns="0"/>
          <a:lstStyle>
            <a:lvl1pPr>
              <a:defRPr sz="1600"/>
            </a:lvl1pPr>
          </a:lstStyle>
          <a:p>
            <a:pPr lvl="0"/>
            <a:r>
              <a:rPr lang="en-US" dirty="0"/>
              <a:t>Edit Master text styles</a:t>
            </a:r>
          </a:p>
        </p:txBody>
      </p:sp>
      <p:sp>
        <p:nvSpPr>
          <p:cNvPr id="20" name="Content Placeholder 19">
            <a:extLst>
              <a:ext uri="{FF2B5EF4-FFF2-40B4-BE49-F238E27FC236}">
                <a16:creationId xmlns:a16="http://schemas.microsoft.com/office/drawing/2014/main" id="{6C2F641F-4710-4043-A601-7239A73FB84F}"/>
              </a:ext>
            </a:extLst>
          </p:cNvPr>
          <p:cNvSpPr>
            <a:spLocks noGrp="1"/>
          </p:cNvSpPr>
          <p:nvPr>
            <p:ph sz="quarter" idx="21"/>
          </p:nvPr>
        </p:nvSpPr>
        <p:spPr>
          <a:xfrm>
            <a:off x="176213" y="3650744"/>
            <a:ext cx="4662487" cy="390969"/>
          </a:xfrm>
        </p:spPr>
        <p:txBody>
          <a:bodyPr lIns="0" tIns="0" rIns="0" bIns="0"/>
          <a:lstStyle>
            <a:lvl1pPr>
              <a:defRPr sz="1600"/>
            </a:lvl1pPr>
            <a:lvl2pPr>
              <a:defRPr sz="1600"/>
            </a:lvl2pPr>
            <a:lvl3pPr>
              <a:defRPr sz="1600"/>
            </a:lvl3pPr>
            <a:lvl4pPr>
              <a:defRPr sz="1600"/>
            </a:lvl4pPr>
            <a:lvl5pPr>
              <a:defRPr sz="1600"/>
            </a:lvl5pPr>
          </a:lstStyle>
          <a:p>
            <a:pPr lvl="0"/>
            <a:r>
              <a:rPr lang="en-US" dirty="0"/>
              <a:t>Edit Master text styles</a:t>
            </a:r>
          </a:p>
        </p:txBody>
      </p:sp>
      <p:sp>
        <p:nvSpPr>
          <p:cNvPr id="22" name="Content Placeholder 21">
            <a:extLst>
              <a:ext uri="{FF2B5EF4-FFF2-40B4-BE49-F238E27FC236}">
                <a16:creationId xmlns:a16="http://schemas.microsoft.com/office/drawing/2014/main" id="{7B09F90C-988A-AA4C-B1D4-4830ABFCB309}"/>
              </a:ext>
            </a:extLst>
          </p:cNvPr>
          <p:cNvSpPr>
            <a:spLocks noGrp="1"/>
          </p:cNvSpPr>
          <p:nvPr>
            <p:ph sz="quarter" idx="22"/>
          </p:nvPr>
        </p:nvSpPr>
        <p:spPr>
          <a:xfrm>
            <a:off x="6035675" y="3538538"/>
            <a:ext cx="4683125" cy="503237"/>
          </a:xfrm>
        </p:spPr>
        <p:txBody>
          <a:bodyPr lIns="0" tIns="0" rIns="0" bIns="0"/>
          <a:lstStyle>
            <a:lvl1pPr>
              <a:defRPr sz="1600"/>
            </a:lvl1pPr>
          </a:lstStyle>
          <a:p>
            <a:pPr lvl="0"/>
            <a:r>
              <a:rPr lang="en-US" dirty="0"/>
              <a:t>Edit Master text styles</a:t>
            </a:r>
          </a:p>
        </p:txBody>
      </p:sp>
      <p:sp>
        <p:nvSpPr>
          <p:cNvPr id="26" name="Content Placeholder 25">
            <a:extLst>
              <a:ext uri="{FF2B5EF4-FFF2-40B4-BE49-F238E27FC236}">
                <a16:creationId xmlns:a16="http://schemas.microsoft.com/office/drawing/2014/main" id="{48737191-FAEE-1D4A-98BA-7039A6FDFBA6}"/>
              </a:ext>
            </a:extLst>
          </p:cNvPr>
          <p:cNvSpPr>
            <a:spLocks noGrp="1"/>
          </p:cNvSpPr>
          <p:nvPr>
            <p:ph sz="quarter" idx="23"/>
          </p:nvPr>
        </p:nvSpPr>
        <p:spPr>
          <a:xfrm>
            <a:off x="176213" y="4268788"/>
            <a:ext cx="4662487" cy="404812"/>
          </a:xfrm>
        </p:spPr>
        <p:txBody>
          <a:bodyPr lIns="0" tIns="0" rIns="0" bIns="0"/>
          <a:lstStyle>
            <a:lvl1pPr>
              <a:defRPr sz="1600"/>
            </a:lvl1pPr>
            <a:lvl2pPr>
              <a:defRPr sz="1600"/>
            </a:lvl2pPr>
            <a:lvl3pPr>
              <a:defRPr sz="1600"/>
            </a:lvl3pPr>
            <a:lvl4pPr>
              <a:defRPr sz="1600"/>
            </a:lvl4pPr>
            <a:lvl5pPr>
              <a:defRPr sz="1600"/>
            </a:lvl5pPr>
          </a:lstStyle>
          <a:p>
            <a:pPr lvl="0"/>
            <a:r>
              <a:rPr lang="en-US" dirty="0"/>
              <a:t>Edit Master text styles</a:t>
            </a:r>
          </a:p>
        </p:txBody>
      </p:sp>
      <p:sp>
        <p:nvSpPr>
          <p:cNvPr id="28" name="Content Placeholder 27">
            <a:extLst>
              <a:ext uri="{FF2B5EF4-FFF2-40B4-BE49-F238E27FC236}">
                <a16:creationId xmlns:a16="http://schemas.microsoft.com/office/drawing/2014/main" id="{F6A2D11B-788D-3045-9BD9-3DFFCCC15600}"/>
              </a:ext>
            </a:extLst>
          </p:cNvPr>
          <p:cNvSpPr>
            <a:spLocks noGrp="1"/>
          </p:cNvSpPr>
          <p:nvPr>
            <p:ph sz="quarter" idx="24"/>
          </p:nvPr>
        </p:nvSpPr>
        <p:spPr>
          <a:xfrm>
            <a:off x="6035675" y="4267200"/>
            <a:ext cx="4683125" cy="406400"/>
          </a:xfrm>
        </p:spPr>
        <p:txBody>
          <a:bodyPr lIns="0" tIns="0" rIns="0" bIns="0"/>
          <a:lstStyle>
            <a:lvl1pPr>
              <a:defRPr sz="1600"/>
            </a:lvl1pPr>
            <a:lvl2pPr>
              <a:defRPr sz="1600"/>
            </a:lvl2pPr>
            <a:lvl3pPr>
              <a:defRPr sz="1600"/>
            </a:lvl3pPr>
            <a:lvl4pPr>
              <a:defRPr sz="1600"/>
            </a:lvl4pPr>
            <a:lvl5pPr>
              <a:defRPr sz="1600"/>
            </a:lvl5pPr>
          </a:lstStyle>
          <a:p>
            <a:pPr lvl="0"/>
            <a:r>
              <a:rPr lang="en-US" dirty="0"/>
              <a:t>Edit Master text styles</a:t>
            </a:r>
          </a:p>
        </p:txBody>
      </p:sp>
      <p:sp>
        <p:nvSpPr>
          <p:cNvPr id="30" name="Content Placeholder 29">
            <a:extLst>
              <a:ext uri="{FF2B5EF4-FFF2-40B4-BE49-F238E27FC236}">
                <a16:creationId xmlns:a16="http://schemas.microsoft.com/office/drawing/2014/main" id="{15FDBC6D-6F49-F342-A44B-92B2F372B455}"/>
              </a:ext>
            </a:extLst>
          </p:cNvPr>
          <p:cNvSpPr>
            <a:spLocks noGrp="1"/>
          </p:cNvSpPr>
          <p:nvPr>
            <p:ph sz="quarter" idx="25"/>
          </p:nvPr>
        </p:nvSpPr>
        <p:spPr>
          <a:xfrm>
            <a:off x="176213" y="4941888"/>
            <a:ext cx="4662487" cy="488950"/>
          </a:xfrm>
        </p:spPr>
        <p:txBody>
          <a:bodyPr lIns="0" tIns="0" rIns="0" bIns="0"/>
          <a:lstStyle>
            <a:lvl1pPr>
              <a:defRPr sz="1600"/>
            </a:lvl1pPr>
            <a:lvl2pPr>
              <a:defRPr sz="1600"/>
            </a:lvl2pPr>
            <a:lvl3pPr>
              <a:defRPr sz="1600"/>
            </a:lvl3pPr>
            <a:lvl4pPr>
              <a:defRPr sz="1600"/>
            </a:lvl4pPr>
            <a:lvl5pPr>
              <a:defRPr sz="1600"/>
            </a:lvl5pPr>
          </a:lstStyle>
          <a:p>
            <a:pPr lvl="0"/>
            <a:r>
              <a:rPr lang="en-US" dirty="0"/>
              <a:t>Edit Master text styles</a:t>
            </a:r>
          </a:p>
        </p:txBody>
      </p:sp>
      <p:sp>
        <p:nvSpPr>
          <p:cNvPr id="32" name="Content Placeholder 31">
            <a:extLst>
              <a:ext uri="{FF2B5EF4-FFF2-40B4-BE49-F238E27FC236}">
                <a16:creationId xmlns:a16="http://schemas.microsoft.com/office/drawing/2014/main" id="{E09A5807-B498-6A4B-ACE6-E4089FB73A77}"/>
              </a:ext>
            </a:extLst>
          </p:cNvPr>
          <p:cNvSpPr>
            <a:spLocks noGrp="1"/>
          </p:cNvSpPr>
          <p:nvPr>
            <p:ph sz="quarter" idx="26"/>
          </p:nvPr>
        </p:nvSpPr>
        <p:spPr>
          <a:xfrm>
            <a:off x="6056313" y="4900613"/>
            <a:ext cx="4662487" cy="476250"/>
          </a:xfrm>
        </p:spPr>
        <p:txBody>
          <a:bodyPr lIns="0" tIns="0" rIns="0" bIns="0"/>
          <a:lstStyle>
            <a:lvl1pPr>
              <a:defRPr sz="1600"/>
            </a:lvl1pPr>
            <a:lvl2pPr>
              <a:defRPr sz="1600"/>
            </a:lvl2pPr>
            <a:lvl3pPr>
              <a:defRPr sz="1600"/>
            </a:lvl3pPr>
            <a:lvl4pPr>
              <a:defRPr sz="1600"/>
            </a:lvl4pPr>
            <a:lvl5pPr>
              <a:defRPr sz="1600"/>
            </a:lvl5pPr>
          </a:lstStyle>
          <a:p>
            <a:pPr lvl="0"/>
            <a:r>
              <a:rPr lang="en-US" dirty="0"/>
              <a:t>Edit Master text styles</a:t>
            </a:r>
          </a:p>
        </p:txBody>
      </p:sp>
      <p:sp>
        <p:nvSpPr>
          <p:cNvPr id="34" name="Content Placeholder 33">
            <a:extLst>
              <a:ext uri="{FF2B5EF4-FFF2-40B4-BE49-F238E27FC236}">
                <a16:creationId xmlns:a16="http://schemas.microsoft.com/office/drawing/2014/main" id="{A321349D-5700-6749-9C1F-7339D272C5F1}"/>
              </a:ext>
            </a:extLst>
          </p:cNvPr>
          <p:cNvSpPr>
            <a:spLocks noGrp="1"/>
          </p:cNvSpPr>
          <p:nvPr>
            <p:ph sz="quarter" idx="27"/>
          </p:nvPr>
        </p:nvSpPr>
        <p:spPr>
          <a:xfrm>
            <a:off x="0" y="5603876"/>
            <a:ext cx="12192000" cy="644524"/>
          </a:xfrm>
        </p:spPr>
        <p:txBody>
          <a:bodyPr/>
          <a:lstStyle>
            <a:lvl1pPr marL="0" indent="0" algn="ctr">
              <a:buNone/>
              <a:defRPr/>
            </a:lvl1pPr>
            <a:lvl2pPr marL="457039" indent="0" algn="ctr">
              <a:buNone/>
              <a:defRPr/>
            </a:lvl2pPr>
            <a:lvl3pPr marL="914080" indent="0" algn="ctr">
              <a:buNone/>
              <a:defRPr/>
            </a:lvl3pPr>
            <a:lvl4pPr marL="1371119" indent="0" algn="ctr">
              <a:buNone/>
              <a:defRPr/>
            </a:lvl4pPr>
            <a:lvl5pPr marL="1828159" indent="0" algn="ctr">
              <a:buNone/>
              <a:defRPr/>
            </a:lvl5pPr>
          </a:lstStyle>
          <a:p>
            <a:pPr lvl="0"/>
            <a:r>
              <a:rPr lang="en-US" dirty="0"/>
              <a:t>Edit Master text styles</a:t>
            </a:r>
          </a:p>
        </p:txBody>
      </p:sp>
    </p:spTree>
    <p:extLst>
      <p:ext uri="{BB962C8B-B14F-4D97-AF65-F5344CB8AC3E}">
        <p14:creationId xmlns:p14="http://schemas.microsoft.com/office/powerpoint/2010/main" val="26265116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dirty="0"/>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28" name="Picture 2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74002" y="6133168"/>
            <a:ext cx="2832338" cy="570817"/>
          </a:xfrm>
          <a:prstGeom prst="rect">
            <a:avLst/>
          </a:prstGeom>
        </p:spPr>
      </p:pic>
      <p:pic>
        <p:nvPicPr>
          <p:cNvPr id="29" name="Picture 2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41259" y="6157718"/>
            <a:ext cx="2654406" cy="521716"/>
          </a:xfrm>
          <a:prstGeom prst="rect">
            <a:avLst/>
          </a:prstGeom>
        </p:spPr>
      </p:pic>
      <p:cxnSp>
        <p:nvCxnSpPr>
          <p:cNvPr id="30" name="Straight Connector 29">
            <a:extLst>
              <a:ext uri="{FF2B5EF4-FFF2-40B4-BE49-F238E27FC236}">
                <a16:creationId xmlns:a16="http://schemas.microsoft.com/office/drawing/2014/main" id="{5AC4C795-04F7-2147-816A-66A0637ADA1F}"/>
              </a:ext>
            </a:extLst>
          </p:cNvPr>
          <p:cNvCxnSpPr/>
          <p:nvPr userDrawn="1"/>
        </p:nvCxnSpPr>
        <p:spPr>
          <a:xfrm>
            <a:off x="3551464" y="4808764"/>
            <a:ext cx="5623560" cy="0"/>
          </a:xfrm>
          <a:prstGeom prst="line">
            <a:avLst/>
          </a:prstGeom>
        </p:spPr>
        <p:style>
          <a:lnRef idx="2">
            <a:schemeClr val="accent1"/>
          </a:lnRef>
          <a:fillRef idx="0">
            <a:schemeClr val="accent1"/>
          </a:fillRef>
          <a:effectRef idx="1">
            <a:schemeClr val="accent1"/>
          </a:effectRef>
          <a:fontRef idx="minor">
            <a:schemeClr val="tx1"/>
          </a:fontRef>
        </p:style>
      </p:cxnSp>
      <p:sp>
        <p:nvSpPr>
          <p:cNvPr id="7" name="Date Placeholder 6">
            <a:extLst>
              <a:ext uri="{FF2B5EF4-FFF2-40B4-BE49-F238E27FC236}">
                <a16:creationId xmlns:a16="http://schemas.microsoft.com/office/drawing/2014/main" id="{196F9F84-C102-2A49-BC27-B5CF3620FEA9}"/>
              </a:ext>
            </a:extLst>
          </p:cNvPr>
          <p:cNvSpPr>
            <a:spLocks noGrp="1"/>
          </p:cNvSpPr>
          <p:nvPr>
            <p:ph type="dt" sz="half" idx="10"/>
          </p:nvPr>
        </p:nvSpPr>
        <p:spPr/>
        <p:txBody>
          <a:bodyPr/>
          <a:lstStyle/>
          <a:p>
            <a:endParaRPr lang="en-US" dirty="0">
              <a:solidFill>
                <a:prstClr val="black">
                  <a:tint val="75000"/>
                </a:prstClr>
              </a:solidFill>
            </a:endParaRPr>
          </a:p>
        </p:txBody>
      </p:sp>
      <p:sp>
        <p:nvSpPr>
          <p:cNvPr id="8" name="Footer Placeholder 7">
            <a:extLst>
              <a:ext uri="{FF2B5EF4-FFF2-40B4-BE49-F238E27FC236}">
                <a16:creationId xmlns:a16="http://schemas.microsoft.com/office/drawing/2014/main" id="{68EB50C3-8A92-4747-A839-C17014522E01}"/>
              </a:ext>
            </a:extLst>
          </p:cNvPr>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a:extLst>
              <a:ext uri="{FF2B5EF4-FFF2-40B4-BE49-F238E27FC236}">
                <a16:creationId xmlns:a16="http://schemas.microsoft.com/office/drawing/2014/main" id="{6E7382D1-3645-2C41-8345-4830F9DF45B8}"/>
              </a:ext>
            </a:extLst>
          </p:cNvPr>
          <p:cNvSpPr>
            <a:spLocks noGrp="1"/>
          </p:cNvSpPr>
          <p:nvPr>
            <p:ph type="sldNum" sz="quarter" idx="12"/>
          </p:nvPr>
        </p:nvSpPr>
        <p:spPr>
          <a:xfrm>
            <a:off x="8541676" y="6240253"/>
            <a:ext cx="683339" cy="365125"/>
          </a:xfrm>
        </p:spPr>
        <p:txBody>
          <a:bodyPr/>
          <a:lstStyle>
            <a:lvl1pPr>
              <a:defRPr>
                <a:latin typeface="Arial" panose="020B0604020202020204" pitchFamily="34" charset="0"/>
                <a:cs typeface="Arial" panose="020B0604020202020204" pitchFamily="34" charset="0"/>
              </a:defRPr>
            </a:lvl1pPr>
          </a:lstStyle>
          <a:p>
            <a:fld id="{DD918DD3-2AE4-1C43-81A7-EF59FA9B95C0}" type="slidenum">
              <a:rPr lang="en-US" smtClean="0"/>
              <a:pPr/>
              <a:t>‹#›</a:t>
            </a:fld>
            <a:endParaRPr lang="en-US" dirty="0"/>
          </a:p>
        </p:txBody>
      </p:sp>
    </p:spTree>
    <p:custDataLst>
      <p:tags r:id="rId1"/>
    </p:custDataLst>
    <p:extLst>
      <p:ext uri="{BB962C8B-B14F-4D97-AF65-F5344CB8AC3E}">
        <p14:creationId xmlns:p14="http://schemas.microsoft.com/office/powerpoint/2010/main" val="27970692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842533C0-129B-1B45-8D28-DC14ACBF162D}"/>
              </a:ext>
            </a:extLst>
          </p:cNvPr>
          <p:cNvSpPr>
            <a:spLocks noGrp="1"/>
          </p:cNvSpPr>
          <p:nvPr>
            <p:ph type="dt" sz="half" idx="10"/>
          </p:nvPr>
        </p:nvSpPr>
        <p:spPr/>
        <p:txBody>
          <a:bodyPr/>
          <a:lstStyle/>
          <a:p>
            <a:endParaRPr lang="en-US" dirty="0">
              <a:solidFill>
                <a:prstClr val="black">
                  <a:tint val="75000"/>
                </a:prstClr>
              </a:solidFill>
            </a:endParaRPr>
          </a:p>
        </p:txBody>
      </p:sp>
      <p:sp>
        <p:nvSpPr>
          <p:cNvPr id="8" name="Footer Placeholder 7">
            <a:extLst>
              <a:ext uri="{FF2B5EF4-FFF2-40B4-BE49-F238E27FC236}">
                <a16:creationId xmlns:a16="http://schemas.microsoft.com/office/drawing/2014/main" id="{1AEBA117-9A9C-954F-8B55-EDE785715907}"/>
              </a:ext>
            </a:extLst>
          </p:cNvPr>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a:extLst>
              <a:ext uri="{FF2B5EF4-FFF2-40B4-BE49-F238E27FC236}">
                <a16:creationId xmlns:a16="http://schemas.microsoft.com/office/drawing/2014/main" id="{5003353D-5EA0-A742-9382-A586C55CD2F0}"/>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DD918DD3-2AE4-1C43-81A7-EF59FA9B95C0}" type="slidenum">
              <a:rPr lang="en-US" smtClean="0"/>
              <a:pPr/>
              <a:t>‹#›</a:t>
            </a:fld>
            <a:endParaRPr lang="en-US" dirty="0"/>
          </a:p>
        </p:txBody>
      </p:sp>
    </p:spTree>
    <p:custDataLst>
      <p:tags r:id="rId1"/>
    </p:custDataLst>
    <p:extLst>
      <p:ext uri="{BB962C8B-B14F-4D97-AF65-F5344CB8AC3E}">
        <p14:creationId xmlns:p14="http://schemas.microsoft.com/office/powerpoint/2010/main" val="33141142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5"/>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49505" indent="0" algn="ctr">
              <a:buNone/>
              <a:defRPr/>
            </a:lvl2pPr>
            <a:lvl3pPr marL="899010" indent="0" algn="ctr">
              <a:buNone/>
              <a:defRPr/>
            </a:lvl3pPr>
            <a:lvl4pPr marL="1348516" indent="0" algn="ctr">
              <a:buNone/>
              <a:defRPr/>
            </a:lvl4pPr>
            <a:lvl5pPr marL="1798021" indent="0" algn="ctr">
              <a:buNone/>
              <a:defRPr/>
            </a:lvl5pPr>
            <a:lvl6pPr marL="2247527" indent="0" algn="ctr">
              <a:buNone/>
              <a:defRPr/>
            </a:lvl6pPr>
            <a:lvl7pPr marL="2697032" indent="0" algn="ctr">
              <a:buNone/>
              <a:defRPr/>
            </a:lvl7pPr>
            <a:lvl8pPr marL="3146538" indent="0" algn="ctr">
              <a:buNone/>
              <a:defRPr/>
            </a:lvl8pPr>
            <a:lvl9pPr marL="3596043"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1E4E7CCC-4F50-4052-845B-0D2568C32F31}"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144624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rtl="0" fontAlgn="base">
              <a:spcBef>
                <a:spcPct val="0"/>
              </a:spcBef>
              <a:spcAft>
                <a:spcPct val="0"/>
              </a:spcAft>
              <a:defRPr lang="en-US" sz="3530" b="1" dirty="0" smtClean="0">
                <a:solidFill>
                  <a:srgbClr val="3A4F96"/>
                </a:solidFill>
                <a:latin typeface="+mj-lt"/>
                <a:ea typeface="+mj-ea"/>
                <a:cs typeface="+mj-cs"/>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lvl1pPr>
          </a:lstStyle>
          <a:p>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2A2D3FD9-4D4A-42F2-B835-1B87F919929B}" type="slidenum">
              <a:rPr lang="en-US">
                <a:solidFill>
                  <a:srgbClr val="000000"/>
                </a:solidFill>
              </a:rPr>
              <a:pPr/>
              <a:t>‹#›</a:t>
            </a:fld>
            <a:endParaRPr lang="en-US" dirty="0">
              <a:solidFill>
                <a:srgbClr val="000000"/>
              </a:solidFill>
            </a:endParaRPr>
          </a:p>
        </p:txBody>
      </p:sp>
      <p:sp>
        <p:nvSpPr>
          <p:cNvPr id="7" name="Rectangle 3"/>
          <p:cNvSpPr>
            <a:spLocks noGrp="1" noChangeArrowheads="1"/>
          </p:cNvSpPr>
          <p:nvPr userDrawn="1">
            <p:ph type="body" idx="1"/>
          </p:nvPr>
        </p:nvSpPr>
        <p:spPr>
          <a:xfrm>
            <a:off x="0" y="1371600"/>
            <a:ext cx="12192000" cy="5257800"/>
          </a:xfrm>
        </p:spPr>
        <p:txBody>
          <a:bodyPr/>
          <a:lstStyle/>
          <a:p>
            <a:r>
              <a:rPr lang="en-US" sz="1765" b="1" dirty="0"/>
              <a:t>Description/Mission:  </a:t>
            </a:r>
            <a:r>
              <a:rPr lang="en-US" sz="1765" dirty="0"/>
              <a:t>2-3 sentences describing the program or overall mission of the office (if applicable).  Include what the program is, whom and how many are served, and desired end state (impact statement).</a:t>
            </a:r>
            <a:endParaRPr lang="en-US" sz="1412" dirty="0"/>
          </a:p>
          <a:p>
            <a:endParaRPr lang="en-US" sz="971" b="1" dirty="0"/>
          </a:p>
          <a:p>
            <a:r>
              <a:rPr lang="en-US" sz="1765" b="1" dirty="0"/>
              <a:t>Key Initiatives:</a:t>
            </a:r>
          </a:p>
          <a:p>
            <a:pPr lvl="1"/>
            <a:r>
              <a:rPr lang="en-US" sz="1412" dirty="0"/>
              <a:t>Initiative #1:  Major efforts underway or major supporting programs.  Include brief description (1-2 sentences) of what the program is and its intended impact.</a:t>
            </a:r>
          </a:p>
          <a:p>
            <a:pPr lvl="1"/>
            <a:r>
              <a:rPr lang="en-US" sz="1412" dirty="0"/>
              <a:t>Initiative #2:   </a:t>
            </a:r>
          </a:p>
          <a:p>
            <a:pPr lvl="1"/>
            <a:r>
              <a:rPr lang="en-US" sz="1412" dirty="0"/>
              <a:t>Initiative #3:</a:t>
            </a:r>
          </a:p>
          <a:p>
            <a:pPr lvl="1">
              <a:buNone/>
            </a:pPr>
            <a:endParaRPr lang="en-US" sz="971" dirty="0"/>
          </a:p>
          <a:p>
            <a:r>
              <a:rPr lang="en-US" sz="1765" b="1" dirty="0"/>
              <a:t>Issues and Interest:</a:t>
            </a:r>
          </a:p>
          <a:p>
            <a:pPr lvl="1"/>
            <a:r>
              <a:rPr lang="en-US" sz="1412" dirty="0" err="1"/>
              <a:t>Bulletize</a:t>
            </a:r>
            <a:r>
              <a:rPr lang="en-US" sz="1412" dirty="0"/>
              <a:t> major, high-level issues encountered that present barriers to success (with a short description:  1-2 sentences)</a:t>
            </a:r>
          </a:p>
          <a:p>
            <a:pPr lvl="1"/>
            <a:r>
              <a:rPr lang="en-US" sz="1412" dirty="0"/>
              <a:t>Also indicate major interest from significant outside entities (</a:t>
            </a:r>
            <a:r>
              <a:rPr lang="en-US" sz="1412" dirty="0" err="1"/>
              <a:t>ie</a:t>
            </a:r>
            <a:r>
              <a:rPr lang="en-US" sz="1412" dirty="0"/>
              <a:t> – Congress, White House, other agencies).  Also indicate any collaboration with other Federal entities, non-profit partners, etc. </a:t>
            </a:r>
          </a:p>
          <a:p>
            <a:endParaRPr lang="en-US" sz="971" b="1" dirty="0"/>
          </a:p>
          <a:p>
            <a:r>
              <a:rPr lang="en-US" sz="1765" b="1" dirty="0"/>
              <a:t>Resources:</a:t>
            </a:r>
          </a:p>
          <a:p>
            <a:pPr lvl="1"/>
            <a:r>
              <a:rPr lang="en-US" sz="1412" dirty="0"/>
              <a:t>List FY11budget/funding activity provided by the Military Services to support the program</a:t>
            </a:r>
          </a:p>
          <a:p>
            <a:pPr>
              <a:buNone/>
            </a:pPr>
            <a:endParaRPr lang="en-US" sz="1941" dirty="0"/>
          </a:p>
          <a:p>
            <a:endParaRPr lang="en-US" sz="1941" dirty="0"/>
          </a:p>
        </p:txBody>
      </p:sp>
    </p:spTree>
    <p:extLst>
      <p:ext uri="{BB962C8B-B14F-4D97-AF65-F5344CB8AC3E}">
        <p14:creationId xmlns:p14="http://schemas.microsoft.com/office/powerpoint/2010/main" val="2669490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0D399546-4468-47AA-A823-4E703121666C}" type="slidenum">
              <a:rPr lang="en-US" smtClean="0"/>
              <a:pPr/>
              <a:t>‹#›</a:t>
            </a:fld>
            <a:endParaRPr lang="en-US" dirty="0"/>
          </a:p>
        </p:txBody>
      </p:sp>
    </p:spTree>
    <p:extLst>
      <p:ext uri="{BB962C8B-B14F-4D97-AF65-F5344CB8AC3E}">
        <p14:creationId xmlns:p14="http://schemas.microsoft.com/office/powerpoint/2010/main" val="26389698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Date Placeholder 11">
            <a:extLst>
              <a:ext uri="{FF2B5EF4-FFF2-40B4-BE49-F238E27FC236}">
                <a16:creationId xmlns:a16="http://schemas.microsoft.com/office/drawing/2014/main" id="{182E92CE-C430-474F-92B2-99685408BBDA}"/>
              </a:ext>
            </a:extLst>
          </p:cNvPr>
          <p:cNvSpPr>
            <a:spLocks noGrp="1"/>
          </p:cNvSpPr>
          <p:nvPr>
            <p:ph type="dt" sz="half" idx="10"/>
          </p:nvPr>
        </p:nvSpPr>
        <p:spPr/>
        <p:txBody>
          <a:bodyPr/>
          <a:lstStyle/>
          <a:p>
            <a:pPr defTabSz="914400"/>
            <a:endParaRPr lang="en-US" dirty="0">
              <a:solidFill>
                <a:prstClr val="black">
                  <a:tint val="75000"/>
                </a:prstClr>
              </a:solidFill>
            </a:endParaRPr>
          </a:p>
        </p:txBody>
      </p:sp>
      <p:sp>
        <p:nvSpPr>
          <p:cNvPr id="13" name="Footer Placeholder 12">
            <a:extLst>
              <a:ext uri="{FF2B5EF4-FFF2-40B4-BE49-F238E27FC236}">
                <a16:creationId xmlns:a16="http://schemas.microsoft.com/office/drawing/2014/main" id="{B918CD25-EC0C-1A4D-A569-F2395E68E7D8}"/>
              </a:ext>
            </a:extLst>
          </p:cNvPr>
          <p:cNvSpPr>
            <a:spLocks noGrp="1"/>
          </p:cNvSpPr>
          <p:nvPr>
            <p:ph type="ftr" sz="quarter" idx="11"/>
          </p:nvPr>
        </p:nvSpPr>
        <p:spPr/>
        <p:txBody>
          <a:bodyPr/>
          <a:lstStyle/>
          <a:p>
            <a:pPr defTabSz="914400"/>
            <a:endParaRPr lang="en-US" dirty="0">
              <a:solidFill>
                <a:prstClr val="black">
                  <a:tint val="75000"/>
                </a:prstClr>
              </a:solidFill>
            </a:endParaRPr>
          </a:p>
        </p:txBody>
      </p:sp>
      <p:sp>
        <p:nvSpPr>
          <p:cNvPr id="14" name="Slide Number Placeholder 13">
            <a:extLst>
              <a:ext uri="{FF2B5EF4-FFF2-40B4-BE49-F238E27FC236}">
                <a16:creationId xmlns:a16="http://schemas.microsoft.com/office/drawing/2014/main" id="{7899BB58-EEC4-5445-954D-68DF8300FECD}"/>
              </a:ext>
            </a:extLst>
          </p:cNvPr>
          <p:cNvSpPr>
            <a:spLocks noGrp="1"/>
          </p:cNvSpPr>
          <p:nvPr>
            <p:ph type="sldNum" sz="quarter" idx="12"/>
          </p:nvPr>
        </p:nvSpPr>
        <p:spPr/>
        <p:txBody>
          <a:bodyPr/>
          <a:lstStyle/>
          <a:p>
            <a:pPr defTabSz="914400"/>
            <a:fld id="{0D399546-4468-47AA-A823-4E703121666C}" type="slidenum">
              <a:rPr lang="en-US" smtClean="0"/>
              <a:pPr defTabSz="914400"/>
              <a:t>‹#›</a:t>
            </a:fld>
            <a:endParaRPr lang="en-US" dirty="0"/>
          </a:p>
        </p:txBody>
      </p:sp>
    </p:spTree>
    <p:extLst>
      <p:ext uri="{BB962C8B-B14F-4D97-AF65-F5344CB8AC3E}">
        <p14:creationId xmlns:p14="http://schemas.microsoft.com/office/powerpoint/2010/main" val="9252418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cover page"/>
          <p:cNvPicPr>
            <a:picLocks noChangeAspect="1" noChangeArrowheads="1"/>
          </p:cNvPicPr>
          <p:nvPr/>
        </p:nvPicPr>
        <p:blipFill>
          <a:blip r:embed="rId2" cstate="print"/>
          <a:srcRect/>
          <a:stretch>
            <a:fillRect/>
          </a:stretch>
        </p:blipFill>
        <p:spPr bwMode="auto">
          <a:xfrm>
            <a:off x="1" y="1"/>
            <a:ext cx="12189884" cy="6856413"/>
          </a:xfrm>
          <a:prstGeom prst="rect">
            <a:avLst/>
          </a:prstGeom>
          <a:noFill/>
          <a:ln w="9525">
            <a:noFill/>
            <a:miter lim="800000"/>
            <a:headEnd/>
            <a:tailEnd/>
          </a:ln>
        </p:spPr>
      </p:pic>
      <p:sp>
        <p:nvSpPr>
          <p:cNvPr id="403459" name="Rectangle 3"/>
          <p:cNvSpPr>
            <a:spLocks noGrp="1" noChangeArrowheads="1"/>
          </p:cNvSpPr>
          <p:nvPr>
            <p:ph type="ctrTitle"/>
          </p:nvPr>
        </p:nvSpPr>
        <p:spPr>
          <a:xfrm>
            <a:off x="1016000" y="2590800"/>
            <a:ext cx="10363200" cy="1143000"/>
          </a:xfrm>
        </p:spPr>
        <p:txBody>
          <a:bodyPr/>
          <a:lstStyle>
            <a:lvl1pPr>
              <a:defRPr/>
            </a:lvl1pPr>
          </a:lstStyle>
          <a:p>
            <a:r>
              <a:rPr lang="en-US"/>
              <a:t>Click to edit Master title style</a:t>
            </a:r>
          </a:p>
        </p:txBody>
      </p:sp>
      <p:sp>
        <p:nvSpPr>
          <p:cNvPr id="403460" name="Rectangle 4"/>
          <p:cNvSpPr>
            <a:spLocks noGrp="1" noChangeArrowheads="1"/>
          </p:cNvSpPr>
          <p:nvPr>
            <p:ph type="subTitle" idx="1"/>
          </p:nvPr>
        </p:nvSpPr>
        <p:spPr>
          <a:xfrm>
            <a:off x="1828800" y="3886200"/>
            <a:ext cx="8534400" cy="1143000"/>
          </a:xfrm>
        </p:spPr>
        <p:txBody>
          <a:bodyPr/>
          <a:lstStyle>
            <a:lvl1pPr marL="0" indent="0" algn="ctr">
              <a:buFontTx/>
              <a:buNone/>
              <a:defRPr/>
            </a:lvl1pPr>
          </a:lstStyle>
          <a:p>
            <a:r>
              <a:rPr lang="en-US"/>
              <a:t>Click to edit Master subtitle style</a:t>
            </a:r>
          </a:p>
        </p:txBody>
      </p:sp>
    </p:spTree>
    <p:extLst>
      <p:ext uri="{BB962C8B-B14F-4D97-AF65-F5344CB8AC3E}">
        <p14:creationId xmlns:p14="http://schemas.microsoft.com/office/powerpoint/2010/main" val="11469824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sldNum" sz="quarter" idx="10"/>
          </p:nvPr>
        </p:nvSpPr>
        <p:spPr>
          <a:ln/>
        </p:spPr>
        <p:txBody>
          <a:bodyPr/>
          <a:lstStyle>
            <a:lvl1pPr>
              <a:defRPr sz="1800"/>
            </a:lvl1pPr>
          </a:lstStyle>
          <a:p>
            <a:pPr>
              <a:defRPr/>
            </a:pPr>
            <a:fld id="{9DAA11E4-9DA4-4203-AC33-98945C37C984}" type="slidenum">
              <a:rPr lang="en-US" smtClean="0">
                <a:solidFill>
                  <a:srgbClr val="FFFFFF"/>
                </a:solidFill>
              </a:rPr>
              <a:pPr>
                <a:defRPr/>
              </a:pPr>
              <a:t>‹#›</a:t>
            </a:fld>
            <a:endParaRPr lang="en-US" dirty="0">
              <a:solidFill>
                <a:srgbClr val="FFFFFF"/>
              </a:solidFill>
            </a:endParaRPr>
          </a:p>
        </p:txBody>
      </p:sp>
      <p:sp>
        <p:nvSpPr>
          <p:cNvPr id="5" name="Footer Placeholder 4">
            <a:extLst>
              <a:ext uri="{FF2B5EF4-FFF2-40B4-BE49-F238E27FC236}">
                <a16:creationId xmlns:a16="http://schemas.microsoft.com/office/drawing/2014/main" id="{74182273-53A2-1940-BF84-53F1F24E3C38}"/>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2721098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2119825"/>
            <a:ext cx="103632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963084" y="3481900"/>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6" name="Slide Number Placeholder 5">
            <a:extLst>
              <a:ext uri="{FF2B5EF4-FFF2-40B4-BE49-F238E27FC236}">
                <a16:creationId xmlns:a16="http://schemas.microsoft.com/office/drawing/2014/main" id="{87BCEFBC-4069-5B48-B26F-E29F40792D8D}"/>
              </a:ext>
            </a:extLst>
          </p:cNvPr>
          <p:cNvSpPr>
            <a:spLocks noGrp="1" noChangeArrowheads="1"/>
          </p:cNvSpPr>
          <p:nvPr>
            <p:ph type="sldNum" sz="quarter" idx="4"/>
          </p:nvPr>
        </p:nvSpPr>
        <p:spPr bwMode="auto">
          <a:xfrm>
            <a:off x="11513316" y="6273800"/>
            <a:ext cx="640080" cy="640080"/>
          </a:xfrm>
          <a:prstGeom prst="rect">
            <a:avLst/>
          </a:prstGeom>
          <a:solidFill>
            <a:srgbClr val="C00000"/>
          </a:solidFill>
          <a:ln w="9525">
            <a:solidFill>
              <a:schemeClr val="accent2">
                <a:lumMod val="50000"/>
              </a:schemeClr>
            </a:solidFill>
            <a:miter lim="800000"/>
            <a:headEnd/>
            <a:tailEnd/>
          </a:ln>
          <a:effectLst/>
        </p:spPr>
        <p:txBody>
          <a:bodyPr vert="horz" wrap="square" lIns="91440" tIns="45720" rIns="91440" bIns="45720" numCol="1" anchor="ctr" anchorCtr="0" compatLnSpc="1">
            <a:prstTxWarp prst="textNoShape">
              <a:avLst/>
            </a:prstTxWarp>
          </a:bodyPr>
          <a:lstStyle>
            <a:lvl1pPr algn="ctr" eaLnBrk="1" hangingPunct="1">
              <a:defRPr sz="1800" b="1">
                <a:solidFill>
                  <a:schemeClr val="bg1"/>
                </a:solidFill>
              </a:defRPr>
            </a:lvl1pPr>
          </a:lstStyle>
          <a:p>
            <a:pPr defTabSz="914400" fontAlgn="base">
              <a:spcBef>
                <a:spcPct val="0"/>
              </a:spcBef>
              <a:spcAft>
                <a:spcPct val="0"/>
              </a:spcAft>
              <a:defRPr/>
            </a:pPr>
            <a:fld id="{9994AB9E-1A05-4413-9075-4D6A766AB005}" type="slidenum">
              <a:rPr lang="en-US" smtClean="0">
                <a:solidFill>
                  <a:srgbClr val="FFFFFF"/>
                </a:solidFill>
              </a:rPr>
              <a:pPr defTabSz="914400" fontAlgn="base">
                <a:spcBef>
                  <a:spcPct val="0"/>
                </a:spcBef>
                <a:spcAft>
                  <a:spcPct val="0"/>
                </a:spcAft>
                <a:defRPr/>
              </a:pPr>
              <a:t>‹#›</a:t>
            </a:fld>
            <a:endParaRPr lang="en-US" dirty="0">
              <a:solidFill>
                <a:srgbClr val="FFFFFF"/>
              </a:solidFill>
            </a:endParaRPr>
          </a:p>
        </p:txBody>
      </p:sp>
    </p:spTree>
    <p:extLst>
      <p:ext uri="{BB962C8B-B14F-4D97-AF65-F5344CB8AC3E}">
        <p14:creationId xmlns:p14="http://schemas.microsoft.com/office/powerpoint/2010/main" val="32396364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E24C6D9A-B525-9D44-95B4-2AE83F62AE19}"/>
              </a:ext>
            </a:extLst>
          </p:cNvPr>
          <p:cNvSpPr>
            <a:spLocks noGrp="1" noChangeArrowheads="1"/>
          </p:cNvSpPr>
          <p:nvPr>
            <p:ph type="sldNum" sz="quarter" idx="4"/>
          </p:nvPr>
        </p:nvSpPr>
        <p:spPr bwMode="auto">
          <a:xfrm>
            <a:off x="11513316" y="6273800"/>
            <a:ext cx="640080" cy="640080"/>
          </a:xfrm>
          <a:prstGeom prst="rect">
            <a:avLst/>
          </a:prstGeom>
          <a:solidFill>
            <a:srgbClr val="C00000"/>
          </a:solidFill>
          <a:ln w="9525">
            <a:solidFill>
              <a:schemeClr val="accent2">
                <a:lumMod val="50000"/>
              </a:schemeClr>
            </a:solidFill>
            <a:miter lim="800000"/>
            <a:headEnd/>
            <a:tailEnd/>
          </a:ln>
          <a:effectLst/>
        </p:spPr>
        <p:txBody>
          <a:bodyPr vert="horz" wrap="square" lIns="91440" tIns="45720" rIns="91440" bIns="45720" numCol="1" anchor="ctr" anchorCtr="0" compatLnSpc="1">
            <a:prstTxWarp prst="textNoShape">
              <a:avLst/>
            </a:prstTxWarp>
          </a:bodyPr>
          <a:lstStyle>
            <a:lvl1pPr algn="ctr" eaLnBrk="1" hangingPunct="1">
              <a:defRPr sz="1800" b="1">
                <a:solidFill>
                  <a:schemeClr val="bg1"/>
                </a:solidFill>
              </a:defRPr>
            </a:lvl1pPr>
          </a:lstStyle>
          <a:p>
            <a:pPr defTabSz="914400" fontAlgn="base">
              <a:spcBef>
                <a:spcPct val="0"/>
              </a:spcBef>
              <a:spcAft>
                <a:spcPct val="0"/>
              </a:spcAft>
              <a:defRPr/>
            </a:pPr>
            <a:fld id="{9994AB9E-1A05-4413-9075-4D6A766AB005}" type="slidenum">
              <a:rPr lang="en-US" smtClean="0">
                <a:solidFill>
                  <a:srgbClr val="FFFFFF"/>
                </a:solidFill>
              </a:rPr>
              <a:pPr defTabSz="914400" fontAlgn="base">
                <a:spcBef>
                  <a:spcPct val="0"/>
                </a:spcBef>
                <a:spcAft>
                  <a:spcPct val="0"/>
                </a:spcAft>
                <a:defRPr/>
              </a:pPr>
              <a:t>‹#›</a:t>
            </a:fld>
            <a:endParaRPr lang="en-US" dirty="0">
              <a:solidFill>
                <a:srgbClr val="FFFFFF"/>
              </a:solidFill>
            </a:endParaRPr>
          </a:p>
        </p:txBody>
      </p:sp>
    </p:spTree>
    <p:extLst>
      <p:ext uri="{BB962C8B-B14F-4D97-AF65-F5344CB8AC3E}">
        <p14:creationId xmlns:p14="http://schemas.microsoft.com/office/powerpoint/2010/main" val="16231371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5">
            <a:extLst>
              <a:ext uri="{FF2B5EF4-FFF2-40B4-BE49-F238E27FC236}">
                <a16:creationId xmlns:a16="http://schemas.microsoft.com/office/drawing/2014/main" id="{F4E47D5E-3DE2-8943-82E5-9921B8153494}"/>
              </a:ext>
            </a:extLst>
          </p:cNvPr>
          <p:cNvSpPr>
            <a:spLocks noGrp="1" noChangeArrowheads="1"/>
          </p:cNvSpPr>
          <p:nvPr>
            <p:ph type="sldNum" sz="quarter" idx="10"/>
          </p:nvPr>
        </p:nvSpPr>
        <p:spPr bwMode="auto">
          <a:xfrm>
            <a:off x="11513316" y="6273800"/>
            <a:ext cx="640080" cy="640080"/>
          </a:xfrm>
          <a:prstGeom prst="rect">
            <a:avLst/>
          </a:prstGeom>
          <a:solidFill>
            <a:srgbClr val="C00000"/>
          </a:solidFill>
          <a:ln w="9525">
            <a:solidFill>
              <a:schemeClr val="accent2">
                <a:lumMod val="50000"/>
              </a:schemeClr>
            </a:solidFill>
            <a:miter lim="800000"/>
            <a:headEnd/>
            <a:tailEnd/>
          </a:ln>
          <a:effectLst/>
        </p:spPr>
        <p:txBody>
          <a:bodyPr vert="horz" wrap="square" lIns="91440" tIns="45720" rIns="91440" bIns="45720" numCol="1" anchor="ctr" anchorCtr="0" compatLnSpc="1">
            <a:prstTxWarp prst="textNoShape">
              <a:avLst/>
            </a:prstTxWarp>
          </a:bodyPr>
          <a:lstStyle>
            <a:lvl1pPr algn="ctr" eaLnBrk="1" hangingPunct="1">
              <a:defRPr sz="1800" b="1">
                <a:solidFill>
                  <a:schemeClr val="bg1"/>
                </a:solidFill>
              </a:defRPr>
            </a:lvl1pPr>
          </a:lstStyle>
          <a:p>
            <a:pPr defTabSz="914400" fontAlgn="base">
              <a:spcBef>
                <a:spcPct val="0"/>
              </a:spcBef>
              <a:spcAft>
                <a:spcPct val="0"/>
              </a:spcAft>
              <a:defRPr/>
            </a:pPr>
            <a:fld id="{9994AB9E-1A05-4413-9075-4D6A766AB005}" type="slidenum">
              <a:rPr lang="en-US" smtClean="0">
                <a:solidFill>
                  <a:srgbClr val="FFFFFF"/>
                </a:solidFill>
              </a:rPr>
              <a:pPr defTabSz="914400" fontAlgn="base">
                <a:spcBef>
                  <a:spcPct val="0"/>
                </a:spcBef>
                <a:spcAft>
                  <a:spcPct val="0"/>
                </a:spcAft>
                <a:defRPr/>
              </a:pPr>
              <a:t>‹#›</a:t>
            </a:fld>
            <a:endParaRPr lang="en-US" dirty="0">
              <a:solidFill>
                <a:srgbClr val="FFFFFF"/>
              </a:solidFill>
            </a:endParaRPr>
          </a:p>
        </p:txBody>
      </p:sp>
    </p:spTree>
    <p:extLst>
      <p:ext uri="{BB962C8B-B14F-4D97-AF65-F5344CB8AC3E}">
        <p14:creationId xmlns:p14="http://schemas.microsoft.com/office/powerpoint/2010/main" val="1918234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sldNum" sz="quarter" idx="10"/>
          </p:nvPr>
        </p:nvSpPr>
        <p:spPr>
          <a:ln/>
        </p:spPr>
        <p:txBody>
          <a:bodyPr/>
          <a:lstStyle>
            <a:lvl1pPr>
              <a:defRPr sz="1800"/>
            </a:lvl1pPr>
          </a:lstStyle>
          <a:p>
            <a:pPr>
              <a:defRPr/>
            </a:pPr>
            <a:fld id="{A5DEDD00-2AD4-4BD7-A9C7-766A5EE89556}" type="slidenum">
              <a:rPr lang="en-US" smtClean="0">
                <a:solidFill>
                  <a:srgbClr val="FFFFFF"/>
                </a:solidFill>
              </a:rPr>
              <a:pPr>
                <a:defRPr/>
              </a:pPr>
              <a:t>‹#›</a:t>
            </a:fld>
            <a:endParaRPr lang="en-US" dirty="0">
              <a:solidFill>
                <a:srgbClr val="FFFFFF"/>
              </a:solidFill>
            </a:endParaRPr>
          </a:p>
        </p:txBody>
      </p:sp>
      <p:sp>
        <p:nvSpPr>
          <p:cNvPr id="4" name="Footer Placeholder 3">
            <a:extLst>
              <a:ext uri="{FF2B5EF4-FFF2-40B4-BE49-F238E27FC236}">
                <a16:creationId xmlns:a16="http://schemas.microsoft.com/office/drawing/2014/main" id="{EC29D39F-8592-CA4B-A2D1-2D5222CC4BF8}"/>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1060046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587D487-04CC-4D45-BF3A-D545869FC904}"/>
              </a:ext>
            </a:extLst>
          </p:cNvPr>
          <p:cNvSpPr>
            <a:spLocks noGrp="1"/>
          </p:cNvSpPr>
          <p:nvPr>
            <p:ph type="ftr" sz="quarter" idx="11"/>
          </p:nvPr>
        </p:nvSpPr>
        <p:spPr/>
        <p:txBody>
          <a:bodyPr/>
          <a:lstStyle/>
          <a:p>
            <a:endParaRPr lang="en-US" dirty="0"/>
          </a:p>
        </p:txBody>
      </p:sp>
      <p:sp>
        <p:nvSpPr>
          <p:cNvPr id="4" name="Rectangle 5">
            <a:extLst>
              <a:ext uri="{FF2B5EF4-FFF2-40B4-BE49-F238E27FC236}">
                <a16:creationId xmlns:a16="http://schemas.microsoft.com/office/drawing/2014/main" id="{6106E012-AA9B-AB45-B97F-92B7AF28E0EA}"/>
              </a:ext>
            </a:extLst>
          </p:cNvPr>
          <p:cNvSpPr>
            <a:spLocks noGrp="1" noChangeArrowheads="1"/>
          </p:cNvSpPr>
          <p:nvPr>
            <p:ph type="sldNum" sz="quarter" idx="4"/>
          </p:nvPr>
        </p:nvSpPr>
        <p:spPr bwMode="auto">
          <a:xfrm>
            <a:off x="11513316" y="6273800"/>
            <a:ext cx="640080" cy="640080"/>
          </a:xfrm>
          <a:prstGeom prst="rect">
            <a:avLst/>
          </a:prstGeom>
          <a:solidFill>
            <a:srgbClr val="C00000"/>
          </a:solidFill>
          <a:ln w="9525">
            <a:solidFill>
              <a:schemeClr val="accent2">
                <a:lumMod val="50000"/>
              </a:schemeClr>
            </a:solidFill>
            <a:miter lim="800000"/>
            <a:headEnd/>
            <a:tailEnd/>
          </a:ln>
          <a:effectLst/>
        </p:spPr>
        <p:txBody>
          <a:bodyPr vert="horz" wrap="square" lIns="91440" tIns="45720" rIns="91440" bIns="45720" numCol="1" anchor="ctr" anchorCtr="0" compatLnSpc="1">
            <a:prstTxWarp prst="textNoShape">
              <a:avLst/>
            </a:prstTxWarp>
          </a:bodyPr>
          <a:lstStyle>
            <a:lvl1pPr algn="ctr" eaLnBrk="1" hangingPunct="1">
              <a:defRPr sz="1800" b="1">
                <a:solidFill>
                  <a:schemeClr val="bg1"/>
                </a:solidFill>
              </a:defRPr>
            </a:lvl1pPr>
          </a:lstStyle>
          <a:p>
            <a:pPr defTabSz="914400" fontAlgn="base">
              <a:spcBef>
                <a:spcPct val="0"/>
              </a:spcBef>
              <a:spcAft>
                <a:spcPct val="0"/>
              </a:spcAft>
              <a:defRPr/>
            </a:pPr>
            <a:fld id="{9994AB9E-1A05-4413-9075-4D6A766AB005}" type="slidenum">
              <a:rPr lang="en-US" smtClean="0">
                <a:solidFill>
                  <a:srgbClr val="FFFFFF"/>
                </a:solidFill>
              </a:rPr>
              <a:pPr defTabSz="914400" fontAlgn="base">
                <a:spcBef>
                  <a:spcPct val="0"/>
                </a:spcBef>
                <a:spcAft>
                  <a:spcPct val="0"/>
                </a:spcAft>
                <a:defRPr/>
              </a:pPr>
              <a:t>‹#›</a:t>
            </a:fld>
            <a:endParaRPr lang="en-US" dirty="0">
              <a:solidFill>
                <a:srgbClr val="FFFFFF"/>
              </a:solidFill>
            </a:endParaRPr>
          </a:p>
        </p:txBody>
      </p:sp>
    </p:spTree>
    <p:extLst>
      <p:ext uri="{BB962C8B-B14F-4D97-AF65-F5344CB8AC3E}">
        <p14:creationId xmlns:p14="http://schemas.microsoft.com/office/powerpoint/2010/main" val="906477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sldNum" sz="quarter" idx="10"/>
          </p:nvPr>
        </p:nvSpPr>
        <p:spPr>
          <a:ln/>
        </p:spPr>
        <p:txBody>
          <a:bodyPr/>
          <a:lstStyle>
            <a:lvl1pPr>
              <a:defRPr sz="1800"/>
            </a:lvl1pPr>
          </a:lstStyle>
          <a:p>
            <a:pPr>
              <a:defRPr/>
            </a:pPr>
            <a:fld id="{78D9A97B-5BF1-46A2-839C-EC363AE210BC}"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8773966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sldNum" sz="quarter" idx="10"/>
          </p:nvPr>
        </p:nvSpPr>
        <p:spPr>
          <a:ln/>
        </p:spPr>
        <p:txBody>
          <a:bodyPr/>
          <a:lstStyle>
            <a:lvl1pPr>
              <a:defRPr sz="1800"/>
            </a:lvl1pPr>
          </a:lstStyle>
          <a:p>
            <a:pPr>
              <a:defRPr/>
            </a:pPr>
            <a:fld id="{FDA51AAA-704E-487A-9196-1BEC527C8DD7}"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4659919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sldNum" sz="quarter" idx="10"/>
          </p:nvPr>
        </p:nvSpPr>
        <p:spPr>
          <a:ln/>
        </p:spPr>
        <p:txBody>
          <a:bodyPr/>
          <a:lstStyle>
            <a:lvl1pPr>
              <a:defRPr sz="1800"/>
            </a:lvl1pPr>
          </a:lstStyle>
          <a:p>
            <a:pPr>
              <a:defRPr/>
            </a:pPr>
            <a:fld id="{B052DE4E-33A2-422F-B72F-9B269A3E251E}" type="slidenum">
              <a:rPr lang="en-US" smtClean="0">
                <a:solidFill>
                  <a:srgbClr val="FFFFFF"/>
                </a:solidFill>
              </a:rPr>
              <a:pPr>
                <a:defRPr/>
              </a:pPr>
              <a:t>‹#›</a:t>
            </a:fld>
            <a:endParaRPr lang="en-US" dirty="0">
              <a:solidFill>
                <a:srgbClr val="FFFFFF"/>
              </a:solidFill>
            </a:endParaRPr>
          </a:p>
        </p:txBody>
      </p:sp>
      <p:sp>
        <p:nvSpPr>
          <p:cNvPr id="4" name="Footer Placeholder 3">
            <a:extLst>
              <a:ext uri="{FF2B5EF4-FFF2-40B4-BE49-F238E27FC236}">
                <a16:creationId xmlns:a16="http://schemas.microsoft.com/office/drawing/2014/main" id="{0F39964C-3774-4948-A631-99CD7C70E81C}"/>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9300603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8" name="Content Placeholder 7">
            <a:extLst>
              <a:ext uri="{FF2B5EF4-FFF2-40B4-BE49-F238E27FC236}">
                <a16:creationId xmlns:a16="http://schemas.microsoft.com/office/drawing/2014/main" id="{69736884-8D2D-E946-A76A-581243EFFD7E}"/>
              </a:ext>
            </a:extLst>
          </p:cNvPr>
          <p:cNvSpPr>
            <a:spLocks noGrp="1"/>
          </p:cNvSpPr>
          <p:nvPr>
            <p:ph sz="quarter" idx="13"/>
          </p:nvPr>
        </p:nvSpPr>
        <p:spPr>
          <a:xfrm>
            <a:off x="1524000" y="5257800"/>
            <a:ext cx="9144000" cy="938213"/>
          </a:xfrm>
        </p:spPr>
        <p:txBody>
          <a:bodyPr/>
          <a:lstStyle>
            <a:lvl1pPr marL="0" indent="0" algn="ctr">
              <a:buNone/>
              <a:defRPr sz="1800" b="1">
                <a:latin typeface="Arial" panose="020B0604020202020204" pitchFamily="34" charset="0"/>
                <a:cs typeface="Arial" panose="020B0604020202020204" pitchFamily="34" charset="0"/>
              </a:defRPr>
            </a:lvl1pPr>
            <a:lvl2pPr marL="342900" indent="0">
              <a:buNone/>
              <a:defRPr sz="1800" b="1">
                <a:latin typeface="Arial" panose="020B0604020202020204" pitchFamily="34" charset="0"/>
                <a:cs typeface="Arial" panose="020B0604020202020204" pitchFamily="34" charset="0"/>
              </a:defRPr>
            </a:lvl2pPr>
            <a:lvl3pPr marL="685800" indent="0">
              <a:buNone/>
              <a:defRPr sz="1800" b="1">
                <a:latin typeface="Arial" panose="020B0604020202020204" pitchFamily="34" charset="0"/>
                <a:cs typeface="Arial" panose="020B0604020202020204" pitchFamily="34" charset="0"/>
              </a:defRPr>
            </a:lvl3pPr>
            <a:lvl4pPr marL="1028700" indent="0">
              <a:buNone/>
              <a:defRPr sz="1800" b="1">
                <a:latin typeface="Arial" panose="020B0604020202020204" pitchFamily="34" charset="0"/>
                <a:cs typeface="Arial" panose="020B0604020202020204" pitchFamily="34" charset="0"/>
              </a:defRPr>
            </a:lvl4pPr>
            <a:lvl5pPr marL="1371600" indent="0">
              <a:buNone/>
              <a:defRPr sz="1800" b="1">
                <a:latin typeface="Arial" panose="020B0604020202020204" pitchFamily="34" charset="0"/>
                <a:cs typeface="Arial" panose="020B0604020202020204" pitchFamily="34" charset="0"/>
              </a:defRPr>
            </a:lvl5pPr>
          </a:lstStyle>
          <a:p>
            <a:pPr lvl="0"/>
            <a:r>
              <a:rPr lang="en-US" dirty="0"/>
              <a:t>Edit Master text styles</a:t>
            </a:r>
          </a:p>
        </p:txBody>
      </p:sp>
      <p:sp>
        <p:nvSpPr>
          <p:cNvPr id="7" name="Date Placeholder 6">
            <a:extLst>
              <a:ext uri="{FF2B5EF4-FFF2-40B4-BE49-F238E27FC236}">
                <a16:creationId xmlns:a16="http://schemas.microsoft.com/office/drawing/2014/main" id="{4847F5FD-202D-F543-BCBE-8BF7C2F8245A}"/>
              </a:ext>
            </a:extLst>
          </p:cNvPr>
          <p:cNvSpPr>
            <a:spLocks noGrp="1"/>
          </p:cNvSpPr>
          <p:nvPr>
            <p:ph type="dt" sz="half" idx="14"/>
          </p:nvPr>
        </p:nvSpPr>
        <p:spPr/>
        <p:txBody>
          <a:bodyPr/>
          <a:lstStyle/>
          <a:p>
            <a:pPr defTabSz="914400" eaLnBrk="0" fontAlgn="base" hangingPunct="0">
              <a:spcBef>
                <a:spcPct val="0"/>
              </a:spcBef>
              <a:spcAft>
                <a:spcPct val="0"/>
              </a:spcAft>
              <a:defRPr/>
            </a:pPr>
            <a:endParaRPr lang="en-US" altLang="en-US" dirty="0">
              <a:solidFill>
                <a:prstClr val="black">
                  <a:tint val="75000"/>
                </a:prstClr>
              </a:solidFill>
              <a:latin typeface="Arial" panose="020B0604020202020204" pitchFamily="34" charset="0"/>
            </a:endParaRPr>
          </a:p>
        </p:txBody>
      </p:sp>
      <p:sp>
        <p:nvSpPr>
          <p:cNvPr id="9" name="Footer Placeholder 8">
            <a:extLst>
              <a:ext uri="{FF2B5EF4-FFF2-40B4-BE49-F238E27FC236}">
                <a16:creationId xmlns:a16="http://schemas.microsoft.com/office/drawing/2014/main" id="{406BD1CD-327D-AC41-A4BE-62E0817703A8}"/>
              </a:ext>
            </a:extLst>
          </p:cNvPr>
          <p:cNvSpPr>
            <a:spLocks noGrp="1"/>
          </p:cNvSpPr>
          <p:nvPr>
            <p:ph type="ftr" sz="quarter" idx="15"/>
          </p:nvPr>
        </p:nvSpPr>
        <p:spPr/>
        <p:txBody>
          <a:bodyPr/>
          <a:lstStyle/>
          <a:p>
            <a:pPr defTabSz="914400" eaLnBrk="0" fontAlgn="base" hangingPunct="0">
              <a:spcBef>
                <a:spcPct val="0"/>
              </a:spcBef>
              <a:spcAft>
                <a:spcPct val="0"/>
              </a:spcAft>
              <a:defRPr/>
            </a:pPr>
            <a:endParaRPr lang="en-US" altLang="en-US" dirty="0">
              <a:solidFill>
                <a:prstClr val="black">
                  <a:tint val="75000"/>
                </a:prstClr>
              </a:solidFill>
              <a:latin typeface="Arial" panose="020B0604020202020204" pitchFamily="34" charset="0"/>
            </a:endParaRPr>
          </a:p>
        </p:txBody>
      </p:sp>
      <p:sp>
        <p:nvSpPr>
          <p:cNvPr id="10" name="Slide Number Placeholder 9">
            <a:extLst>
              <a:ext uri="{FF2B5EF4-FFF2-40B4-BE49-F238E27FC236}">
                <a16:creationId xmlns:a16="http://schemas.microsoft.com/office/drawing/2014/main" id="{F9DFE58D-3BB3-8844-A9CB-98075389EBF8}"/>
              </a:ext>
            </a:extLst>
          </p:cNvPr>
          <p:cNvSpPr>
            <a:spLocks noGrp="1"/>
          </p:cNvSpPr>
          <p:nvPr>
            <p:ph type="sldNum" sz="quarter" idx="16"/>
          </p:nvPr>
        </p:nvSpPr>
        <p:spPr/>
        <p:txBody>
          <a:bodyPr/>
          <a:lstStyle/>
          <a:p>
            <a:pPr defTabSz="914400" eaLnBrk="0" fontAlgn="base" hangingPunct="0">
              <a:spcBef>
                <a:spcPct val="0"/>
              </a:spcBef>
              <a:spcAft>
                <a:spcPct val="0"/>
              </a:spcAft>
              <a:defRPr/>
            </a:pPr>
            <a:fld id="{A6888736-1920-4A1D-85FA-7CCBC4EB3AB9}" type="slidenum">
              <a:rPr lang="en-US" altLang="en-US" smtClean="0">
                <a:latin typeface="Arial" panose="020B0604020202020204" pitchFamily="34" charset="0"/>
              </a:rPr>
              <a:pPr defTabSz="914400" eaLnBrk="0" fontAlgn="base" hangingPunct="0">
                <a:spcBef>
                  <a:spcPct val="0"/>
                </a:spcBef>
                <a:spcAft>
                  <a:spcPct val="0"/>
                </a:spcAft>
                <a:defRPr/>
              </a:pPr>
              <a:t>‹#›</a:t>
            </a:fld>
            <a:endParaRPr lang="en-US" altLang="en-US" dirty="0">
              <a:latin typeface="Arial" panose="020B0604020202020204" pitchFamily="34" charset="0"/>
            </a:endParaRPr>
          </a:p>
        </p:txBody>
      </p:sp>
    </p:spTree>
    <p:extLst>
      <p:ext uri="{BB962C8B-B14F-4D97-AF65-F5344CB8AC3E}">
        <p14:creationId xmlns:p14="http://schemas.microsoft.com/office/powerpoint/2010/main" val="40103310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429F6F1-1B4B-3B47-9028-85D9905E9314}"/>
              </a:ext>
            </a:extLst>
          </p:cNvPr>
          <p:cNvSpPr>
            <a:spLocks noGrp="1"/>
          </p:cNvSpPr>
          <p:nvPr>
            <p:ph type="dt" sz="half" idx="10"/>
          </p:nvPr>
        </p:nvSpPr>
        <p:spPr/>
        <p:txBody>
          <a:bodyPr/>
          <a:lstStyle/>
          <a:p>
            <a:pPr defTabSz="914400" eaLnBrk="0" fontAlgn="base" hangingPunct="0">
              <a:spcBef>
                <a:spcPct val="0"/>
              </a:spcBef>
              <a:spcAft>
                <a:spcPct val="0"/>
              </a:spcAft>
              <a:defRPr/>
            </a:pPr>
            <a:endParaRPr lang="en-US" altLang="en-US" dirty="0">
              <a:solidFill>
                <a:prstClr val="black">
                  <a:tint val="75000"/>
                </a:prstClr>
              </a:solidFill>
              <a:latin typeface="Arial" panose="020B0604020202020204" pitchFamily="34" charset="0"/>
            </a:endParaRPr>
          </a:p>
        </p:txBody>
      </p:sp>
      <p:sp>
        <p:nvSpPr>
          <p:cNvPr id="8" name="Footer Placeholder 7">
            <a:extLst>
              <a:ext uri="{FF2B5EF4-FFF2-40B4-BE49-F238E27FC236}">
                <a16:creationId xmlns:a16="http://schemas.microsoft.com/office/drawing/2014/main" id="{C0481F10-C3BE-304D-A7D0-39DC04C163A9}"/>
              </a:ext>
            </a:extLst>
          </p:cNvPr>
          <p:cNvSpPr>
            <a:spLocks noGrp="1"/>
          </p:cNvSpPr>
          <p:nvPr>
            <p:ph type="ftr" sz="quarter" idx="11"/>
          </p:nvPr>
        </p:nvSpPr>
        <p:spPr/>
        <p:txBody>
          <a:bodyPr/>
          <a:lstStyle/>
          <a:p>
            <a:pPr defTabSz="914400" eaLnBrk="0" fontAlgn="base" hangingPunct="0">
              <a:spcBef>
                <a:spcPct val="0"/>
              </a:spcBef>
              <a:spcAft>
                <a:spcPct val="0"/>
              </a:spcAft>
              <a:defRPr/>
            </a:pPr>
            <a:endParaRPr lang="en-US" altLang="en-US" dirty="0">
              <a:solidFill>
                <a:prstClr val="black">
                  <a:tint val="75000"/>
                </a:prstClr>
              </a:solidFill>
              <a:latin typeface="Arial" panose="020B0604020202020204" pitchFamily="34" charset="0"/>
            </a:endParaRPr>
          </a:p>
        </p:txBody>
      </p:sp>
      <p:sp>
        <p:nvSpPr>
          <p:cNvPr id="9" name="Slide Number Placeholder 8">
            <a:extLst>
              <a:ext uri="{FF2B5EF4-FFF2-40B4-BE49-F238E27FC236}">
                <a16:creationId xmlns:a16="http://schemas.microsoft.com/office/drawing/2014/main" id="{3E95F402-1479-1F4F-8355-C99A03383DF0}"/>
              </a:ext>
            </a:extLst>
          </p:cNvPr>
          <p:cNvSpPr>
            <a:spLocks noGrp="1"/>
          </p:cNvSpPr>
          <p:nvPr>
            <p:ph type="sldNum" sz="quarter" idx="12"/>
          </p:nvPr>
        </p:nvSpPr>
        <p:spPr/>
        <p:txBody>
          <a:bodyPr/>
          <a:lstStyle/>
          <a:p>
            <a:pPr defTabSz="914400" eaLnBrk="0" fontAlgn="base" hangingPunct="0">
              <a:spcBef>
                <a:spcPct val="0"/>
              </a:spcBef>
              <a:spcAft>
                <a:spcPct val="0"/>
              </a:spcAft>
              <a:defRPr/>
            </a:pPr>
            <a:fld id="{A6888736-1920-4A1D-85FA-7CCBC4EB3AB9}" type="slidenum">
              <a:rPr lang="en-US" altLang="en-US" smtClean="0">
                <a:latin typeface="Arial" panose="020B0604020202020204" pitchFamily="34" charset="0"/>
              </a:rPr>
              <a:pPr defTabSz="914400" eaLnBrk="0" fontAlgn="base" hangingPunct="0">
                <a:spcBef>
                  <a:spcPct val="0"/>
                </a:spcBef>
                <a:spcAft>
                  <a:spcPct val="0"/>
                </a:spcAft>
                <a:defRPr/>
              </a:pPr>
              <a:t>‹#›</a:t>
            </a:fld>
            <a:endParaRPr lang="en-US" altLang="en-US" dirty="0">
              <a:latin typeface="Arial" panose="020B0604020202020204" pitchFamily="34" charset="0"/>
            </a:endParaRPr>
          </a:p>
        </p:txBody>
      </p:sp>
    </p:spTree>
    <p:extLst>
      <p:ext uri="{BB962C8B-B14F-4D97-AF65-F5344CB8AC3E}">
        <p14:creationId xmlns:p14="http://schemas.microsoft.com/office/powerpoint/2010/main" val="9788427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Date Placeholder 5">
            <a:extLst>
              <a:ext uri="{FF2B5EF4-FFF2-40B4-BE49-F238E27FC236}">
                <a16:creationId xmlns:a16="http://schemas.microsoft.com/office/drawing/2014/main" id="{17861C09-2760-9D4E-9AFE-FB2BE363A2C0}"/>
              </a:ext>
            </a:extLst>
          </p:cNvPr>
          <p:cNvSpPr>
            <a:spLocks noGrp="1"/>
          </p:cNvSpPr>
          <p:nvPr>
            <p:ph type="dt" sz="half" idx="10"/>
          </p:nvPr>
        </p:nvSpPr>
        <p:spPr/>
        <p:txBody>
          <a:bodyPr/>
          <a:lstStyle/>
          <a:p>
            <a:pPr defTabSz="914400" eaLnBrk="0" fontAlgn="base" hangingPunct="0">
              <a:spcBef>
                <a:spcPct val="0"/>
              </a:spcBef>
              <a:spcAft>
                <a:spcPct val="0"/>
              </a:spcAft>
              <a:defRPr/>
            </a:pPr>
            <a:endParaRPr lang="en-US" altLang="en-US" dirty="0">
              <a:solidFill>
                <a:prstClr val="black">
                  <a:tint val="75000"/>
                </a:prstClr>
              </a:solidFill>
              <a:latin typeface="Arial" panose="020B0604020202020204" pitchFamily="34" charset="0"/>
            </a:endParaRPr>
          </a:p>
        </p:txBody>
      </p:sp>
      <p:sp>
        <p:nvSpPr>
          <p:cNvPr id="7" name="Footer Placeholder 6">
            <a:extLst>
              <a:ext uri="{FF2B5EF4-FFF2-40B4-BE49-F238E27FC236}">
                <a16:creationId xmlns:a16="http://schemas.microsoft.com/office/drawing/2014/main" id="{C1EAD952-2C76-7A41-87AC-BE3046B39698}"/>
              </a:ext>
            </a:extLst>
          </p:cNvPr>
          <p:cNvSpPr>
            <a:spLocks noGrp="1"/>
          </p:cNvSpPr>
          <p:nvPr>
            <p:ph type="ftr" sz="quarter" idx="11"/>
          </p:nvPr>
        </p:nvSpPr>
        <p:spPr/>
        <p:txBody>
          <a:bodyPr/>
          <a:lstStyle/>
          <a:p>
            <a:pPr defTabSz="914400" eaLnBrk="0" fontAlgn="base" hangingPunct="0">
              <a:spcBef>
                <a:spcPct val="0"/>
              </a:spcBef>
              <a:spcAft>
                <a:spcPct val="0"/>
              </a:spcAft>
              <a:defRPr/>
            </a:pPr>
            <a:endParaRPr lang="en-US" altLang="en-US" dirty="0">
              <a:solidFill>
                <a:prstClr val="black">
                  <a:tint val="75000"/>
                </a:prstClr>
              </a:solidFill>
              <a:latin typeface="Arial" panose="020B0604020202020204" pitchFamily="34" charset="0"/>
            </a:endParaRPr>
          </a:p>
        </p:txBody>
      </p:sp>
      <p:sp>
        <p:nvSpPr>
          <p:cNvPr id="8" name="Slide Number Placeholder 7">
            <a:extLst>
              <a:ext uri="{FF2B5EF4-FFF2-40B4-BE49-F238E27FC236}">
                <a16:creationId xmlns:a16="http://schemas.microsoft.com/office/drawing/2014/main" id="{36705E30-8A4F-334C-9A92-F68261D57884}"/>
              </a:ext>
            </a:extLst>
          </p:cNvPr>
          <p:cNvSpPr>
            <a:spLocks noGrp="1"/>
          </p:cNvSpPr>
          <p:nvPr>
            <p:ph type="sldNum" sz="quarter" idx="12"/>
          </p:nvPr>
        </p:nvSpPr>
        <p:spPr/>
        <p:txBody>
          <a:bodyPr/>
          <a:lstStyle/>
          <a:p>
            <a:pPr defTabSz="914400" eaLnBrk="0" fontAlgn="base" hangingPunct="0">
              <a:spcBef>
                <a:spcPct val="0"/>
              </a:spcBef>
              <a:spcAft>
                <a:spcPct val="0"/>
              </a:spcAft>
              <a:defRPr/>
            </a:pPr>
            <a:fld id="{A6888736-1920-4A1D-85FA-7CCBC4EB3AB9}" type="slidenum">
              <a:rPr lang="en-US" altLang="en-US" smtClean="0">
                <a:latin typeface="Arial" panose="020B0604020202020204" pitchFamily="34" charset="0"/>
              </a:rPr>
              <a:pPr defTabSz="914400" eaLnBrk="0" fontAlgn="base" hangingPunct="0">
                <a:spcBef>
                  <a:spcPct val="0"/>
                </a:spcBef>
                <a:spcAft>
                  <a:spcPct val="0"/>
                </a:spcAft>
                <a:defRPr/>
              </a:pPr>
              <a:t>‹#›</a:t>
            </a:fld>
            <a:endParaRPr lang="en-US" altLang="en-US" dirty="0">
              <a:latin typeface="Arial" panose="020B0604020202020204" pitchFamily="34" charset="0"/>
            </a:endParaRPr>
          </a:p>
        </p:txBody>
      </p:sp>
    </p:spTree>
    <p:extLst>
      <p:ext uri="{BB962C8B-B14F-4D97-AF65-F5344CB8AC3E}">
        <p14:creationId xmlns:p14="http://schemas.microsoft.com/office/powerpoint/2010/main" val="33533832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36616686-92D2-5647-A90C-FBE6FEFB9979}"/>
              </a:ext>
            </a:extLst>
          </p:cNvPr>
          <p:cNvSpPr>
            <a:spLocks noGrp="1"/>
          </p:cNvSpPr>
          <p:nvPr>
            <p:ph sz="quarter" idx="13" hasCustomPrompt="1"/>
          </p:nvPr>
        </p:nvSpPr>
        <p:spPr>
          <a:xfrm>
            <a:off x="2262188" y="80210"/>
            <a:ext cx="4603750" cy="1535113"/>
          </a:xfrm>
          <a:prstGeom prst="rect">
            <a:avLst/>
          </a:prstGeom>
        </p:spPr>
        <p:txBody>
          <a:bodyPr/>
          <a:lstStyle>
            <a:lvl1pPr marL="0" marR="0" indent="0" algn="ctr" defTabSz="457200" rtl="0" eaLnBrk="1" fontAlgn="auto" latinLnBrk="0" hangingPunct="1">
              <a:lnSpc>
                <a:spcPct val="100000"/>
              </a:lnSpc>
              <a:spcBef>
                <a:spcPts val="0"/>
              </a:spcBef>
              <a:spcAft>
                <a:spcPts val="0"/>
              </a:spcAft>
              <a:buClrTx/>
              <a:buSzTx/>
              <a:buFontTx/>
              <a:buNone/>
              <a:tabLst/>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en-US" sz="2400" b="0" i="0" u="none" strike="noStrike" kern="1200" cap="none" spc="0" normalizeH="0" baseline="0" noProof="0" dirty="0">
                <a:ln>
                  <a:noFill/>
                </a:ln>
                <a:solidFill>
                  <a:prstClr val="white">
                    <a:lumMod val="65000"/>
                  </a:prstClr>
                </a:solidFill>
                <a:effectLst/>
                <a:uLnTx/>
                <a:uFillTx/>
                <a:latin typeface="+mn-lt"/>
                <a:ea typeface="+mn-ea"/>
                <a:cs typeface="+mn-cs"/>
              </a:rPr>
              <a:t>CAPT Edward Simmer, MC, USN</a:t>
            </a:r>
            <a:br>
              <a:rPr kumimoji="0" lang="en-US" altLang="en-US" sz="2400" b="0" i="0" u="none" strike="noStrike" kern="1200" cap="none" spc="0" normalizeH="0" baseline="0" noProof="0" dirty="0">
                <a:ln>
                  <a:noFill/>
                </a:ln>
                <a:solidFill>
                  <a:prstClr val="white">
                    <a:lumMod val="65000"/>
                  </a:prstClr>
                </a:solidFill>
                <a:effectLst/>
                <a:uLnTx/>
                <a:uFillTx/>
                <a:latin typeface="+mn-lt"/>
                <a:ea typeface="+mn-ea"/>
                <a:cs typeface="+mn-cs"/>
              </a:rPr>
            </a:br>
            <a:r>
              <a:rPr kumimoji="0" lang="en-US" altLang="en-US" sz="2400" b="0" i="0" u="none" strike="noStrike" kern="1200" cap="none" spc="0" normalizeH="0" baseline="0" noProof="0" dirty="0">
                <a:ln>
                  <a:noFill/>
                </a:ln>
                <a:solidFill>
                  <a:prstClr val="white">
                    <a:lumMod val="65000"/>
                  </a:prstClr>
                </a:solidFill>
                <a:effectLst/>
                <a:uLnTx/>
                <a:uFillTx/>
                <a:latin typeface="+mn-lt"/>
                <a:ea typeface="+mn-ea"/>
                <a:cs typeface="+mn-cs"/>
              </a:rPr>
              <a:t>Chief Clinical Officer,</a:t>
            </a:r>
            <a:br>
              <a:rPr kumimoji="0" lang="en-US" altLang="en-US" sz="2400" b="0" i="0" u="none" strike="noStrike" kern="1200" cap="none" spc="0" normalizeH="0" baseline="0" noProof="0" dirty="0">
                <a:ln>
                  <a:noFill/>
                </a:ln>
                <a:solidFill>
                  <a:prstClr val="white">
                    <a:lumMod val="65000"/>
                  </a:prstClr>
                </a:solidFill>
                <a:effectLst/>
                <a:uLnTx/>
                <a:uFillTx/>
                <a:latin typeface="+mn-lt"/>
                <a:ea typeface="+mn-ea"/>
                <a:cs typeface="+mn-cs"/>
              </a:rPr>
            </a:br>
            <a:r>
              <a:rPr kumimoji="0" lang="en-US" altLang="en-US" sz="2400" b="0" i="0" u="none" strike="noStrike" kern="1200" cap="none" spc="0" normalizeH="0" baseline="0" noProof="0" dirty="0">
                <a:ln>
                  <a:noFill/>
                </a:ln>
                <a:solidFill>
                  <a:prstClr val="white">
                    <a:lumMod val="65000"/>
                  </a:prstClr>
                </a:solidFill>
                <a:effectLst/>
                <a:uLnTx/>
                <a:uFillTx/>
                <a:latin typeface="+mn-lt"/>
                <a:ea typeface="+mn-ea"/>
                <a:cs typeface="+mn-cs"/>
              </a:rPr>
              <a:t>TRICARE Health Plan</a:t>
            </a:r>
          </a:p>
        </p:txBody>
      </p:sp>
      <p:sp>
        <p:nvSpPr>
          <p:cNvPr id="11" name="Content Placeholder 10">
            <a:extLst>
              <a:ext uri="{FF2B5EF4-FFF2-40B4-BE49-F238E27FC236}">
                <a16:creationId xmlns:a16="http://schemas.microsoft.com/office/drawing/2014/main" id="{78E38BE9-BE8A-4E43-B20C-5D80ADD3C4B6}"/>
              </a:ext>
            </a:extLst>
          </p:cNvPr>
          <p:cNvSpPr>
            <a:spLocks noGrp="1"/>
          </p:cNvSpPr>
          <p:nvPr>
            <p:ph sz="quarter" idx="12" hasCustomPrompt="1"/>
          </p:nvPr>
        </p:nvSpPr>
        <p:spPr>
          <a:xfrm>
            <a:off x="1968500" y="4648701"/>
            <a:ext cx="8229600" cy="1447800"/>
          </a:xfrm>
          <a:prstGeom prst="rect">
            <a:avLst/>
          </a:prstGeom>
        </p:spPr>
        <p:txBody>
          <a:bodyPr/>
          <a:lstStyle>
            <a:lvl1pPr marL="0" marR="0" indent="0" algn="ctr" defTabSz="457200" rtl="0" eaLnBrk="0" fontAlgn="base" latinLnBrk="0" hangingPunct="0">
              <a:lnSpc>
                <a:spcPct val="100000"/>
              </a:lnSpc>
              <a:spcBef>
                <a:spcPct val="20000"/>
              </a:spcBef>
              <a:spcAft>
                <a:spcPct val="0"/>
              </a:spcAft>
              <a:buClrTx/>
              <a:buSzTx/>
              <a:buFont typeface="Arial" panose="020B0604020202020204" pitchFamily="34" charset="0"/>
              <a:buNone/>
              <a:tabLst/>
              <a:defRPr/>
            </a:lvl1pPr>
            <a:lvl2pPr marL="457200" indent="0">
              <a:buNone/>
              <a:defRPr/>
            </a:lvl2pPr>
            <a:lvl3pPr marL="914400" indent="0">
              <a:buNone/>
              <a:defRPr/>
            </a:lvl3pPr>
            <a:lvl4pPr marL="1371600" indent="0">
              <a:buNone/>
              <a:defRPr/>
            </a:lvl4pPr>
            <a:lvl5pPr marL="1828800" indent="0">
              <a:buNone/>
              <a:defRPr/>
            </a:lvl5pPr>
          </a:lstStyle>
          <a:p>
            <a:pPr marL="0" marR="0" lvl="0" indent="0" algn="ctr" defTabSz="4572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altLang="en-US" sz="4000" b="1" i="0" u="none" strike="noStrike" kern="1200" cap="none" spc="0" normalizeH="0" baseline="0" noProof="0" dirty="0">
                <a:ln>
                  <a:noFill/>
                </a:ln>
                <a:solidFill>
                  <a:prstClr val="black"/>
                </a:solidFill>
                <a:effectLst/>
                <a:uLnTx/>
                <a:uFillTx/>
                <a:latin typeface="+mn-lt"/>
                <a:ea typeface="MS PGothic" pitchFamily="34" charset="-128"/>
              </a:rPr>
              <a:t>Improving access and convenience for our beneficiaries</a:t>
            </a:r>
          </a:p>
        </p:txBody>
      </p:sp>
      <p:sp>
        <p:nvSpPr>
          <p:cNvPr id="2" name="Title 1">
            <a:extLst>
              <a:ext uri="{FF2B5EF4-FFF2-40B4-BE49-F238E27FC236}">
                <a16:creationId xmlns:a16="http://schemas.microsoft.com/office/drawing/2014/main" id="{54F3D249-7156-F142-8CEF-5168D166EE98}"/>
              </a:ext>
            </a:extLst>
          </p:cNvPr>
          <p:cNvSpPr>
            <a:spLocks noGrp="1"/>
          </p:cNvSpPr>
          <p:nvPr>
            <p:ph type="title" hasCustomPrompt="1"/>
          </p:nvPr>
        </p:nvSpPr>
        <p:spPr>
          <a:xfrm>
            <a:off x="1968500" y="1535700"/>
            <a:ext cx="8229600" cy="1325563"/>
          </a:xfrm>
          <a:prstGeom prst="rect">
            <a:avLst/>
          </a:prstGeom>
        </p:spPr>
        <p:txBody>
          <a:bodyPr/>
          <a:lstStyle>
            <a:lvl1pPr marL="0" marR="0" indent="0" algn="ctr" defTabSz="457200" rtl="0" eaLnBrk="0" fontAlgn="base" latinLnBrk="0" hangingPunct="0">
              <a:lnSpc>
                <a:spcPct val="100000"/>
              </a:lnSpc>
              <a:spcBef>
                <a:spcPct val="20000"/>
              </a:spcBef>
              <a:spcAft>
                <a:spcPct val="0"/>
              </a:spcAft>
              <a:buClrTx/>
              <a:buSzTx/>
              <a:buFont typeface="Arial" panose="020B0604020202020204" pitchFamily="34" charset="0"/>
              <a:buNone/>
              <a:tabLst/>
              <a:defRPr/>
            </a:lvl1pPr>
          </a:lstStyle>
          <a:p>
            <a:pPr marL="0" marR="0" lvl="0" indent="0" algn="ctr" defTabSz="4572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altLang="en-US" sz="6600" b="1" i="0" u="none" strike="noStrike" kern="1200" cap="none" spc="0" normalizeH="0" baseline="0" noProof="0" dirty="0">
                <a:ln>
                  <a:noFill/>
                </a:ln>
                <a:solidFill>
                  <a:prstClr val="black"/>
                </a:solidFill>
                <a:effectLst/>
                <a:uLnTx/>
                <a:uFillTx/>
                <a:latin typeface="+mj-lt"/>
                <a:ea typeface="MS PGothic" pitchFamily="34" charset="-128"/>
              </a:rPr>
              <a:t>Telemedicine &amp;  </a:t>
            </a:r>
            <a:r>
              <a:rPr kumimoji="0" lang="en-US" altLang="en-US" sz="6600" b="1" i="0" u="none" strike="noStrike" kern="1200" cap="none" spc="0" normalizeH="0" baseline="0" noProof="0" dirty="0" err="1">
                <a:ln>
                  <a:noFill/>
                </a:ln>
                <a:solidFill>
                  <a:prstClr val="black"/>
                </a:solidFill>
                <a:effectLst/>
                <a:uLnTx/>
                <a:uFillTx/>
                <a:latin typeface="+mj-lt"/>
                <a:ea typeface="MS PGothic" pitchFamily="34" charset="-128"/>
              </a:rPr>
              <a:t>Telemental</a:t>
            </a:r>
            <a:r>
              <a:rPr kumimoji="0" lang="en-US" altLang="en-US" sz="6600" b="1" i="0" u="none" strike="noStrike" kern="1200" cap="none" spc="0" normalizeH="0" baseline="0" noProof="0" dirty="0">
                <a:ln>
                  <a:noFill/>
                </a:ln>
                <a:solidFill>
                  <a:prstClr val="black"/>
                </a:solidFill>
                <a:effectLst/>
                <a:uLnTx/>
                <a:uFillTx/>
                <a:latin typeface="+mj-lt"/>
                <a:ea typeface="MS PGothic" pitchFamily="34" charset="-128"/>
              </a:rPr>
              <a:t> Health in TRICARE:</a:t>
            </a:r>
          </a:p>
        </p:txBody>
      </p:sp>
      <p:sp>
        <p:nvSpPr>
          <p:cNvPr id="14" name="Footer Placeholder 13">
            <a:extLst>
              <a:ext uri="{FF2B5EF4-FFF2-40B4-BE49-F238E27FC236}">
                <a16:creationId xmlns:a16="http://schemas.microsoft.com/office/drawing/2014/main" id="{59B301DA-D018-3A47-86A4-B7EED2FE61F5}"/>
              </a:ext>
            </a:extLst>
          </p:cNvPr>
          <p:cNvSpPr>
            <a:spLocks noGrp="1"/>
          </p:cNvSpPr>
          <p:nvPr>
            <p:ph type="ftr" sz="quarter" idx="14"/>
          </p:nvPr>
        </p:nvSpPr>
        <p:spPr/>
        <p:txBody>
          <a:bodyPr/>
          <a:lstStyle/>
          <a:p>
            <a:endParaRPr lang="en-US" dirty="0"/>
          </a:p>
        </p:txBody>
      </p:sp>
      <p:sp>
        <p:nvSpPr>
          <p:cNvPr id="15" name="Slide Number Placeholder 14">
            <a:extLst>
              <a:ext uri="{FF2B5EF4-FFF2-40B4-BE49-F238E27FC236}">
                <a16:creationId xmlns:a16="http://schemas.microsoft.com/office/drawing/2014/main" id="{148463B1-0D12-5945-993A-FB541ED162DF}"/>
              </a:ext>
            </a:extLst>
          </p:cNvPr>
          <p:cNvSpPr>
            <a:spLocks noGrp="1"/>
          </p:cNvSpPr>
          <p:nvPr>
            <p:ph type="sldNum" sz="quarter" idx="15"/>
          </p:nvPr>
        </p:nvSpPr>
        <p:spPr/>
        <p:txBody>
          <a:bodyPr/>
          <a:lstStyle/>
          <a:p>
            <a:fld id="{554EEA27-DEAF-A146-AF2C-EF628F25721A}" type="slidenum">
              <a:rPr lang="en-US" smtClean="0"/>
              <a:pPr/>
              <a:t>‹#›</a:t>
            </a:fld>
            <a:endParaRPr lang="en-US" dirty="0"/>
          </a:p>
        </p:txBody>
      </p:sp>
    </p:spTree>
    <p:extLst>
      <p:ext uri="{BB962C8B-B14F-4D97-AF65-F5344CB8AC3E}">
        <p14:creationId xmlns:p14="http://schemas.microsoft.com/office/powerpoint/2010/main" val="2676393552"/>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600200"/>
            <a:ext cx="10972800" cy="3709988"/>
          </a:xfrm>
          <a:prstGeom prst="rect">
            <a:avLst/>
          </a:prstGeom>
        </p:spPr>
        <p:txBody>
          <a:bodyPr/>
          <a:lstStyle>
            <a:lvl1pPr marL="342900" indent="-342900">
              <a:buFont typeface="Lucida Sans Unicode" panose="020B0602030504020204" pitchFamily="34" charset="0"/>
              <a:buChar char="∎"/>
              <a:defRPr/>
            </a:lvl1pPr>
            <a:lvl2pPr marL="742950" indent="-285750">
              <a:buFont typeface="Wingdings" panose="05000000000000000000" pitchFamily="2" charset="2"/>
              <a:buChar char="q"/>
              <a:defRPr/>
            </a:lvl2pPr>
            <a:lvl3pPr marL="1143000" indent="-228600">
              <a:buFont typeface="Wingdings" panose="05000000000000000000" pitchFamily="2" charset="2"/>
              <a:buChar char="§"/>
              <a:defRPr/>
            </a:lvl3pPr>
            <a:lvl4pPr marL="1600200" indent="-228600">
              <a:buFont typeface="Lucida Sans Unicode" panose="020B0602030504020204" pitchFamily="34" charset="0"/>
              <a:buChar char="▻"/>
              <a:defRPr/>
            </a:lvl4pPr>
            <a:lvl5pPr marL="2057400" indent="-228600">
              <a:buFont typeface="Lucida Sans Unicode" panose="020B0602030504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6" name="Footer Placeholder 5">
            <a:extLst>
              <a:ext uri="{FF2B5EF4-FFF2-40B4-BE49-F238E27FC236}">
                <a16:creationId xmlns:a16="http://schemas.microsoft.com/office/drawing/2014/main" id="{E1FF0FCA-3B2F-194D-A38B-2611BE9E933D}"/>
              </a:ext>
            </a:extLst>
          </p:cNvPr>
          <p:cNvSpPr>
            <a:spLocks noGrp="1"/>
          </p:cNvSpPr>
          <p:nvPr>
            <p:ph type="ftr" sz="quarter" idx="10"/>
          </p:nvPr>
        </p:nvSpPr>
        <p:spPr/>
        <p:txBody>
          <a:bodyPr/>
          <a:lstStyle/>
          <a:p>
            <a:endParaRPr lang="en-US" dirty="0"/>
          </a:p>
        </p:txBody>
      </p:sp>
      <p:sp>
        <p:nvSpPr>
          <p:cNvPr id="7" name="Slide Number Placeholder 6">
            <a:extLst>
              <a:ext uri="{FF2B5EF4-FFF2-40B4-BE49-F238E27FC236}">
                <a16:creationId xmlns:a16="http://schemas.microsoft.com/office/drawing/2014/main" id="{A2F92DA1-BB77-084A-8E9F-9A94EC71A536}"/>
              </a:ext>
            </a:extLst>
          </p:cNvPr>
          <p:cNvSpPr>
            <a:spLocks noGrp="1"/>
          </p:cNvSpPr>
          <p:nvPr>
            <p:ph type="sldNum" sz="quarter" idx="11"/>
          </p:nvPr>
        </p:nvSpPr>
        <p:spPr/>
        <p:txBody>
          <a:bodyPr/>
          <a:lstStyle/>
          <a:p>
            <a:fld id="{554EEA27-DEAF-A146-AF2C-EF628F25721A}" type="slidenum">
              <a:rPr lang="en-US" smtClean="0"/>
              <a:pPr/>
              <a:t>‹#›</a:t>
            </a:fld>
            <a:endParaRPr lang="en-US" dirty="0"/>
          </a:p>
        </p:txBody>
      </p:sp>
    </p:spTree>
    <p:extLst>
      <p:ext uri="{BB962C8B-B14F-4D97-AF65-F5344CB8AC3E}">
        <p14:creationId xmlns:p14="http://schemas.microsoft.com/office/powerpoint/2010/main" val="16893928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Content Placeholder 2"/>
          <p:cNvSpPr>
            <a:spLocks noGrp="1"/>
          </p:cNvSpPr>
          <p:nvPr>
            <p:ph idx="1"/>
          </p:nvPr>
        </p:nvSpPr>
        <p:spPr>
          <a:xfrm>
            <a:off x="609600" y="1600200"/>
            <a:ext cx="5283200" cy="3709988"/>
          </a:xfrm>
          <a:prstGeom prst="rect">
            <a:avLst/>
          </a:prstGeom>
        </p:spPr>
        <p:txBody>
          <a:bodyPr/>
          <a:lstStyle>
            <a:lvl1pPr marL="342900" indent="-342900">
              <a:buFont typeface="Lucida Sans Unicode" panose="020B0602030504020204" pitchFamily="34" charset="0"/>
              <a:buChar char="∎"/>
              <a:defRPr/>
            </a:lvl1pPr>
            <a:lvl2pPr marL="742950" indent="-285750">
              <a:buFont typeface="Wingdings" panose="05000000000000000000" pitchFamily="2" charset="2"/>
              <a:buChar char="q"/>
              <a:defRPr/>
            </a:lvl2pPr>
            <a:lvl3pPr marL="1143000" indent="-228600">
              <a:buFont typeface="Wingdings" panose="05000000000000000000" pitchFamily="2" charset="2"/>
              <a:buChar char="§"/>
              <a:defRPr/>
            </a:lvl3pPr>
            <a:lvl4pPr marL="1600200" indent="-228600">
              <a:buFont typeface="Lucida Sans Unicode" panose="020B0602030504020204" pitchFamily="34" charset="0"/>
              <a:buChar char="▻"/>
              <a:defRPr/>
            </a:lvl4pPr>
            <a:lvl5pPr marL="2057400" indent="-228600">
              <a:buFont typeface="Lucida Sans Unicode" panose="020B0602030504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p:cNvSpPr>
            <a:spLocks noGrp="1"/>
          </p:cNvSpPr>
          <p:nvPr>
            <p:ph idx="12"/>
          </p:nvPr>
        </p:nvSpPr>
        <p:spPr>
          <a:xfrm>
            <a:off x="6197600" y="1600200"/>
            <a:ext cx="5283200" cy="3709988"/>
          </a:xfrm>
          <a:prstGeom prst="rect">
            <a:avLst/>
          </a:prstGeom>
        </p:spPr>
        <p:txBody>
          <a:bodyPr/>
          <a:lstStyle>
            <a:lvl1pPr marL="342900" indent="-342900">
              <a:buFont typeface="Lucida Sans Unicode" panose="020B0602030504020204" pitchFamily="34" charset="0"/>
              <a:buChar char="∎"/>
              <a:defRPr/>
            </a:lvl1pPr>
            <a:lvl2pPr marL="742950" indent="-285750">
              <a:buFont typeface="Wingdings" panose="05000000000000000000" pitchFamily="2" charset="2"/>
              <a:buChar char="q"/>
              <a:defRPr/>
            </a:lvl2pPr>
            <a:lvl3pPr marL="1143000" indent="-228600">
              <a:buFont typeface="Wingdings" panose="05000000000000000000" pitchFamily="2" charset="2"/>
              <a:buChar char="§"/>
              <a:defRPr/>
            </a:lvl3pPr>
            <a:lvl4pPr marL="1600200" indent="-228600">
              <a:buFont typeface="Lucida Sans Unicode" panose="020B0602030504020204" pitchFamily="34" charset="0"/>
              <a:buChar char="▻"/>
              <a:defRPr/>
            </a:lvl4pPr>
            <a:lvl5pPr marL="2057400" indent="-228600">
              <a:buFont typeface="Lucida Sans Unicode" panose="020B0602030504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9"/>
          <p:cNvSpPr>
            <a:spLocks noGrp="1"/>
          </p:cNvSpPr>
          <p:nvPr>
            <p:ph type="title"/>
          </p:nvPr>
        </p:nvSpPr>
        <p:spPr>
          <a:xfrm>
            <a:off x="0" y="274638"/>
            <a:ext cx="7850717"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nchor="ctr"/>
          <a:lstStyle>
            <a:lvl1pPr>
              <a:defRPr lang="en-US" sz="3200" dirty="0">
                <a:latin typeface="Calibri" pitchFamily="34" charset="0"/>
                <a:ea typeface="+mn-ea"/>
                <a:cs typeface="Arial" charset="0"/>
              </a:defRPr>
            </a:lvl1pPr>
          </a:lstStyle>
          <a:p>
            <a:pPr lvl="0"/>
            <a:r>
              <a:rPr lang="en-US" dirty="0"/>
              <a:t>Click to edit Master title style</a:t>
            </a:r>
          </a:p>
        </p:txBody>
      </p:sp>
      <p:sp>
        <p:nvSpPr>
          <p:cNvPr id="2" name="Footer Placeholder 1">
            <a:extLst>
              <a:ext uri="{FF2B5EF4-FFF2-40B4-BE49-F238E27FC236}">
                <a16:creationId xmlns:a16="http://schemas.microsoft.com/office/drawing/2014/main" id="{0285A820-329D-C34B-BD98-60FC77C06775}"/>
              </a:ext>
            </a:extLst>
          </p:cNvPr>
          <p:cNvSpPr>
            <a:spLocks noGrp="1"/>
          </p:cNvSpPr>
          <p:nvPr>
            <p:ph type="ftr" sz="quarter" idx="13"/>
          </p:nvPr>
        </p:nvSpPr>
        <p:spPr/>
        <p:txBody>
          <a:bodyPr/>
          <a:lstStyle/>
          <a:p>
            <a:endParaRPr lang="en-US" dirty="0"/>
          </a:p>
        </p:txBody>
      </p:sp>
      <p:sp>
        <p:nvSpPr>
          <p:cNvPr id="3" name="Slide Number Placeholder 2">
            <a:extLst>
              <a:ext uri="{FF2B5EF4-FFF2-40B4-BE49-F238E27FC236}">
                <a16:creationId xmlns:a16="http://schemas.microsoft.com/office/drawing/2014/main" id="{F95905C0-8084-014D-95BF-FF37D80C8C37}"/>
              </a:ext>
            </a:extLst>
          </p:cNvPr>
          <p:cNvSpPr>
            <a:spLocks noGrp="1"/>
          </p:cNvSpPr>
          <p:nvPr>
            <p:ph type="sldNum" sz="quarter" idx="14"/>
          </p:nvPr>
        </p:nvSpPr>
        <p:spPr>
          <a:xfrm>
            <a:off x="8610600" y="6356350"/>
            <a:ext cx="2667000" cy="490633"/>
          </a:xfrm>
        </p:spPr>
        <p:txBody>
          <a:bodyPr/>
          <a:lstStyle/>
          <a:p>
            <a:fld id="{554EEA27-DEAF-A146-AF2C-EF628F25721A}" type="slidenum">
              <a:rPr lang="en-US" smtClean="0"/>
              <a:pPr/>
              <a:t>‹#›</a:t>
            </a:fld>
            <a:endParaRPr lang="en-US" dirty="0"/>
          </a:p>
        </p:txBody>
      </p:sp>
    </p:spTree>
    <p:extLst>
      <p:ext uri="{BB962C8B-B14F-4D97-AF65-F5344CB8AC3E}">
        <p14:creationId xmlns:p14="http://schemas.microsoft.com/office/powerpoint/2010/main" val="41648340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Content Placeholder 2"/>
          <p:cNvSpPr>
            <a:spLocks noGrp="1"/>
          </p:cNvSpPr>
          <p:nvPr>
            <p:ph idx="1"/>
          </p:nvPr>
        </p:nvSpPr>
        <p:spPr>
          <a:xfrm>
            <a:off x="609600" y="1600200"/>
            <a:ext cx="10972800" cy="3709988"/>
          </a:xfrm>
          <a:prstGeom prst="rect">
            <a:avLst/>
          </a:prstGeom>
        </p:spPr>
        <p:txBody>
          <a:bodyPr/>
          <a:lstStyle>
            <a:lvl1pPr marL="342900" indent="-342900">
              <a:buFont typeface="Lucida Sans Unicode" panose="020B0602030504020204" pitchFamily="34" charset="0"/>
              <a:buChar char="∎"/>
              <a:defRPr/>
            </a:lvl1pPr>
            <a:lvl2pPr marL="742950" indent="-285750">
              <a:buFont typeface="Wingdings" panose="05000000000000000000" pitchFamily="2" charset="2"/>
              <a:buChar char="q"/>
              <a:defRPr/>
            </a:lvl2pPr>
            <a:lvl3pPr marL="1143000" indent="-228600">
              <a:buFont typeface="Wingdings" panose="05000000000000000000" pitchFamily="2" charset="2"/>
              <a:buChar char="§"/>
              <a:defRPr/>
            </a:lvl3pPr>
            <a:lvl4pPr marL="1600200" indent="-228600">
              <a:buFont typeface="Lucida Sans Unicode" panose="020B0602030504020204" pitchFamily="34" charset="0"/>
              <a:buChar char="▻"/>
              <a:defRPr/>
            </a:lvl4pPr>
            <a:lvl5pPr marL="2057400" indent="-228600">
              <a:buFont typeface="Lucida Sans Unicode" panose="020B0602030504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9"/>
          <p:cNvSpPr>
            <a:spLocks noGrp="1"/>
          </p:cNvSpPr>
          <p:nvPr>
            <p:ph type="title"/>
          </p:nvPr>
        </p:nvSpPr>
        <p:spPr>
          <a:xfrm>
            <a:off x="0" y="274638"/>
            <a:ext cx="7850717"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nchor="ctr"/>
          <a:lstStyle>
            <a:lvl1pPr>
              <a:defRPr lang="en-US" sz="3200" dirty="0">
                <a:latin typeface="Calibri" pitchFamily="34" charset="0"/>
                <a:ea typeface="+mn-ea"/>
                <a:cs typeface="Arial" charset="0"/>
              </a:defRPr>
            </a:lvl1pPr>
          </a:lstStyle>
          <a:p>
            <a:pPr lvl="0"/>
            <a:r>
              <a:rPr lang="en-US" dirty="0"/>
              <a:t>Click to edit Master title style</a:t>
            </a:r>
          </a:p>
        </p:txBody>
      </p:sp>
      <p:sp>
        <p:nvSpPr>
          <p:cNvPr id="2" name="Footer Placeholder 1">
            <a:extLst>
              <a:ext uri="{FF2B5EF4-FFF2-40B4-BE49-F238E27FC236}">
                <a16:creationId xmlns:a16="http://schemas.microsoft.com/office/drawing/2014/main" id="{E2F6405B-CE4E-5F41-ACC8-82D8479F2D47}"/>
              </a:ext>
            </a:extLst>
          </p:cNvPr>
          <p:cNvSpPr>
            <a:spLocks noGrp="1"/>
          </p:cNvSpPr>
          <p:nvPr>
            <p:ph type="ftr" sz="quarter" idx="10"/>
          </p:nvPr>
        </p:nvSpPr>
        <p:spPr/>
        <p:txBody>
          <a:bodyPr/>
          <a:lstStyle/>
          <a:p>
            <a:endParaRPr lang="en-US" dirty="0"/>
          </a:p>
        </p:txBody>
      </p:sp>
      <p:sp>
        <p:nvSpPr>
          <p:cNvPr id="3" name="Slide Number Placeholder 2">
            <a:extLst>
              <a:ext uri="{FF2B5EF4-FFF2-40B4-BE49-F238E27FC236}">
                <a16:creationId xmlns:a16="http://schemas.microsoft.com/office/drawing/2014/main" id="{DA9E822D-C80B-5A48-88D5-F767E53760EE}"/>
              </a:ext>
            </a:extLst>
          </p:cNvPr>
          <p:cNvSpPr>
            <a:spLocks noGrp="1"/>
          </p:cNvSpPr>
          <p:nvPr>
            <p:ph type="sldNum" sz="quarter" idx="11"/>
          </p:nvPr>
        </p:nvSpPr>
        <p:spPr/>
        <p:txBody>
          <a:bodyPr/>
          <a:lstStyle>
            <a:lvl1pPr>
              <a:defRPr>
                <a:latin typeface="Arial" panose="020B0604020202020204" pitchFamily="34" charset="0"/>
                <a:cs typeface="Arial" panose="020B0604020202020204" pitchFamily="34" charset="0"/>
              </a:defRPr>
            </a:lvl1pPr>
          </a:lstStyle>
          <a:p>
            <a:fld id="{554EEA27-DEAF-A146-AF2C-EF628F25721A}" type="slidenum">
              <a:rPr lang="en-US" smtClean="0"/>
              <a:pPr/>
              <a:t>‹#›</a:t>
            </a:fld>
            <a:endParaRPr lang="en-US" dirty="0"/>
          </a:p>
        </p:txBody>
      </p:sp>
    </p:spTree>
    <p:extLst>
      <p:ext uri="{BB962C8B-B14F-4D97-AF65-F5344CB8AC3E}">
        <p14:creationId xmlns:p14="http://schemas.microsoft.com/office/powerpoint/2010/main" val="33089142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Cov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AA151-04AB-E247-A342-A0FF8E12CA98}"/>
              </a:ext>
            </a:extLst>
          </p:cNvPr>
          <p:cNvSpPr>
            <a:spLocks noGrp="1"/>
          </p:cNvSpPr>
          <p:nvPr>
            <p:ph type="title"/>
          </p:nvPr>
        </p:nvSpPr>
        <p:spPr>
          <a:xfrm>
            <a:off x="838200" y="894515"/>
            <a:ext cx="10515600" cy="1325563"/>
          </a:xfrm>
          <a:prstGeom prst="rect">
            <a:avLst/>
          </a:prstGeom>
        </p:spPr>
        <p:txBody>
          <a:bodyPr/>
          <a:lstStyle>
            <a:lvl1pPr>
              <a:defRPr>
                <a:solidFill>
                  <a:schemeClr val="bg1"/>
                </a:solidFill>
              </a:defRPr>
            </a:lvl1pPr>
          </a:lstStyle>
          <a:p>
            <a:r>
              <a:rPr lang="en-US" dirty="0"/>
              <a:t>Click to edit Master title style</a:t>
            </a:r>
          </a:p>
        </p:txBody>
      </p:sp>
      <p:sp>
        <p:nvSpPr>
          <p:cNvPr id="4" name="Content Placeholder 3">
            <a:extLst>
              <a:ext uri="{FF2B5EF4-FFF2-40B4-BE49-F238E27FC236}">
                <a16:creationId xmlns:a16="http://schemas.microsoft.com/office/drawing/2014/main" id="{33F75077-F083-4E41-8759-E8863B37EE1C}"/>
              </a:ext>
            </a:extLst>
          </p:cNvPr>
          <p:cNvSpPr>
            <a:spLocks noGrp="1"/>
          </p:cNvSpPr>
          <p:nvPr>
            <p:ph sz="quarter" idx="10"/>
          </p:nvPr>
        </p:nvSpPr>
        <p:spPr>
          <a:xfrm>
            <a:off x="977900" y="5567363"/>
            <a:ext cx="10556875" cy="1106487"/>
          </a:xfrm>
          <a:prstGeom prst="rect">
            <a:avLst/>
          </a:prstGeom>
        </p:spPr>
        <p:txBody>
          <a:bodyPr/>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Edit Master text styles</a:t>
            </a:r>
          </a:p>
        </p:txBody>
      </p:sp>
      <p:sp>
        <p:nvSpPr>
          <p:cNvPr id="6" name="Slide Number Placeholder 6">
            <a:extLst>
              <a:ext uri="{FF2B5EF4-FFF2-40B4-BE49-F238E27FC236}">
                <a16:creationId xmlns:a16="http://schemas.microsoft.com/office/drawing/2014/main" id="{B428D608-B1FA-0243-A4AD-17C930DFE59E}"/>
              </a:ext>
            </a:extLst>
          </p:cNvPr>
          <p:cNvSpPr txBox="1">
            <a:spLocks/>
          </p:cNvSpPr>
          <p:nvPr userDrawn="1"/>
        </p:nvSpPr>
        <p:spPr bwMode="auto">
          <a:xfrm>
            <a:off x="9942178" y="6248400"/>
            <a:ext cx="1335422" cy="457200"/>
          </a:xfrm>
          <a:prstGeom prst="rect">
            <a:avLst/>
          </a:prstGeom>
          <a:noFill/>
          <a:ln w="9525">
            <a:noFill/>
            <a:miter lim="800000"/>
            <a:headEnd/>
            <a:tailEnd/>
          </a:ln>
        </p:spPr>
        <p:txBody>
          <a:bodyPr vert="horz" wrap="square" lIns="91407" tIns="45704" rIns="91407" bIns="45704" numCol="1" anchor="t" anchorCtr="0" compatLnSpc="1">
            <a:prstTxWarp prst="textNoShape">
              <a:avLst/>
            </a:prstTxWarp>
          </a:bodyPr>
          <a:lstStyle>
            <a:defPPr>
              <a:defRPr lang="en-US"/>
            </a:defPPr>
            <a:lvl1pPr marL="0" algn="r"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3D44AD86-1DF3-49E1-9873-442F7E659ABA}" type="slidenum">
              <a:rPr lang="en-US" altLang="en-US" smtClean="0">
                <a:solidFill>
                  <a:schemeClr val="bg1"/>
                </a:solidFill>
                <a:latin typeface="Arial"/>
                <a:ea typeface="ＭＳ Ｐゴシック"/>
              </a:rPr>
              <a:pPr>
                <a:defRPr/>
              </a:pPr>
              <a:t>‹#›</a:t>
            </a:fld>
            <a:endParaRPr lang="en-US" altLang="en-US" dirty="0">
              <a:solidFill>
                <a:schemeClr val="bg1"/>
              </a:solidFill>
              <a:latin typeface="Arial"/>
              <a:ea typeface="ＭＳ Ｐゴシック"/>
            </a:endParaRPr>
          </a:p>
        </p:txBody>
      </p:sp>
    </p:spTree>
    <p:extLst>
      <p:ext uri="{BB962C8B-B14F-4D97-AF65-F5344CB8AC3E}">
        <p14:creationId xmlns:p14="http://schemas.microsoft.com/office/powerpoint/2010/main" val="13309370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Cov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39568FD6-225A-6941-98BB-F7EBD90F4596}"/>
              </a:ext>
            </a:extLst>
          </p:cNvPr>
          <p:cNvSpPr>
            <a:spLocks noGrp="1"/>
          </p:cNvSpPr>
          <p:nvPr>
            <p:ph type="title"/>
          </p:nvPr>
        </p:nvSpPr>
        <p:spPr>
          <a:xfrm>
            <a:off x="609600" y="274638"/>
            <a:ext cx="9166451" cy="910424"/>
          </a:xfrm>
          <a:prstGeom prst="rect">
            <a:avLst/>
          </a:prstGeom>
        </p:spPr>
        <p:txBody>
          <a:bodyPr vert="horz" lIns="91440" tIns="45720" rIns="91440" bIns="45720" rtlCol="0" anchor="t">
            <a:normAutofit/>
          </a:bodyPr>
          <a:lstStyle/>
          <a:p>
            <a:r>
              <a:rPr lang="en-US" dirty="0"/>
              <a:t>Click to edit Master title style</a:t>
            </a:r>
          </a:p>
        </p:txBody>
      </p:sp>
      <p:sp>
        <p:nvSpPr>
          <p:cNvPr id="4" name="Content Placeholder 8">
            <a:extLst>
              <a:ext uri="{FF2B5EF4-FFF2-40B4-BE49-F238E27FC236}">
                <a16:creationId xmlns:a16="http://schemas.microsoft.com/office/drawing/2014/main" id="{722E811B-5173-D04E-BDFA-D6100D1C00DD}"/>
              </a:ext>
            </a:extLst>
          </p:cNvPr>
          <p:cNvSpPr>
            <a:spLocks noGrp="1"/>
          </p:cNvSpPr>
          <p:nvPr>
            <p:ph sz="quarter" idx="10"/>
          </p:nvPr>
        </p:nvSpPr>
        <p:spPr>
          <a:xfrm>
            <a:off x="609601" y="1324051"/>
            <a:ext cx="9167223" cy="5161415"/>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a:extLst>
              <a:ext uri="{FF2B5EF4-FFF2-40B4-BE49-F238E27FC236}">
                <a16:creationId xmlns:a16="http://schemas.microsoft.com/office/drawing/2014/main" id="{3120AF68-60EE-7541-8350-834E814BE376}"/>
              </a:ext>
            </a:extLst>
          </p:cNvPr>
          <p:cNvPicPr>
            <a:picLocks noChangeAspect="1"/>
          </p:cNvPicPr>
          <p:nvPr userDrawn="1"/>
        </p:nvPicPr>
        <p:blipFill>
          <a:blip r:embed="rId3"/>
          <a:stretch>
            <a:fillRect/>
          </a:stretch>
        </p:blipFill>
        <p:spPr>
          <a:xfrm>
            <a:off x="10045315" y="35183"/>
            <a:ext cx="1970704" cy="1488817"/>
          </a:xfrm>
          <a:prstGeom prst="rect">
            <a:avLst/>
          </a:prstGeom>
        </p:spPr>
      </p:pic>
      <p:sp>
        <p:nvSpPr>
          <p:cNvPr id="5" name="Footer Placeholder 4">
            <a:extLst>
              <a:ext uri="{FF2B5EF4-FFF2-40B4-BE49-F238E27FC236}">
                <a16:creationId xmlns:a16="http://schemas.microsoft.com/office/drawing/2014/main" id="{5452D277-72B9-A144-9D2C-943A79C5DE5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EECA838-2A39-6945-8865-E493C19518EA}"/>
              </a:ext>
            </a:extLst>
          </p:cNvPr>
          <p:cNvSpPr>
            <a:spLocks noGrp="1"/>
          </p:cNvSpPr>
          <p:nvPr>
            <p:ph type="sldNum" sz="quarter" idx="12"/>
          </p:nvPr>
        </p:nvSpPr>
        <p:spPr/>
        <p:txBody>
          <a:bodyPr/>
          <a:lstStyle/>
          <a:p>
            <a:fld id="{47BF7190-2855-4E4B-808F-7B8294BFAC91}" type="slidenum">
              <a:rPr lang="en-US" smtClean="0"/>
              <a:pPr/>
              <a:t>‹#›</a:t>
            </a:fld>
            <a:endParaRPr lang="en-US" dirty="0"/>
          </a:p>
        </p:txBody>
      </p:sp>
    </p:spTree>
    <p:extLst>
      <p:ext uri="{BB962C8B-B14F-4D97-AF65-F5344CB8AC3E}">
        <p14:creationId xmlns:p14="http://schemas.microsoft.com/office/powerpoint/2010/main" val="3888354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Cov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39568FD6-225A-6941-98BB-F7EBD90F4596}"/>
              </a:ext>
            </a:extLst>
          </p:cNvPr>
          <p:cNvSpPr>
            <a:spLocks noGrp="1"/>
          </p:cNvSpPr>
          <p:nvPr>
            <p:ph type="title"/>
          </p:nvPr>
        </p:nvSpPr>
        <p:spPr>
          <a:xfrm>
            <a:off x="609600" y="274638"/>
            <a:ext cx="9166451" cy="910424"/>
          </a:xfrm>
          <a:prstGeom prst="rect">
            <a:avLst/>
          </a:prstGeom>
        </p:spPr>
        <p:txBody>
          <a:bodyPr vert="horz" lIns="91440" tIns="45720" rIns="91440" bIns="45720" rtlCol="0" anchor="t">
            <a:normAutofit/>
          </a:bodyPr>
          <a:lstStyle/>
          <a:p>
            <a:r>
              <a:rPr lang="en-US" dirty="0"/>
              <a:t>Click to edit Master title style</a:t>
            </a:r>
          </a:p>
        </p:txBody>
      </p:sp>
      <p:pic>
        <p:nvPicPr>
          <p:cNvPr id="7" name="Picture 6">
            <a:extLst>
              <a:ext uri="{FF2B5EF4-FFF2-40B4-BE49-F238E27FC236}">
                <a16:creationId xmlns:a16="http://schemas.microsoft.com/office/drawing/2014/main" id="{3120AF68-60EE-7541-8350-834E814BE376}"/>
              </a:ext>
            </a:extLst>
          </p:cNvPr>
          <p:cNvPicPr>
            <a:picLocks noChangeAspect="1"/>
          </p:cNvPicPr>
          <p:nvPr userDrawn="1"/>
        </p:nvPicPr>
        <p:blipFill>
          <a:blip r:embed="rId3"/>
          <a:stretch>
            <a:fillRect/>
          </a:stretch>
        </p:blipFill>
        <p:spPr>
          <a:xfrm>
            <a:off x="10045315" y="35183"/>
            <a:ext cx="1970704" cy="1488817"/>
          </a:xfrm>
          <a:prstGeom prst="rect">
            <a:avLst/>
          </a:prstGeom>
        </p:spPr>
      </p:pic>
      <p:sp>
        <p:nvSpPr>
          <p:cNvPr id="35" name="Content Placeholder 34">
            <a:extLst>
              <a:ext uri="{FF2B5EF4-FFF2-40B4-BE49-F238E27FC236}">
                <a16:creationId xmlns:a16="http://schemas.microsoft.com/office/drawing/2014/main" id="{DC4F6294-1128-1C4E-864C-CC24C55D17D6}"/>
              </a:ext>
            </a:extLst>
          </p:cNvPr>
          <p:cNvSpPr>
            <a:spLocks noGrp="1"/>
          </p:cNvSpPr>
          <p:nvPr>
            <p:ph sz="quarter" idx="12"/>
          </p:nvPr>
        </p:nvSpPr>
        <p:spPr>
          <a:xfrm>
            <a:off x="609599" y="2963863"/>
            <a:ext cx="4792717" cy="614362"/>
          </a:xfrm>
          <a:prstGeom prst="rect">
            <a:avLst/>
          </a:prstGeom>
        </p:spPr>
        <p:txBody>
          <a:bodyPr/>
          <a:lstStyle>
            <a:lvl1pPr>
              <a:defRPr sz="1600"/>
            </a:lvl1pPr>
            <a:lvl2pPr>
              <a:defRPr sz="1600"/>
            </a:lvl2pPr>
            <a:lvl3pPr>
              <a:defRPr sz="1600"/>
            </a:lvl3pPr>
            <a:lvl4pPr>
              <a:defRPr sz="1600"/>
            </a:lvl4pPr>
            <a:lvl5pPr>
              <a:defRPr sz="1600"/>
            </a:lvl5pPr>
          </a:lstStyle>
          <a:p>
            <a:pPr lvl="0"/>
            <a:r>
              <a:rPr lang="en-US" dirty="0"/>
              <a:t>Edit Master text styles</a:t>
            </a:r>
          </a:p>
        </p:txBody>
      </p:sp>
      <p:sp>
        <p:nvSpPr>
          <p:cNvPr id="36" name="Content Placeholder 34">
            <a:extLst>
              <a:ext uri="{FF2B5EF4-FFF2-40B4-BE49-F238E27FC236}">
                <a16:creationId xmlns:a16="http://schemas.microsoft.com/office/drawing/2014/main" id="{80F8D55C-A295-CC41-9CE8-3724037BEC57}"/>
              </a:ext>
            </a:extLst>
          </p:cNvPr>
          <p:cNvSpPr>
            <a:spLocks noGrp="1"/>
          </p:cNvSpPr>
          <p:nvPr>
            <p:ph sz="quarter" idx="13"/>
          </p:nvPr>
        </p:nvSpPr>
        <p:spPr>
          <a:xfrm>
            <a:off x="609599" y="4369145"/>
            <a:ext cx="4792717" cy="614362"/>
          </a:xfrm>
          <a:prstGeom prst="rect">
            <a:avLst/>
          </a:prstGeom>
        </p:spPr>
        <p:txBody>
          <a:bodyPr/>
          <a:lstStyle>
            <a:lvl1pPr>
              <a:defRPr sz="1600"/>
            </a:lvl1pPr>
            <a:lvl2pPr>
              <a:defRPr sz="1600"/>
            </a:lvl2pPr>
            <a:lvl3pPr>
              <a:defRPr sz="1600"/>
            </a:lvl3pPr>
            <a:lvl4pPr>
              <a:defRPr sz="1600"/>
            </a:lvl4pPr>
            <a:lvl5pPr>
              <a:defRPr sz="1600"/>
            </a:lvl5pPr>
          </a:lstStyle>
          <a:p>
            <a:pPr lvl="0"/>
            <a:r>
              <a:rPr lang="en-US" dirty="0"/>
              <a:t>Edit Master text styles</a:t>
            </a:r>
          </a:p>
        </p:txBody>
      </p:sp>
      <p:sp>
        <p:nvSpPr>
          <p:cNvPr id="37" name="Content Placeholder 34">
            <a:extLst>
              <a:ext uri="{FF2B5EF4-FFF2-40B4-BE49-F238E27FC236}">
                <a16:creationId xmlns:a16="http://schemas.microsoft.com/office/drawing/2014/main" id="{88FCB052-2E2F-2146-BDD5-300C226655C3}"/>
              </a:ext>
            </a:extLst>
          </p:cNvPr>
          <p:cNvSpPr>
            <a:spLocks noGrp="1"/>
          </p:cNvSpPr>
          <p:nvPr>
            <p:ph sz="quarter" idx="14"/>
          </p:nvPr>
        </p:nvSpPr>
        <p:spPr>
          <a:xfrm>
            <a:off x="609599" y="3657546"/>
            <a:ext cx="4792717" cy="614362"/>
          </a:xfrm>
          <a:prstGeom prst="rect">
            <a:avLst/>
          </a:prstGeom>
        </p:spPr>
        <p:txBody>
          <a:bodyPr/>
          <a:lstStyle>
            <a:lvl1pPr>
              <a:defRPr sz="1600"/>
            </a:lvl1pPr>
            <a:lvl2pPr>
              <a:defRPr sz="1600"/>
            </a:lvl2pPr>
            <a:lvl3pPr>
              <a:defRPr sz="1600"/>
            </a:lvl3pPr>
            <a:lvl4pPr>
              <a:defRPr sz="1600"/>
            </a:lvl4pPr>
            <a:lvl5pPr>
              <a:defRPr sz="1600"/>
            </a:lvl5pPr>
          </a:lstStyle>
          <a:p>
            <a:pPr lvl="0"/>
            <a:r>
              <a:rPr lang="en-US" dirty="0"/>
              <a:t>Edit Master text styles</a:t>
            </a:r>
          </a:p>
        </p:txBody>
      </p:sp>
      <p:sp>
        <p:nvSpPr>
          <p:cNvPr id="38" name="Content Placeholder 34">
            <a:extLst>
              <a:ext uri="{FF2B5EF4-FFF2-40B4-BE49-F238E27FC236}">
                <a16:creationId xmlns:a16="http://schemas.microsoft.com/office/drawing/2014/main" id="{A99E74DC-3167-514C-86B4-5EC76BE74431}"/>
              </a:ext>
            </a:extLst>
          </p:cNvPr>
          <p:cNvSpPr>
            <a:spLocks noGrp="1"/>
          </p:cNvSpPr>
          <p:nvPr>
            <p:ph sz="quarter" idx="15"/>
          </p:nvPr>
        </p:nvSpPr>
        <p:spPr>
          <a:xfrm>
            <a:off x="609599" y="2252264"/>
            <a:ext cx="4792717" cy="614362"/>
          </a:xfrm>
          <a:prstGeom prst="rect">
            <a:avLst/>
          </a:prstGeom>
        </p:spPr>
        <p:txBody>
          <a:bodyPr/>
          <a:lstStyle>
            <a:lvl1pPr>
              <a:defRPr sz="1600"/>
            </a:lvl1pPr>
            <a:lvl2pPr>
              <a:defRPr sz="1600"/>
            </a:lvl2pPr>
            <a:lvl3pPr>
              <a:defRPr sz="1600"/>
            </a:lvl3pPr>
            <a:lvl4pPr>
              <a:defRPr sz="1600"/>
            </a:lvl4pPr>
            <a:lvl5pPr>
              <a:defRPr sz="1600"/>
            </a:lvl5pPr>
          </a:lstStyle>
          <a:p>
            <a:pPr lvl="0"/>
            <a:r>
              <a:rPr lang="en-US" dirty="0"/>
              <a:t>Edit Master text styles</a:t>
            </a:r>
          </a:p>
        </p:txBody>
      </p:sp>
      <p:sp>
        <p:nvSpPr>
          <p:cNvPr id="39" name="Content Placeholder 34">
            <a:extLst>
              <a:ext uri="{FF2B5EF4-FFF2-40B4-BE49-F238E27FC236}">
                <a16:creationId xmlns:a16="http://schemas.microsoft.com/office/drawing/2014/main" id="{06CF92B4-4F82-D049-BD58-D87EB6846022}"/>
              </a:ext>
            </a:extLst>
          </p:cNvPr>
          <p:cNvSpPr>
            <a:spLocks noGrp="1"/>
          </p:cNvSpPr>
          <p:nvPr>
            <p:ph sz="quarter" idx="16"/>
          </p:nvPr>
        </p:nvSpPr>
        <p:spPr>
          <a:xfrm>
            <a:off x="5544211" y="2963863"/>
            <a:ext cx="4501104" cy="614362"/>
          </a:xfrm>
          <a:prstGeom prst="rect">
            <a:avLst/>
          </a:prstGeom>
        </p:spPr>
        <p:txBody>
          <a:bodyPr/>
          <a:lstStyle>
            <a:lvl1pPr>
              <a:defRPr sz="1600"/>
            </a:lvl1pPr>
            <a:lvl2pPr>
              <a:defRPr sz="1600"/>
            </a:lvl2pPr>
            <a:lvl3pPr>
              <a:defRPr sz="1600"/>
            </a:lvl3pPr>
            <a:lvl4pPr>
              <a:defRPr sz="1600"/>
            </a:lvl4pPr>
            <a:lvl5pPr>
              <a:defRPr sz="1600"/>
            </a:lvl5pPr>
          </a:lstStyle>
          <a:p>
            <a:pPr lvl="0"/>
            <a:r>
              <a:rPr lang="en-US" dirty="0"/>
              <a:t>Edit Master text styles</a:t>
            </a:r>
          </a:p>
        </p:txBody>
      </p:sp>
      <p:sp>
        <p:nvSpPr>
          <p:cNvPr id="40" name="Content Placeholder 34">
            <a:extLst>
              <a:ext uri="{FF2B5EF4-FFF2-40B4-BE49-F238E27FC236}">
                <a16:creationId xmlns:a16="http://schemas.microsoft.com/office/drawing/2014/main" id="{EC826BE7-3EF9-BF46-9CB1-DB96ADC46136}"/>
              </a:ext>
            </a:extLst>
          </p:cNvPr>
          <p:cNvSpPr>
            <a:spLocks noGrp="1"/>
          </p:cNvSpPr>
          <p:nvPr>
            <p:ph sz="quarter" idx="17"/>
          </p:nvPr>
        </p:nvSpPr>
        <p:spPr>
          <a:xfrm>
            <a:off x="5544211" y="4369145"/>
            <a:ext cx="4501104" cy="614362"/>
          </a:xfrm>
          <a:prstGeom prst="rect">
            <a:avLst/>
          </a:prstGeom>
        </p:spPr>
        <p:txBody>
          <a:bodyPr/>
          <a:lstStyle>
            <a:lvl1pPr>
              <a:defRPr sz="1600"/>
            </a:lvl1pPr>
            <a:lvl2pPr>
              <a:defRPr sz="1600"/>
            </a:lvl2pPr>
            <a:lvl3pPr>
              <a:defRPr sz="1600"/>
            </a:lvl3pPr>
            <a:lvl4pPr>
              <a:defRPr sz="1600"/>
            </a:lvl4pPr>
            <a:lvl5pPr>
              <a:defRPr sz="1600"/>
            </a:lvl5pPr>
          </a:lstStyle>
          <a:p>
            <a:pPr lvl="0"/>
            <a:r>
              <a:rPr lang="en-US" dirty="0"/>
              <a:t>Edit Master text styles</a:t>
            </a:r>
          </a:p>
        </p:txBody>
      </p:sp>
      <p:sp>
        <p:nvSpPr>
          <p:cNvPr id="41" name="Content Placeholder 34">
            <a:extLst>
              <a:ext uri="{FF2B5EF4-FFF2-40B4-BE49-F238E27FC236}">
                <a16:creationId xmlns:a16="http://schemas.microsoft.com/office/drawing/2014/main" id="{B4B58B00-FE0C-0F43-9C24-D178CA5794E8}"/>
              </a:ext>
            </a:extLst>
          </p:cNvPr>
          <p:cNvSpPr>
            <a:spLocks noGrp="1"/>
          </p:cNvSpPr>
          <p:nvPr>
            <p:ph sz="quarter" idx="18"/>
          </p:nvPr>
        </p:nvSpPr>
        <p:spPr>
          <a:xfrm>
            <a:off x="5544211" y="3657546"/>
            <a:ext cx="4501104" cy="614362"/>
          </a:xfrm>
          <a:prstGeom prst="rect">
            <a:avLst/>
          </a:prstGeom>
        </p:spPr>
        <p:txBody>
          <a:bodyPr/>
          <a:lstStyle>
            <a:lvl1pPr>
              <a:defRPr sz="1600"/>
            </a:lvl1pPr>
            <a:lvl2pPr>
              <a:defRPr sz="1600"/>
            </a:lvl2pPr>
            <a:lvl3pPr>
              <a:defRPr sz="1600"/>
            </a:lvl3pPr>
            <a:lvl4pPr>
              <a:defRPr sz="1600"/>
            </a:lvl4pPr>
            <a:lvl5pPr>
              <a:defRPr sz="1600"/>
            </a:lvl5pPr>
          </a:lstStyle>
          <a:p>
            <a:pPr lvl="0"/>
            <a:r>
              <a:rPr lang="en-US" dirty="0"/>
              <a:t>Edit Master text styles</a:t>
            </a:r>
          </a:p>
        </p:txBody>
      </p:sp>
      <p:sp>
        <p:nvSpPr>
          <p:cNvPr id="42" name="Content Placeholder 34">
            <a:extLst>
              <a:ext uri="{FF2B5EF4-FFF2-40B4-BE49-F238E27FC236}">
                <a16:creationId xmlns:a16="http://schemas.microsoft.com/office/drawing/2014/main" id="{C9C36A87-A757-AF45-BF70-60F4867A0DDF}"/>
              </a:ext>
            </a:extLst>
          </p:cNvPr>
          <p:cNvSpPr>
            <a:spLocks noGrp="1"/>
          </p:cNvSpPr>
          <p:nvPr>
            <p:ph sz="quarter" idx="19"/>
          </p:nvPr>
        </p:nvSpPr>
        <p:spPr>
          <a:xfrm>
            <a:off x="5544211" y="2252264"/>
            <a:ext cx="4501104" cy="614362"/>
          </a:xfrm>
          <a:prstGeom prst="rect">
            <a:avLst/>
          </a:prstGeom>
        </p:spPr>
        <p:txBody>
          <a:bodyPr/>
          <a:lstStyle>
            <a:lvl1pPr>
              <a:defRPr sz="1600"/>
            </a:lvl1pPr>
            <a:lvl2pPr>
              <a:defRPr sz="1600"/>
            </a:lvl2pPr>
            <a:lvl3pPr>
              <a:defRPr sz="1600"/>
            </a:lvl3pPr>
            <a:lvl4pPr>
              <a:defRPr sz="1600"/>
            </a:lvl4pPr>
            <a:lvl5pPr>
              <a:defRPr sz="1600"/>
            </a:lvl5pPr>
          </a:lstStyle>
          <a:p>
            <a:pPr lvl="0"/>
            <a:r>
              <a:rPr lang="en-US" dirty="0"/>
              <a:t>Edit Master text styles</a:t>
            </a:r>
          </a:p>
        </p:txBody>
      </p:sp>
      <p:sp>
        <p:nvSpPr>
          <p:cNvPr id="4" name="Footer Placeholder 3">
            <a:extLst>
              <a:ext uri="{FF2B5EF4-FFF2-40B4-BE49-F238E27FC236}">
                <a16:creationId xmlns:a16="http://schemas.microsoft.com/office/drawing/2014/main" id="{ECB47B6C-00F1-1B45-BF78-BFDCBB92D06B}"/>
              </a:ext>
            </a:extLst>
          </p:cNvPr>
          <p:cNvSpPr>
            <a:spLocks noGrp="1"/>
          </p:cNvSpPr>
          <p:nvPr>
            <p:ph type="ftr" sz="quarter" idx="20"/>
          </p:nvPr>
        </p:nvSpPr>
        <p:spPr/>
        <p:txBody>
          <a:bodyPr/>
          <a:lstStyle/>
          <a:p>
            <a:endParaRPr lang="en-US" dirty="0"/>
          </a:p>
        </p:txBody>
      </p:sp>
      <p:sp>
        <p:nvSpPr>
          <p:cNvPr id="5" name="Slide Number Placeholder 4">
            <a:extLst>
              <a:ext uri="{FF2B5EF4-FFF2-40B4-BE49-F238E27FC236}">
                <a16:creationId xmlns:a16="http://schemas.microsoft.com/office/drawing/2014/main" id="{B1615B28-7FBC-3E47-AC60-3044877E4F37}"/>
              </a:ext>
            </a:extLst>
          </p:cNvPr>
          <p:cNvSpPr>
            <a:spLocks noGrp="1"/>
          </p:cNvSpPr>
          <p:nvPr>
            <p:ph type="sldNum" sz="quarter" idx="21"/>
          </p:nvPr>
        </p:nvSpPr>
        <p:spPr/>
        <p:txBody>
          <a:bodyPr/>
          <a:lstStyle/>
          <a:p>
            <a:fld id="{47BF7190-2855-4E4B-808F-7B8294BFAC91}" type="slidenum">
              <a:rPr lang="en-US" smtClean="0"/>
              <a:pPr/>
              <a:t>‹#›</a:t>
            </a:fld>
            <a:endParaRPr lang="en-US" dirty="0"/>
          </a:p>
        </p:txBody>
      </p:sp>
    </p:spTree>
    <p:extLst>
      <p:ext uri="{BB962C8B-B14F-4D97-AF65-F5344CB8AC3E}">
        <p14:creationId xmlns:p14="http://schemas.microsoft.com/office/powerpoint/2010/main" val="2200860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Sec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609601" y="274638"/>
            <a:ext cx="8387644" cy="910424"/>
          </a:xfrm>
          <a:prstGeom prst="rect">
            <a:avLst/>
          </a:prstGeom>
        </p:spPr>
        <p:txBody>
          <a:bodyPr vert="horz" lIns="91440" tIns="45720" rIns="91440" bIns="45720" rtlCol="0" anchor="t">
            <a:normAutofit/>
          </a:bodyPr>
          <a:lstStyle/>
          <a:p>
            <a:r>
              <a:rPr lang="en-US" dirty="0"/>
              <a:t>Click to edit Master title style</a:t>
            </a:r>
          </a:p>
        </p:txBody>
      </p:sp>
      <p:sp>
        <p:nvSpPr>
          <p:cNvPr id="9" name="Content Placeholder 8"/>
          <p:cNvSpPr>
            <a:spLocks noGrp="1"/>
          </p:cNvSpPr>
          <p:nvPr>
            <p:ph sz="quarter" idx="10"/>
          </p:nvPr>
        </p:nvSpPr>
        <p:spPr>
          <a:xfrm>
            <a:off x="609601" y="1324051"/>
            <a:ext cx="8388351" cy="5161415"/>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9AE42522-CF3C-B64A-8E4D-CA18982A3572}"/>
              </a:ext>
            </a:extLst>
          </p:cNvPr>
          <p:cNvPicPr>
            <a:picLocks noChangeAspect="1"/>
          </p:cNvPicPr>
          <p:nvPr userDrawn="1"/>
        </p:nvPicPr>
        <p:blipFill>
          <a:blip r:embed="rId3"/>
          <a:stretch>
            <a:fillRect/>
          </a:stretch>
        </p:blipFill>
        <p:spPr>
          <a:xfrm>
            <a:off x="9718766" y="2595153"/>
            <a:ext cx="2182949" cy="1649162"/>
          </a:xfrm>
          <a:prstGeom prst="rect">
            <a:avLst/>
          </a:prstGeom>
        </p:spPr>
      </p:pic>
      <p:sp>
        <p:nvSpPr>
          <p:cNvPr id="3" name="Footer Placeholder 2">
            <a:extLst>
              <a:ext uri="{FF2B5EF4-FFF2-40B4-BE49-F238E27FC236}">
                <a16:creationId xmlns:a16="http://schemas.microsoft.com/office/drawing/2014/main" id="{405FBDAD-2F26-CF41-9F8B-45D4F21E0BEE}"/>
              </a:ext>
            </a:extLst>
          </p:cNvPr>
          <p:cNvSpPr>
            <a:spLocks noGrp="1"/>
          </p:cNvSpPr>
          <p:nvPr>
            <p:ph type="ftr" sz="quarter" idx="12"/>
          </p:nvPr>
        </p:nvSpPr>
        <p:spPr/>
        <p:txBody>
          <a:bodyPr/>
          <a:lstStyle/>
          <a:p>
            <a:endParaRPr lang="en-US" dirty="0"/>
          </a:p>
        </p:txBody>
      </p:sp>
      <p:sp>
        <p:nvSpPr>
          <p:cNvPr id="4" name="Slide Number Placeholder 3">
            <a:extLst>
              <a:ext uri="{FF2B5EF4-FFF2-40B4-BE49-F238E27FC236}">
                <a16:creationId xmlns:a16="http://schemas.microsoft.com/office/drawing/2014/main" id="{905312B9-6BCF-214B-82C6-0296426D1844}"/>
              </a:ext>
            </a:extLst>
          </p:cNvPr>
          <p:cNvSpPr>
            <a:spLocks noGrp="1"/>
          </p:cNvSpPr>
          <p:nvPr>
            <p:ph type="sldNum" sz="quarter" idx="13"/>
          </p:nvPr>
        </p:nvSpPr>
        <p:spPr/>
        <p:txBody>
          <a:bodyPr/>
          <a:lstStyle>
            <a:lvl1pPr>
              <a:defRPr>
                <a:solidFill>
                  <a:schemeClr val="bg1"/>
                </a:solidFill>
              </a:defRPr>
            </a:lvl1pPr>
          </a:lstStyle>
          <a:p>
            <a:fld id="{47BF7190-2855-4E4B-808F-7B8294BFAC91}" type="slidenum">
              <a:rPr lang="en-US" smtClean="0"/>
              <a:pPr/>
              <a:t>‹#›</a:t>
            </a:fld>
            <a:endParaRPr lang="en-US" dirty="0"/>
          </a:p>
        </p:txBody>
      </p:sp>
    </p:spTree>
    <p:extLst>
      <p:ext uri="{BB962C8B-B14F-4D97-AF65-F5344CB8AC3E}">
        <p14:creationId xmlns:p14="http://schemas.microsoft.com/office/powerpoint/2010/main" val="27860365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5_Last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7886E9FE-1748-BD40-BDAE-402DCCEE4603}"/>
              </a:ext>
            </a:extLst>
          </p:cNvPr>
          <p:cNvSpPr>
            <a:spLocks noGrp="1"/>
          </p:cNvSpPr>
          <p:nvPr>
            <p:ph sz="quarter" idx="14" hasCustomPrompt="1"/>
          </p:nvPr>
        </p:nvSpPr>
        <p:spPr>
          <a:xfrm>
            <a:off x="0" y="6370320"/>
            <a:ext cx="12192000" cy="365760"/>
          </a:xfrm>
          <a:prstGeom prst="rect">
            <a:avLst/>
          </a:prstGeom>
        </p:spPr>
        <p:txBody>
          <a:bodyPr anchor="ctr" anchorCtr="0"/>
          <a:lstStyle>
            <a:lvl1pPr marL="0" marR="0" indent="0" algn="ctr" defTabSz="457200" rtl="0" eaLnBrk="1" fontAlgn="auto" latinLnBrk="0" hangingPunct="1">
              <a:lnSpc>
                <a:spcPct val="100000"/>
              </a:lnSpc>
              <a:spcBef>
                <a:spcPts val="0"/>
              </a:spcBef>
              <a:spcAft>
                <a:spcPts val="0"/>
              </a:spcAft>
              <a:buClrTx/>
              <a:buSzTx/>
              <a:buFontTx/>
              <a:buNone/>
              <a:tabLst/>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Calibri"/>
                <a:ea typeface="+mn-ea"/>
                <a:cs typeface="+mn-cs"/>
              </a:rPr>
              <a:t>© 2018 Boys &amp; Girls Clubs of America • 18-MKTG-0103</a:t>
            </a:r>
          </a:p>
        </p:txBody>
      </p:sp>
      <p:sp>
        <p:nvSpPr>
          <p:cNvPr id="10" name="Title 9">
            <a:extLst>
              <a:ext uri="{FF2B5EF4-FFF2-40B4-BE49-F238E27FC236}">
                <a16:creationId xmlns:a16="http://schemas.microsoft.com/office/drawing/2014/main" id="{857B416F-1697-D14D-ACEE-B9773AD407E7}"/>
              </a:ext>
            </a:extLst>
          </p:cNvPr>
          <p:cNvSpPr>
            <a:spLocks noGrp="1"/>
          </p:cNvSpPr>
          <p:nvPr>
            <p:ph type="title"/>
          </p:nvPr>
        </p:nvSpPr>
        <p:spPr>
          <a:xfrm>
            <a:off x="3108324" y="708694"/>
            <a:ext cx="6157595" cy="434306"/>
          </a:xfrm>
          <a:prstGeom prst="rect">
            <a:avLst/>
          </a:prstGeom>
        </p:spPr>
        <p:txBody>
          <a:bodyPr/>
          <a:lstStyle>
            <a:lvl1pPr algn="ctr">
              <a:defRPr sz="2000" b="0">
                <a:solidFill>
                  <a:schemeClr val="bg1"/>
                </a:solidFill>
                <a:latin typeface="+mn-lt"/>
              </a:defRPr>
            </a:lvl1pPr>
          </a:lstStyle>
          <a:p>
            <a:r>
              <a:rPr lang="en-US" dirty="0"/>
              <a:t>Click to edit Master title style</a:t>
            </a:r>
          </a:p>
        </p:txBody>
      </p:sp>
      <p:sp>
        <p:nvSpPr>
          <p:cNvPr id="9" name="Content Placeholder 8">
            <a:extLst>
              <a:ext uri="{FF2B5EF4-FFF2-40B4-BE49-F238E27FC236}">
                <a16:creationId xmlns:a16="http://schemas.microsoft.com/office/drawing/2014/main" id="{58922E7B-4A2B-7942-B803-BE4FBA158170}"/>
              </a:ext>
            </a:extLst>
          </p:cNvPr>
          <p:cNvSpPr>
            <a:spLocks noGrp="1"/>
          </p:cNvSpPr>
          <p:nvPr>
            <p:ph sz="quarter" idx="12" hasCustomPrompt="1"/>
          </p:nvPr>
        </p:nvSpPr>
        <p:spPr>
          <a:xfrm>
            <a:off x="4213384" y="4783973"/>
            <a:ext cx="3931920" cy="914400"/>
          </a:xfrm>
          <a:prstGeom prst="rect">
            <a:avLst/>
          </a:prstGeom>
        </p:spPr>
        <p:txBody>
          <a:bodyPr/>
          <a:lstStyle>
            <a:lvl1pPr marL="0" marR="0" indent="0" algn="ctr" defTabSz="457200" rtl="0" eaLnBrk="1" fontAlgn="auto" latinLnBrk="0" hangingPunct="1">
              <a:lnSpc>
                <a:spcPct val="100000"/>
              </a:lnSpc>
              <a:spcBef>
                <a:spcPts val="400"/>
              </a:spcBef>
              <a:spcAft>
                <a:spcPts val="0"/>
              </a:spcAft>
              <a:buClrTx/>
              <a:buSzTx/>
              <a:buFontTx/>
              <a:buNone/>
              <a:tabLst/>
              <a:defRPr>
                <a:solidFill>
                  <a:schemeClr val="bg1"/>
                </a:solidFill>
              </a:defRPr>
            </a:lvl1pPr>
            <a:lvl2pPr marL="457200" indent="0" algn="ctr">
              <a:buNone/>
              <a:defRPr>
                <a:solidFill>
                  <a:schemeClr val="bg1"/>
                </a:solidFill>
              </a:defRPr>
            </a:lvl2pPr>
            <a:lvl3pPr marL="914400"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marL="0" marR="0" lvl="0" indent="0" algn="ctr" defTabSz="457200" rtl="0" eaLnBrk="1" fontAlgn="auto" latinLnBrk="0" hangingPunct="1">
              <a:lnSpc>
                <a:spcPct val="100000"/>
              </a:lnSpc>
              <a:spcBef>
                <a:spcPts val="40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a:ea typeface="+mn-ea"/>
                <a:cs typeface="+mn-cs"/>
              </a:rPr>
              <a:t>Boys &amp; Girls Clubs of America</a:t>
            </a:r>
          </a:p>
          <a:p>
            <a:pPr marL="0" marR="0" lvl="0" indent="0" algn="ctr" defTabSz="457200" rtl="0" eaLnBrk="1" fontAlgn="auto" latinLnBrk="0" hangingPunct="1">
              <a:lnSpc>
                <a:spcPct val="100000"/>
              </a:lnSpc>
              <a:spcBef>
                <a:spcPts val="40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a:ea typeface="+mn-ea"/>
                <a:cs typeface="+mn-cs"/>
              </a:rPr>
              <a:t>1275 Peachtree St. NE</a:t>
            </a:r>
          </a:p>
          <a:p>
            <a:pPr marL="0" marR="0" lvl="0" indent="0" algn="ctr" defTabSz="457200" rtl="0" eaLnBrk="1" fontAlgn="auto" latinLnBrk="0" hangingPunct="1">
              <a:lnSpc>
                <a:spcPct val="100000"/>
              </a:lnSpc>
              <a:spcBef>
                <a:spcPts val="40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a:ea typeface="+mn-ea"/>
                <a:cs typeface="+mn-cs"/>
              </a:rPr>
              <a:t>Atlanta, GA 30309-3506</a:t>
            </a:r>
          </a:p>
          <a:p>
            <a:pPr marL="0" marR="0" lvl="0" indent="0" algn="ctr" defTabSz="457200" rtl="0" eaLnBrk="1" fontAlgn="auto" latinLnBrk="0" hangingPunct="1">
              <a:lnSpc>
                <a:spcPct val="100000"/>
              </a:lnSpc>
              <a:spcBef>
                <a:spcPts val="40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a:ea typeface="+mn-ea"/>
                <a:cs typeface="+mn-cs"/>
              </a:rPr>
              <a:t>(404) 487-5700</a:t>
            </a:r>
          </a:p>
          <a:p>
            <a:pPr marL="0" marR="0" lvl="0" indent="0" algn="ctr" defTabSz="457200" rtl="0" eaLnBrk="1" fontAlgn="auto" latinLnBrk="0" hangingPunct="1">
              <a:lnSpc>
                <a:spcPct val="100000"/>
              </a:lnSpc>
              <a:spcBef>
                <a:spcPts val="400"/>
              </a:spcBef>
              <a:spcAft>
                <a:spcPts val="0"/>
              </a:spcAft>
              <a:buClrTx/>
              <a:buSzTx/>
              <a:buFontTx/>
              <a:buNone/>
              <a:tabLst/>
              <a:defRPr/>
            </a:pPr>
            <a:r>
              <a:rPr kumimoji="0" lang="en-US" sz="1100" b="0" i="0" u="none" strike="noStrike" kern="1200" cap="none" spc="0" normalizeH="0" baseline="0" noProof="0" dirty="0" err="1">
                <a:ln>
                  <a:noFill/>
                </a:ln>
                <a:solidFill>
                  <a:prstClr val="white"/>
                </a:solidFill>
                <a:effectLst/>
                <a:uLnTx/>
                <a:uFillTx/>
                <a:latin typeface="Calibri"/>
                <a:ea typeface="+mn-ea"/>
                <a:cs typeface="+mn-cs"/>
              </a:rPr>
              <a:t>BGCA.org</a:t>
            </a:r>
            <a:endParaRPr kumimoji="0" lang="en-US" sz="1100" b="0" i="0" u="none" strike="noStrike" kern="1200" cap="none" spc="0" normalizeH="0" baseline="0" noProof="0" dirty="0">
              <a:ln>
                <a:noFill/>
              </a:ln>
              <a:solidFill>
                <a:prstClr val="white"/>
              </a:solidFill>
              <a:effectLst/>
              <a:uLnTx/>
              <a:uFillTx/>
              <a:latin typeface="Calibri"/>
              <a:ea typeface="+mn-ea"/>
              <a:cs typeface="+mn-cs"/>
            </a:endParaRPr>
          </a:p>
        </p:txBody>
      </p:sp>
      <p:sp>
        <p:nvSpPr>
          <p:cNvPr id="15" name="Content Placeholder 14">
            <a:extLst>
              <a:ext uri="{FF2B5EF4-FFF2-40B4-BE49-F238E27FC236}">
                <a16:creationId xmlns:a16="http://schemas.microsoft.com/office/drawing/2014/main" id="{2D3BA6DA-E949-8C4E-9C38-39194F434DF2}"/>
              </a:ext>
            </a:extLst>
          </p:cNvPr>
          <p:cNvSpPr>
            <a:spLocks noGrp="1"/>
          </p:cNvSpPr>
          <p:nvPr>
            <p:ph sz="quarter" idx="15"/>
          </p:nvPr>
        </p:nvSpPr>
        <p:spPr>
          <a:xfrm>
            <a:off x="3078163" y="1158875"/>
            <a:ext cx="6202362" cy="1249363"/>
          </a:xfrm>
          <a:prstGeom prst="rect">
            <a:avLst/>
          </a:prstGeom>
        </p:spPr>
        <p:txBody>
          <a:bodyPr/>
          <a:lstStyle>
            <a:lvl1pPr marL="0" indent="0" algn="ctr">
              <a:buNone/>
              <a:defRPr>
                <a:latin typeface="+mn-lt"/>
              </a:defRPr>
            </a:lvl1pPr>
            <a:lvl2pPr marL="457200" indent="0" algn="ctr">
              <a:buNone/>
              <a:defRPr>
                <a:latin typeface="+mn-lt"/>
              </a:defRPr>
            </a:lvl2pPr>
            <a:lvl3pPr marL="914400" indent="0" algn="ctr">
              <a:buNone/>
              <a:defRPr>
                <a:latin typeface="+mn-lt"/>
              </a:defRPr>
            </a:lvl3pPr>
            <a:lvl4pPr marL="1371600" indent="0" algn="ctr">
              <a:buNone/>
              <a:defRPr>
                <a:latin typeface="+mn-lt"/>
              </a:defRPr>
            </a:lvl4pPr>
            <a:lvl5pPr marL="1828800" indent="0" algn="ctr">
              <a:buNone/>
              <a:defRPr>
                <a:latin typeface="+mn-lt"/>
              </a:defRPr>
            </a:lvl5pPr>
          </a:lstStyle>
          <a:p>
            <a:pPr lvl="0"/>
            <a:r>
              <a:rPr lang="en-US" dirty="0"/>
              <a:t>Edit Master text styles</a:t>
            </a:r>
          </a:p>
        </p:txBody>
      </p:sp>
      <p:sp>
        <p:nvSpPr>
          <p:cNvPr id="2" name="Footer Placeholder 1">
            <a:extLst>
              <a:ext uri="{FF2B5EF4-FFF2-40B4-BE49-F238E27FC236}">
                <a16:creationId xmlns:a16="http://schemas.microsoft.com/office/drawing/2014/main" id="{3697CBF0-9E3C-6742-AEC8-CD93F7B2B9A7}"/>
              </a:ext>
            </a:extLst>
          </p:cNvPr>
          <p:cNvSpPr>
            <a:spLocks noGrp="1"/>
          </p:cNvSpPr>
          <p:nvPr>
            <p:ph type="ftr" sz="quarter" idx="16"/>
          </p:nvPr>
        </p:nvSpPr>
        <p:spPr/>
        <p:txBody>
          <a:bodyPr/>
          <a:lstStyle/>
          <a:p>
            <a:endParaRPr lang="en-US" dirty="0"/>
          </a:p>
        </p:txBody>
      </p:sp>
      <p:sp>
        <p:nvSpPr>
          <p:cNvPr id="3" name="Slide Number Placeholder 2">
            <a:extLst>
              <a:ext uri="{FF2B5EF4-FFF2-40B4-BE49-F238E27FC236}">
                <a16:creationId xmlns:a16="http://schemas.microsoft.com/office/drawing/2014/main" id="{FE4EF6D4-732C-C245-A23D-6830F3CCF4AD}"/>
              </a:ext>
            </a:extLst>
          </p:cNvPr>
          <p:cNvSpPr>
            <a:spLocks noGrp="1"/>
          </p:cNvSpPr>
          <p:nvPr>
            <p:ph type="sldNum" sz="quarter" idx="17"/>
          </p:nvPr>
        </p:nvSpPr>
        <p:spPr/>
        <p:txBody>
          <a:bodyPr/>
          <a:lstStyle>
            <a:lvl1pPr>
              <a:defRPr>
                <a:solidFill>
                  <a:schemeClr val="bg1"/>
                </a:solidFill>
              </a:defRPr>
            </a:lvl1pPr>
          </a:lstStyle>
          <a:p>
            <a:fld id="{47BF7190-2855-4E4B-808F-7B8294BFAC91}" type="slidenum">
              <a:rPr lang="en-US" smtClean="0"/>
              <a:pPr/>
              <a:t>‹#›</a:t>
            </a:fld>
            <a:endParaRPr lang="en-US" dirty="0"/>
          </a:p>
        </p:txBody>
      </p:sp>
    </p:spTree>
    <p:extLst>
      <p:ext uri="{BB962C8B-B14F-4D97-AF65-F5344CB8AC3E}">
        <p14:creationId xmlns:p14="http://schemas.microsoft.com/office/powerpoint/2010/main" val="107565360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_Title Slide">
    <p:bg>
      <p:bgPr>
        <a:solidFill>
          <a:schemeClr val="bg1">
            <a:lumMod val="85000"/>
          </a:schemeClr>
        </a:solidFill>
        <a:effectLst/>
      </p:bgPr>
    </p:bg>
    <p:spTree>
      <p:nvGrpSpPr>
        <p:cNvPr id="1" name=""/>
        <p:cNvGrpSpPr/>
        <p:nvPr/>
      </p:nvGrpSpPr>
      <p:grpSpPr>
        <a:xfrm>
          <a:off x="0" y="0"/>
          <a:ext cx="0" cy="0"/>
          <a:chOff x="0" y="0"/>
          <a:chExt cx="0" cy="0"/>
        </a:xfrm>
      </p:grpSpPr>
      <p:pic>
        <p:nvPicPr>
          <p:cNvPr id="2" name="Picture 1" descr="PEAR_logo_noback copy.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799943" y="162219"/>
            <a:ext cx="2208765" cy="576691"/>
          </a:xfrm>
          <a:prstGeom prst="rect">
            <a:avLst/>
          </a:prstGeom>
        </p:spPr>
      </p:pic>
    </p:spTree>
    <p:extLst>
      <p:ext uri="{BB962C8B-B14F-4D97-AF65-F5344CB8AC3E}">
        <p14:creationId xmlns:p14="http://schemas.microsoft.com/office/powerpoint/2010/main" val="20739363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CONTENT SLIDE 1">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5" name="Title Placeholder 1"/>
          <p:cNvSpPr>
            <a:spLocks noGrp="1"/>
          </p:cNvSpPr>
          <p:nvPr>
            <p:ph type="title" hasCustomPrompt="1"/>
          </p:nvPr>
        </p:nvSpPr>
        <p:spPr>
          <a:xfrm>
            <a:off x="2859315" y="365127"/>
            <a:ext cx="8494485" cy="1037647"/>
          </a:xfrm>
          <a:prstGeom prst="rect">
            <a:avLst/>
          </a:prstGeom>
        </p:spPr>
        <p:txBody>
          <a:bodyPr vert="horz" lIns="91440" tIns="45720" rIns="91440" bIns="45720" rtlCol="0" anchor="t" anchorCtr="0">
            <a:normAutofit/>
          </a:bodyPr>
          <a:lstStyle>
            <a:lvl1pPr>
              <a:defRPr sz="3500" baseline="0">
                <a:latin typeface="Arial Bold" charset="0"/>
              </a:defRPr>
            </a:lvl1pPr>
          </a:lstStyle>
          <a:p>
            <a:r>
              <a:rPr lang="en-US" dirty="0"/>
              <a:t>Title</a:t>
            </a:r>
          </a:p>
        </p:txBody>
      </p:sp>
      <p:sp>
        <p:nvSpPr>
          <p:cNvPr id="6" name="Text Placeholder 2"/>
          <p:cNvSpPr>
            <a:spLocks noGrp="1"/>
          </p:cNvSpPr>
          <p:nvPr>
            <p:ph idx="1" hasCustomPrompt="1"/>
          </p:nvPr>
        </p:nvSpPr>
        <p:spPr>
          <a:xfrm>
            <a:off x="2859315" y="1569027"/>
            <a:ext cx="8494485" cy="4249882"/>
          </a:xfrm>
          <a:prstGeom prst="rect">
            <a:avLst/>
          </a:prstGeom>
        </p:spPr>
        <p:txBody>
          <a:bodyPr vert="horz" lIns="91440" tIns="45720" rIns="91440" bIns="45720" rtlCol="0">
            <a:normAutofit/>
          </a:bodyPr>
          <a:lstStyle>
            <a:lvl1pPr>
              <a:defRPr baseline="0">
                <a:latin typeface="Arial" charset="0"/>
              </a:defRPr>
            </a:lvl1pPr>
            <a:lvl2pPr>
              <a:defRPr baseline="0">
                <a:latin typeface="Arial" charset="0"/>
              </a:defRPr>
            </a:lvl2pPr>
            <a:lvl3pPr>
              <a:defRPr baseline="0">
                <a:latin typeface="Arial" charset="0"/>
              </a:defRPr>
            </a:lvl3pPr>
            <a:lvl4pPr>
              <a:defRPr baseline="0">
                <a:latin typeface="Arial" charset="0"/>
              </a:defRPr>
            </a:lvl4pPr>
            <a:lvl5pPr>
              <a:defRPr baseline="0">
                <a:latin typeface="Arial" charset="0"/>
              </a:defRPr>
            </a:lvl5pPr>
          </a:lstStyle>
          <a:p>
            <a:pPr lvl="0"/>
            <a:r>
              <a:rPr lang="en-US" dirty="0"/>
              <a:t>• Click to edit Master text styles</a:t>
            </a:r>
          </a:p>
          <a:p>
            <a:pPr lvl="1"/>
            <a:r>
              <a:rPr lang="en-US" dirty="0"/>
              <a:t>• Second level</a:t>
            </a:r>
          </a:p>
          <a:p>
            <a:pPr lvl="2"/>
            <a:r>
              <a:rPr lang="en-US" dirty="0"/>
              <a:t>• Third level</a:t>
            </a:r>
          </a:p>
          <a:p>
            <a:pPr lvl="3"/>
            <a:r>
              <a:rPr lang="en-US" dirty="0"/>
              <a:t>• Fourth level</a:t>
            </a:r>
          </a:p>
          <a:p>
            <a:pPr lvl="4"/>
            <a:r>
              <a:rPr lang="en-US" dirty="0"/>
              <a:t>• Fifth level</a:t>
            </a:r>
          </a:p>
        </p:txBody>
      </p:sp>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32535" y="6074229"/>
            <a:ext cx="1288368" cy="622795"/>
          </a:xfrm>
          <a:prstGeom prst="rect">
            <a:avLst/>
          </a:prstGeom>
        </p:spPr>
      </p:pic>
    </p:spTree>
    <p:extLst>
      <p:ext uri="{BB962C8B-B14F-4D97-AF65-F5344CB8AC3E}">
        <p14:creationId xmlns:p14="http://schemas.microsoft.com/office/powerpoint/2010/main" val="10742012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371601"/>
            <a:ext cx="104648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914400" y="3505200"/>
            <a:ext cx="85344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2753A0-1AF7-4635-A37E-A69EE5E3C616}" type="slidenum">
              <a:rPr lang="en-US" smtClean="0"/>
              <a:pPr/>
              <a:t>‹#›</a:t>
            </a:fld>
            <a:endParaRPr lang="en-US" dirty="0"/>
          </a:p>
        </p:txBody>
      </p:sp>
      <p:cxnSp>
        <p:nvCxnSpPr>
          <p:cNvPr id="8" name="Straight Connector 7"/>
          <p:cNvCxnSpPr/>
          <p:nvPr/>
        </p:nvCxnSpPr>
        <p:spPr>
          <a:xfrm>
            <a:off x="914400" y="3398520"/>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926890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2753A0-1AF7-4635-A37E-A69EE5E3C616}" type="slidenum">
              <a:rPr lang="en-US" smtClean="0"/>
              <a:pPr/>
              <a:t>‹#›</a:t>
            </a:fld>
            <a:endParaRPr lang="en-US" dirty="0"/>
          </a:p>
        </p:txBody>
      </p:sp>
    </p:spTree>
    <p:extLst>
      <p:ext uri="{BB962C8B-B14F-4D97-AF65-F5344CB8AC3E}">
        <p14:creationId xmlns:p14="http://schemas.microsoft.com/office/powerpoint/2010/main" val="390163245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369332"/>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33855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endParaRPr lang="en-US" dirty="0">
              <a:solidFill>
                <a:prstClr val="black">
                  <a:tint val="75000"/>
                </a:prstClr>
              </a:solidFill>
            </a:endParaRPr>
          </a:p>
        </p:txBody>
      </p:sp>
      <p:sp>
        <p:nvSpPr>
          <p:cNvPr id="7" name="Slide Number Placeholder 6">
            <a:extLst>
              <a:ext uri="{FF2B5EF4-FFF2-40B4-BE49-F238E27FC236}">
                <a16:creationId xmlns:a16="http://schemas.microsoft.com/office/drawing/2014/main" id="{DA07B648-927F-7846-98C1-8ABDABD48359}"/>
              </a:ext>
            </a:extLst>
          </p:cNvPr>
          <p:cNvSpPr>
            <a:spLocks noGrp="1"/>
          </p:cNvSpPr>
          <p:nvPr>
            <p:ph type="sldNum" sz="quarter" idx="10"/>
          </p:nvPr>
        </p:nvSpPr>
        <p:spPr/>
        <p:txBody>
          <a:bodyPr/>
          <a:lstStyle/>
          <a:p>
            <a:pPr defTabSz="914400"/>
            <a:fld id="{B6F15528-21DE-4FAA-801E-634DDDAF4B2B}" type="slidenum">
              <a:rPr lang="en-US" smtClean="0"/>
              <a:pPr defTabSz="914400"/>
              <a:t>‹#›</a:t>
            </a:fld>
            <a:endParaRPr lang="en-US" dirty="0"/>
          </a:p>
        </p:txBody>
      </p:sp>
    </p:spTree>
    <p:extLst>
      <p:ext uri="{BB962C8B-B14F-4D97-AF65-F5344CB8AC3E}">
        <p14:creationId xmlns:p14="http://schemas.microsoft.com/office/powerpoint/2010/main" val="244207785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18288" y="740665"/>
            <a:ext cx="4584192" cy="2800349"/>
          </a:xfrm>
          <a:prstGeom prst="rect">
            <a:avLst/>
          </a:prstGeom>
          <a:blipFill>
            <a:blip r:embed="rId2" cstate="print"/>
            <a:stretch>
              <a:fillRect/>
            </a:stretch>
          </a:blipFill>
        </p:spPr>
        <p:txBody>
          <a:bodyPr wrap="square" lIns="0" tIns="0" rIns="0" bIns="0" rtlCol="0"/>
          <a:lstStyle/>
          <a:p>
            <a:pPr defTabSz="914400"/>
            <a:endParaRPr sz="1800" dirty="0">
              <a:solidFill>
                <a:prstClr val="black"/>
              </a:solidFill>
            </a:endParaRPr>
          </a:p>
        </p:txBody>
      </p:sp>
      <p:sp>
        <p:nvSpPr>
          <p:cNvPr id="18" name="bk object 18"/>
          <p:cNvSpPr/>
          <p:nvPr/>
        </p:nvSpPr>
        <p:spPr>
          <a:xfrm>
            <a:off x="3049" y="420624"/>
            <a:ext cx="12188951" cy="352043"/>
          </a:xfrm>
          <a:prstGeom prst="rect">
            <a:avLst/>
          </a:prstGeom>
          <a:blipFill>
            <a:blip r:embed="rId3" cstate="print"/>
            <a:stretch>
              <a:fillRect/>
            </a:stretch>
          </a:blipFill>
        </p:spPr>
        <p:txBody>
          <a:bodyPr wrap="square" lIns="0" tIns="0" rIns="0" bIns="0" rtlCol="0"/>
          <a:lstStyle/>
          <a:p>
            <a:pPr defTabSz="914400"/>
            <a:endParaRPr sz="1800" dirty="0">
              <a:solidFill>
                <a:prstClr val="black"/>
              </a:solidFill>
            </a:endParaRPr>
          </a:p>
        </p:txBody>
      </p:sp>
      <p:sp>
        <p:nvSpPr>
          <p:cNvPr id="19" name="bk object 19"/>
          <p:cNvSpPr/>
          <p:nvPr/>
        </p:nvSpPr>
        <p:spPr>
          <a:xfrm>
            <a:off x="0" y="418337"/>
            <a:ext cx="12192000" cy="248920"/>
          </a:xfrm>
          <a:custGeom>
            <a:avLst/>
            <a:gdLst/>
            <a:ahLst/>
            <a:cxnLst/>
            <a:rect l="l" t="t" r="r" b="b"/>
            <a:pathLst>
              <a:path w="9144000" h="248920">
                <a:moveTo>
                  <a:pt x="0" y="248412"/>
                </a:moveTo>
                <a:lnTo>
                  <a:pt x="9144000" y="248412"/>
                </a:lnTo>
                <a:lnTo>
                  <a:pt x="9144000" y="0"/>
                </a:lnTo>
                <a:lnTo>
                  <a:pt x="0" y="0"/>
                </a:lnTo>
                <a:lnTo>
                  <a:pt x="0" y="248412"/>
                </a:lnTo>
                <a:close/>
              </a:path>
            </a:pathLst>
          </a:custGeom>
          <a:solidFill>
            <a:srgbClr val="DCE6F2"/>
          </a:solidFill>
        </p:spPr>
        <p:txBody>
          <a:bodyPr wrap="square" lIns="0" tIns="0" rIns="0" bIns="0" rtlCol="0"/>
          <a:lstStyle/>
          <a:p>
            <a:pPr defTabSz="914400"/>
            <a:endParaRPr sz="1800" dirty="0">
              <a:solidFill>
                <a:prstClr val="black"/>
              </a:solidFill>
            </a:endParaRPr>
          </a:p>
        </p:txBody>
      </p:sp>
      <p:sp>
        <p:nvSpPr>
          <p:cNvPr id="20" name="bk object 20"/>
          <p:cNvSpPr/>
          <p:nvPr/>
        </p:nvSpPr>
        <p:spPr>
          <a:xfrm>
            <a:off x="0" y="0"/>
            <a:ext cx="2032000" cy="533400"/>
          </a:xfrm>
          <a:custGeom>
            <a:avLst/>
            <a:gdLst/>
            <a:ahLst/>
            <a:cxnLst/>
            <a:rect l="l" t="t" r="r" b="b"/>
            <a:pathLst>
              <a:path w="1524000" h="533400">
                <a:moveTo>
                  <a:pt x="0" y="533400"/>
                </a:moveTo>
                <a:lnTo>
                  <a:pt x="1524000" y="533400"/>
                </a:lnTo>
                <a:lnTo>
                  <a:pt x="1524000" y="0"/>
                </a:lnTo>
                <a:lnTo>
                  <a:pt x="0" y="0"/>
                </a:lnTo>
                <a:lnTo>
                  <a:pt x="0" y="533400"/>
                </a:lnTo>
                <a:close/>
              </a:path>
            </a:pathLst>
          </a:custGeom>
          <a:solidFill>
            <a:srgbClr val="254061"/>
          </a:solidFill>
        </p:spPr>
        <p:txBody>
          <a:bodyPr wrap="square" lIns="0" tIns="0" rIns="0" bIns="0" rtlCol="0"/>
          <a:lstStyle/>
          <a:p>
            <a:pPr defTabSz="914400"/>
            <a:endParaRPr sz="1800" dirty="0">
              <a:solidFill>
                <a:prstClr val="black"/>
              </a:solidFill>
            </a:endParaRPr>
          </a:p>
        </p:txBody>
      </p:sp>
      <p:sp>
        <p:nvSpPr>
          <p:cNvPr id="21" name="bk object 21"/>
          <p:cNvSpPr/>
          <p:nvPr/>
        </p:nvSpPr>
        <p:spPr>
          <a:xfrm>
            <a:off x="2032000" y="0"/>
            <a:ext cx="10160000" cy="533400"/>
          </a:xfrm>
          <a:custGeom>
            <a:avLst/>
            <a:gdLst/>
            <a:ahLst/>
            <a:cxnLst/>
            <a:rect l="l" t="t" r="r" b="b"/>
            <a:pathLst>
              <a:path w="7620000" h="533400">
                <a:moveTo>
                  <a:pt x="0" y="533400"/>
                </a:moveTo>
                <a:lnTo>
                  <a:pt x="7620000" y="533400"/>
                </a:lnTo>
                <a:lnTo>
                  <a:pt x="7620000" y="0"/>
                </a:lnTo>
                <a:lnTo>
                  <a:pt x="0" y="0"/>
                </a:lnTo>
                <a:lnTo>
                  <a:pt x="0" y="533400"/>
                </a:lnTo>
                <a:close/>
              </a:path>
            </a:pathLst>
          </a:custGeom>
          <a:solidFill>
            <a:srgbClr val="254061"/>
          </a:solidFill>
        </p:spPr>
        <p:txBody>
          <a:bodyPr wrap="square" lIns="0" tIns="0" rIns="0" bIns="0" rtlCol="0"/>
          <a:lstStyle/>
          <a:p>
            <a:pPr defTabSz="914400"/>
            <a:endParaRPr sz="1800" dirty="0">
              <a:solidFill>
                <a:prstClr val="black"/>
              </a:solidFill>
            </a:endParaRPr>
          </a:p>
        </p:txBody>
      </p:sp>
      <p:sp>
        <p:nvSpPr>
          <p:cNvPr id="2" name="Holder 2"/>
          <p:cNvSpPr>
            <a:spLocks noGrp="1"/>
          </p:cNvSpPr>
          <p:nvPr>
            <p:ph type="title"/>
          </p:nvPr>
        </p:nvSpPr>
        <p:spPr/>
        <p:txBody>
          <a:bodyPr lIns="0" tIns="0" rIns="0" bIns="0"/>
          <a:lstStyle>
            <a:lvl1pPr>
              <a:defRPr sz="2400" b="0" i="0">
                <a:solidFill>
                  <a:schemeClr val="bg1"/>
                </a:solidFill>
                <a:latin typeface="Franklin Gothic Medium"/>
                <a:cs typeface="Franklin Gothic Medium"/>
              </a:defRPr>
            </a:lvl1pPr>
          </a:lstStyle>
          <a:p>
            <a:endParaRPr/>
          </a:p>
        </p:txBody>
      </p:sp>
      <p:sp>
        <p:nvSpPr>
          <p:cNvPr id="3" name="Holder 3"/>
          <p:cNvSpPr>
            <a:spLocks noGrp="1"/>
          </p:cNvSpPr>
          <p:nvPr>
            <p:ph type="body" idx="1"/>
          </p:nvPr>
        </p:nvSpPr>
        <p:spPr/>
        <p:txBody>
          <a:bodyPr lIns="0" tIns="0" rIns="0" bIns="0"/>
          <a:lstStyle>
            <a:lvl1pPr>
              <a:defRPr sz="2200" b="1" i="0">
                <a:solidFill>
                  <a:schemeClr val="tx2"/>
                </a:solidFill>
                <a:latin typeface="Arial"/>
                <a:cs typeface="Arial"/>
              </a:defRPr>
            </a:lvl1pPr>
          </a:lstStyle>
          <a:p>
            <a:endParaRPr dirty="0"/>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endParaRPr lang="en-US" dirty="0">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solidFill>
              </a:defRPr>
            </a:lvl1pPr>
          </a:lstStyle>
          <a:p>
            <a:fld id="{B6F15528-21DE-4FAA-801E-634DDDAF4B2B}" type="slidenum">
              <a:rPr lang="en-US" smtClean="0"/>
              <a:pPr/>
              <a:t>‹#›</a:t>
            </a:fld>
            <a:endParaRPr lang="en-US" dirty="0"/>
          </a:p>
        </p:txBody>
      </p:sp>
      <p:sp>
        <p:nvSpPr>
          <p:cNvPr id="8" name="Text Placeholder 7">
            <a:extLst>
              <a:ext uri="{FF2B5EF4-FFF2-40B4-BE49-F238E27FC236}">
                <a16:creationId xmlns:a16="http://schemas.microsoft.com/office/drawing/2014/main" id="{5F64E7D5-6968-4F3A-8F89-EDE9D6F550C9}"/>
              </a:ext>
            </a:extLst>
          </p:cNvPr>
          <p:cNvSpPr>
            <a:spLocks noGrp="1"/>
          </p:cNvSpPr>
          <p:nvPr>
            <p:ph type="body" sz="quarter" idx="10"/>
          </p:nvPr>
        </p:nvSpPr>
        <p:spPr>
          <a:xfrm>
            <a:off x="5283200" y="885825"/>
            <a:ext cx="5951538" cy="17700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2970036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3049" y="420624"/>
            <a:ext cx="12188951" cy="352043"/>
          </a:xfrm>
          <a:prstGeom prst="rect">
            <a:avLst/>
          </a:prstGeom>
          <a:blipFill>
            <a:blip r:embed="rId2" cstate="print"/>
            <a:stretch>
              <a:fillRect/>
            </a:stretch>
          </a:blipFill>
        </p:spPr>
        <p:txBody>
          <a:bodyPr wrap="square" lIns="0" tIns="0" rIns="0" bIns="0" rtlCol="0"/>
          <a:lstStyle/>
          <a:p>
            <a:pPr defTabSz="914400"/>
            <a:endParaRPr sz="1800" dirty="0">
              <a:solidFill>
                <a:prstClr val="black"/>
              </a:solidFill>
            </a:endParaRPr>
          </a:p>
        </p:txBody>
      </p:sp>
      <p:sp>
        <p:nvSpPr>
          <p:cNvPr id="17" name="bk object 17"/>
          <p:cNvSpPr/>
          <p:nvPr/>
        </p:nvSpPr>
        <p:spPr>
          <a:xfrm>
            <a:off x="0" y="418337"/>
            <a:ext cx="12192000" cy="248920"/>
          </a:xfrm>
          <a:custGeom>
            <a:avLst/>
            <a:gdLst/>
            <a:ahLst/>
            <a:cxnLst/>
            <a:rect l="l" t="t" r="r" b="b"/>
            <a:pathLst>
              <a:path w="9144000" h="248920">
                <a:moveTo>
                  <a:pt x="0" y="248412"/>
                </a:moveTo>
                <a:lnTo>
                  <a:pt x="9144000" y="248412"/>
                </a:lnTo>
                <a:lnTo>
                  <a:pt x="9144000" y="0"/>
                </a:lnTo>
                <a:lnTo>
                  <a:pt x="0" y="0"/>
                </a:lnTo>
                <a:lnTo>
                  <a:pt x="0" y="248412"/>
                </a:lnTo>
                <a:close/>
              </a:path>
            </a:pathLst>
          </a:custGeom>
          <a:solidFill>
            <a:srgbClr val="DCE6F2"/>
          </a:solidFill>
        </p:spPr>
        <p:txBody>
          <a:bodyPr wrap="square" lIns="0" tIns="0" rIns="0" bIns="0" rtlCol="0"/>
          <a:lstStyle/>
          <a:p>
            <a:pPr defTabSz="914400"/>
            <a:endParaRPr sz="1800" dirty="0">
              <a:solidFill>
                <a:prstClr val="black"/>
              </a:solidFill>
            </a:endParaRPr>
          </a:p>
        </p:txBody>
      </p:sp>
      <p:sp>
        <p:nvSpPr>
          <p:cNvPr id="18" name="bk object 18"/>
          <p:cNvSpPr/>
          <p:nvPr/>
        </p:nvSpPr>
        <p:spPr>
          <a:xfrm>
            <a:off x="0" y="0"/>
            <a:ext cx="2032000" cy="533400"/>
          </a:xfrm>
          <a:custGeom>
            <a:avLst/>
            <a:gdLst/>
            <a:ahLst/>
            <a:cxnLst/>
            <a:rect l="l" t="t" r="r" b="b"/>
            <a:pathLst>
              <a:path w="1524000" h="533400">
                <a:moveTo>
                  <a:pt x="0" y="533400"/>
                </a:moveTo>
                <a:lnTo>
                  <a:pt x="1524000" y="533400"/>
                </a:lnTo>
                <a:lnTo>
                  <a:pt x="1524000" y="0"/>
                </a:lnTo>
                <a:lnTo>
                  <a:pt x="0" y="0"/>
                </a:lnTo>
                <a:lnTo>
                  <a:pt x="0" y="533400"/>
                </a:lnTo>
                <a:close/>
              </a:path>
            </a:pathLst>
          </a:custGeom>
          <a:solidFill>
            <a:srgbClr val="254061"/>
          </a:solidFill>
        </p:spPr>
        <p:txBody>
          <a:bodyPr wrap="square" lIns="0" tIns="0" rIns="0" bIns="0" rtlCol="0"/>
          <a:lstStyle/>
          <a:p>
            <a:pPr defTabSz="914400"/>
            <a:endParaRPr sz="1800" dirty="0">
              <a:solidFill>
                <a:prstClr val="black"/>
              </a:solidFill>
            </a:endParaRPr>
          </a:p>
        </p:txBody>
      </p:sp>
      <p:sp>
        <p:nvSpPr>
          <p:cNvPr id="19" name="bk object 19"/>
          <p:cNvSpPr/>
          <p:nvPr/>
        </p:nvSpPr>
        <p:spPr>
          <a:xfrm>
            <a:off x="2032000" y="0"/>
            <a:ext cx="10160000" cy="533400"/>
          </a:xfrm>
          <a:custGeom>
            <a:avLst/>
            <a:gdLst/>
            <a:ahLst/>
            <a:cxnLst/>
            <a:rect l="l" t="t" r="r" b="b"/>
            <a:pathLst>
              <a:path w="7620000" h="533400">
                <a:moveTo>
                  <a:pt x="0" y="533400"/>
                </a:moveTo>
                <a:lnTo>
                  <a:pt x="7620000" y="533400"/>
                </a:lnTo>
                <a:lnTo>
                  <a:pt x="7620000" y="0"/>
                </a:lnTo>
                <a:lnTo>
                  <a:pt x="0" y="0"/>
                </a:lnTo>
                <a:lnTo>
                  <a:pt x="0" y="533400"/>
                </a:lnTo>
                <a:close/>
              </a:path>
            </a:pathLst>
          </a:custGeom>
          <a:solidFill>
            <a:srgbClr val="254061"/>
          </a:solidFill>
        </p:spPr>
        <p:txBody>
          <a:bodyPr wrap="square" lIns="0" tIns="0" rIns="0" bIns="0" rtlCol="0"/>
          <a:lstStyle/>
          <a:p>
            <a:pPr defTabSz="914400"/>
            <a:endParaRPr sz="1800" dirty="0">
              <a:solidFill>
                <a:prstClr val="black"/>
              </a:solidFill>
            </a:endParaRPr>
          </a:p>
        </p:txBody>
      </p:sp>
      <p:sp>
        <p:nvSpPr>
          <p:cNvPr id="2" name="Holder 2"/>
          <p:cNvSpPr>
            <a:spLocks noGrp="1"/>
          </p:cNvSpPr>
          <p:nvPr>
            <p:ph type="title"/>
          </p:nvPr>
        </p:nvSpPr>
        <p:spPr/>
        <p:txBody>
          <a:bodyPr lIns="0" tIns="0" rIns="0" bIns="0"/>
          <a:lstStyle>
            <a:lvl1pPr>
              <a:defRPr sz="2400" b="0" i="0">
                <a:solidFill>
                  <a:schemeClr val="bg1"/>
                </a:solidFill>
                <a:latin typeface="Franklin Gothic Medium"/>
                <a:cs typeface="Franklin Gothic Medium"/>
              </a:defRPr>
            </a:lvl1pPr>
          </a:lstStyle>
          <a:p>
            <a:endParaRPr/>
          </a:p>
        </p:txBody>
      </p:sp>
      <p:sp>
        <p:nvSpPr>
          <p:cNvPr id="3" name="Holder 3"/>
          <p:cNvSpPr>
            <a:spLocks noGrp="1"/>
          </p:cNvSpPr>
          <p:nvPr>
            <p:ph sz="half" idx="2"/>
          </p:nvPr>
        </p:nvSpPr>
        <p:spPr>
          <a:xfrm>
            <a:off x="407933" y="2563325"/>
            <a:ext cx="5212927" cy="276999"/>
          </a:xfrm>
          <a:prstGeom prst="rect">
            <a:avLst/>
          </a:prstGeom>
        </p:spPr>
        <p:txBody>
          <a:bodyPr wrap="square" lIns="0" tIns="0" rIns="0" bIns="0">
            <a:spAutoFit/>
          </a:bodyPr>
          <a:lstStyle>
            <a:lvl1pPr>
              <a:defRPr sz="1800" b="1" i="0">
                <a:solidFill>
                  <a:schemeClr val="tx2"/>
                </a:solidFill>
                <a:latin typeface="Arial"/>
                <a:cs typeface="Arial"/>
              </a:defRPr>
            </a:lvl1pPr>
          </a:lstStyle>
          <a:p>
            <a:endParaRPr/>
          </a:p>
        </p:txBody>
      </p:sp>
      <p:sp>
        <p:nvSpPr>
          <p:cNvPr id="4" name="Holder 4"/>
          <p:cNvSpPr>
            <a:spLocks noGrp="1"/>
          </p:cNvSpPr>
          <p:nvPr>
            <p:ph sz="half" idx="3"/>
          </p:nvPr>
        </p:nvSpPr>
        <p:spPr>
          <a:xfrm>
            <a:off x="6278880" y="1577340"/>
            <a:ext cx="5303520" cy="33855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endParaRPr lang="en-US" dirty="0">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67815743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chemeClr val="bg1"/>
                </a:solidFill>
                <a:latin typeface="Franklin Gothic Medium"/>
                <a:cs typeface="Franklin Gothic Medium"/>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endParaRPr lang="en-US" dirty="0">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solidFill>
              </a:defRPr>
            </a:lvl1pPr>
          </a:lstStyle>
          <a:p>
            <a:fld id="{B6F15528-21DE-4FAA-801E-634DDDAF4B2B}" type="slidenum">
              <a:rPr lang="en-US" smtClean="0"/>
              <a:pPr/>
              <a:t>‹#›</a:t>
            </a:fld>
            <a:endParaRPr lang="en-US" dirty="0"/>
          </a:p>
        </p:txBody>
      </p:sp>
      <p:sp>
        <p:nvSpPr>
          <p:cNvPr id="7" name="Text Placeholder 6">
            <a:extLst>
              <a:ext uri="{FF2B5EF4-FFF2-40B4-BE49-F238E27FC236}">
                <a16:creationId xmlns:a16="http://schemas.microsoft.com/office/drawing/2014/main" id="{8C7EBCD1-3415-454D-A9CC-9488EE3D06F9}"/>
              </a:ext>
            </a:extLst>
          </p:cNvPr>
          <p:cNvSpPr>
            <a:spLocks noGrp="1"/>
          </p:cNvSpPr>
          <p:nvPr>
            <p:ph type="body" sz="quarter" idx="10"/>
          </p:nvPr>
        </p:nvSpPr>
        <p:spPr>
          <a:xfrm>
            <a:off x="1741488" y="5718175"/>
            <a:ext cx="8548687" cy="4937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232327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chemeClr val="bg1"/>
                </a:solidFill>
                <a:latin typeface="Franklin Gothic Medium"/>
                <a:cs typeface="Franklin Gothic Medium"/>
              </a:defRPr>
            </a:lvl1pPr>
          </a:lstStyle>
          <a:p>
            <a:endParaRPr/>
          </a:p>
        </p:txBody>
      </p:sp>
      <p:sp>
        <p:nvSpPr>
          <p:cNvPr id="7" name="Text Placeholder 6">
            <a:extLst>
              <a:ext uri="{FF2B5EF4-FFF2-40B4-BE49-F238E27FC236}">
                <a16:creationId xmlns:a16="http://schemas.microsoft.com/office/drawing/2014/main" id="{B2F87676-1186-401B-A3E8-C382D383D650}"/>
              </a:ext>
            </a:extLst>
          </p:cNvPr>
          <p:cNvSpPr>
            <a:spLocks noGrp="1"/>
          </p:cNvSpPr>
          <p:nvPr>
            <p:ph type="body" sz="quarter" idx="10"/>
          </p:nvPr>
        </p:nvSpPr>
        <p:spPr>
          <a:xfrm>
            <a:off x="2017713" y="2176463"/>
            <a:ext cx="2974975" cy="125253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8">
            <a:extLst>
              <a:ext uri="{FF2B5EF4-FFF2-40B4-BE49-F238E27FC236}">
                <a16:creationId xmlns:a16="http://schemas.microsoft.com/office/drawing/2014/main" id="{AD5464D8-0F7C-451C-A7ED-6A3E77892C33}"/>
              </a:ext>
            </a:extLst>
          </p:cNvPr>
          <p:cNvSpPr>
            <a:spLocks noGrp="1"/>
          </p:cNvSpPr>
          <p:nvPr>
            <p:ph type="body" sz="quarter" idx="11"/>
          </p:nvPr>
        </p:nvSpPr>
        <p:spPr>
          <a:xfrm>
            <a:off x="6734175" y="2176463"/>
            <a:ext cx="2974975" cy="137953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2E4AAD49-3788-46F5-917D-DEE370A4113F}"/>
              </a:ext>
            </a:extLst>
          </p:cNvPr>
          <p:cNvSpPr>
            <a:spLocks noGrp="1"/>
          </p:cNvSpPr>
          <p:nvPr>
            <p:ph type="body" sz="quarter" idx="12"/>
          </p:nvPr>
        </p:nvSpPr>
        <p:spPr>
          <a:xfrm>
            <a:off x="2147888" y="3948113"/>
            <a:ext cx="2974975" cy="125253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2">
            <a:extLst>
              <a:ext uri="{FF2B5EF4-FFF2-40B4-BE49-F238E27FC236}">
                <a16:creationId xmlns:a16="http://schemas.microsoft.com/office/drawing/2014/main" id="{B6100CA8-BBE8-4FD0-8631-82EE08BAD6DB}"/>
              </a:ext>
            </a:extLst>
          </p:cNvPr>
          <p:cNvSpPr>
            <a:spLocks noGrp="1"/>
          </p:cNvSpPr>
          <p:nvPr>
            <p:ph type="body" sz="quarter" idx="13"/>
          </p:nvPr>
        </p:nvSpPr>
        <p:spPr>
          <a:xfrm>
            <a:off x="6734175" y="3948113"/>
            <a:ext cx="2974975" cy="137953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a:extLst>
              <a:ext uri="{FF2B5EF4-FFF2-40B4-BE49-F238E27FC236}">
                <a16:creationId xmlns:a16="http://schemas.microsoft.com/office/drawing/2014/main" id="{194C0566-58C4-5C4B-AB03-520F7C156F21}"/>
              </a:ext>
            </a:extLst>
          </p:cNvPr>
          <p:cNvSpPr>
            <a:spLocks noGrp="1"/>
          </p:cNvSpPr>
          <p:nvPr>
            <p:ph type="dt" sz="half" idx="14"/>
          </p:nvPr>
        </p:nvSpPr>
        <p:spPr/>
        <p:txBody>
          <a:bodyPr/>
          <a:lstStyle/>
          <a:p>
            <a:pPr defTabSz="914400"/>
            <a:endParaRPr lang="en-US" dirty="0">
              <a:solidFill>
                <a:prstClr val="black">
                  <a:tint val="75000"/>
                </a:prstClr>
              </a:solidFill>
            </a:endParaRPr>
          </a:p>
        </p:txBody>
      </p:sp>
      <p:sp>
        <p:nvSpPr>
          <p:cNvPr id="8" name="Footer Placeholder 7">
            <a:extLst>
              <a:ext uri="{FF2B5EF4-FFF2-40B4-BE49-F238E27FC236}">
                <a16:creationId xmlns:a16="http://schemas.microsoft.com/office/drawing/2014/main" id="{B0106D04-99E3-734C-A86C-40B56B3D1CD1}"/>
              </a:ext>
            </a:extLst>
          </p:cNvPr>
          <p:cNvSpPr>
            <a:spLocks noGrp="1"/>
          </p:cNvSpPr>
          <p:nvPr>
            <p:ph type="ftr" sz="quarter" idx="15"/>
          </p:nvPr>
        </p:nvSpPr>
        <p:spPr/>
        <p:txBody>
          <a:bodyPr/>
          <a:lstStyle/>
          <a:p>
            <a:pPr defTabSz="914400"/>
            <a:endParaRPr lang="en-US" dirty="0">
              <a:solidFill>
                <a:prstClr val="black">
                  <a:tint val="75000"/>
                </a:prstClr>
              </a:solidFill>
            </a:endParaRPr>
          </a:p>
        </p:txBody>
      </p:sp>
      <p:sp>
        <p:nvSpPr>
          <p:cNvPr id="10" name="Slide Number Placeholder 9">
            <a:extLst>
              <a:ext uri="{FF2B5EF4-FFF2-40B4-BE49-F238E27FC236}">
                <a16:creationId xmlns:a16="http://schemas.microsoft.com/office/drawing/2014/main" id="{FA258CAB-4855-DA47-B570-3CB97CDE447C}"/>
              </a:ext>
            </a:extLst>
          </p:cNvPr>
          <p:cNvSpPr>
            <a:spLocks noGrp="1"/>
          </p:cNvSpPr>
          <p:nvPr>
            <p:ph type="sldNum" sz="quarter" idx="16"/>
          </p:nvPr>
        </p:nvSpPr>
        <p:spPr/>
        <p:txBody>
          <a:bodyPr/>
          <a:lstStyle/>
          <a:p>
            <a:pPr defTabSz="914400"/>
            <a:fld id="{B6F15528-21DE-4FAA-801E-634DDDAF4B2B}" type="slidenum">
              <a:rPr lang="en-US" smtClean="0"/>
              <a:pPr defTabSz="914400"/>
              <a:t>‹#›</a:t>
            </a:fld>
            <a:endParaRPr lang="en-US" dirty="0"/>
          </a:p>
        </p:txBody>
      </p:sp>
    </p:spTree>
    <p:extLst>
      <p:ext uri="{BB962C8B-B14F-4D97-AF65-F5344CB8AC3E}">
        <p14:creationId xmlns:p14="http://schemas.microsoft.com/office/powerpoint/2010/main" val="3888819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endParaRPr lang="en-US" dirty="0">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51843207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pres_06012010b.jpg"/>
          <p:cNvPicPr>
            <a:picLocks noChangeAspect="1"/>
          </p:cNvPicPr>
          <p:nvPr userDrawn="1"/>
        </p:nvPicPr>
        <p:blipFill>
          <a:blip r:embed="rId2" cstate="print"/>
          <a:srcRect/>
          <a:stretch>
            <a:fillRect/>
          </a:stretch>
        </p:blipFill>
        <p:spPr bwMode="auto">
          <a:xfrm>
            <a:off x="0" y="-17585"/>
            <a:ext cx="12192000" cy="6858000"/>
          </a:xfrm>
          <a:prstGeom prst="rect">
            <a:avLst/>
          </a:prstGeom>
          <a:noFill/>
          <a:ln w="9525">
            <a:noFill/>
            <a:miter lim="800000"/>
            <a:headEnd/>
            <a:tailEnd/>
          </a:ln>
        </p:spPr>
      </p:pic>
      <p:pic>
        <p:nvPicPr>
          <p:cNvPr id="9" name="Picture 5" descr="R:\ReOrg\ASD (M&amp;RA)\2.Front Office\Reorg Shared Docs\Delayering_MHA_Reorg\Reorg Transition\Branding\M&amp;RA B_1 4in.ti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123591" y="-46038"/>
            <a:ext cx="3940909" cy="172243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914400" y="1122363"/>
            <a:ext cx="10363200" cy="2387600"/>
          </a:xfrm>
        </p:spPr>
        <p:txBody>
          <a:bodyPr anchor="ctr">
            <a:normAutofit/>
          </a:bodyPr>
          <a:lstStyle>
            <a:lvl1pPr algn="ctr">
              <a:defRPr sz="3200">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Subtitle 2"/>
          <p:cNvSpPr>
            <a:spLocks noGrp="1"/>
          </p:cNvSpPr>
          <p:nvPr>
            <p:ph type="subTitle" idx="1"/>
          </p:nvPr>
        </p:nvSpPr>
        <p:spPr>
          <a:xfrm>
            <a:off x="1524000" y="3637207"/>
            <a:ext cx="9144000" cy="1655762"/>
          </a:xfrm>
        </p:spPr>
        <p:txBody>
          <a:bodyPr anchor="ctr">
            <a:normAutofit/>
          </a:bodyPr>
          <a:lstStyle>
            <a:lvl1pPr marL="0" indent="0" algn="ctr">
              <a:buNone/>
              <a:defRPr sz="2800">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0" name="Picture 2" descr="T:\SP&amp;P Division\Planning Branch\Strategic Communications\Images\DoD_Seal_1.gif"/>
          <p:cNvPicPr>
            <a:picLocks noChangeAspect="1" noChangeArrowheads="1"/>
          </p:cNvPicPr>
          <p:nvPr userDrawn="1"/>
        </p:nvPicPr>
        <p:blipFill>
          <a:blip r:embed="rId4" cstate="print"/>
          <a:srcRect/>
          <a:stretch>
            <a:fillRect/>
          </a:stretch>
        </p:blipFill>
        <p:spPr bwMode="auto">
          <a:xfrm>
            <a:off x="304800" y="4724400"/>
            <a:ext cx="2540000" cy="1905000"/>
          </a:xfrm>
          <a:prstGeom prst="rect">
            <a:avLst/>
          </a:prstGeom>
          <a:noFill/>
          <a:effectLst>
            <a:outerShdw blurRad="50800" dist="38100" dir="13500000" algn="br" rotWithShape="0">
              <a:prstClr val="black">
                <a:alpha val="40000"/>
              </a:prstClr>
            </a:outerShdw>
          </a:effectLst>
        </p:spPr>
      </p:pic>
      <p:sp>
        <p:nvSpPr>
          <p:cNvPr id="4" name="TextBox 3"/>
          <p:cNvSpPr txBox="1"/>
          <p:nvPr userDrawn="1"/>
        </p:nvSpPr>
        <p:spPr>
          <a:xfrm>
            <a:off x="3868617" y="6154615"/>
            <a:ext cx="4489937" cy="369332"/>
          </a:xfrm>
          <a:prstGeom prst="rect">
            <a:avLst/>
          </a:prstGeom>
          <a:noFill/>
        </p:spPr>
        <p:txBody>
          <a:bodyPr wrap="square" rtlCol="0">
            <a:spAutoFit/>
          </a:bodyPr>
          <a:lstStyle/>
          <a:p>
            <a:pPr algn="ctr" defTabSz="914400"/>
            <a:r>
              <a:rPr lang="en-US" sz="1800" dirty="0">
                <a:solidFill>
                  <a:prstClr val="white"/>
                </a:solidFill>
              </a:rPr>
              <a:t>Unclassified</a:t>
            </a:r>
          </a:p>
        </p:txBody>
      </p:sp>
    </p:spTree>
    <p:extLst>
      <p:ext uri="{BB962C8B-B14F-4D97-AF65-F5344CB8AC3E}">
        <p14:creationId xmlns:p14="http://schemas.microsoft.com/office/powerpoint/2010/main" val="795884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pres_06012010a.jpg"/>
          <p:cNvPicPr>
            <a:picLocks noChangeAspect="1"/>
          </p:cNvPicPr>
          <p:nvPr userDrawn="1"/>
        </p:nvPicPr>
        <p:blipFill>
          <a:blip r:embed="rId2" cstate="print"/>
          <a:srcRect/>
          <a:stretch>
            <a:fillRect/>
          </a:stretch>
        </p:blipFill>
        <p:spPr bwMode="auto">
          <a:xfrm>
            <a:off x="0" y="-489"/>
            <a:ext cx="12192000" cy="6858000"/>
          </a:xfrm>
          <a:prstGeom prst="rect">
            <a:avLst/>
          </a:prstGeom>
          <a:noFill/>
          <a:ln w="9525">
            <a:noFill/>
            <a:miter lim="800000"/>
            <a:headEnd/>
            <a:tailEnd/>
          </a:ln>
        </p:spPr>
      </p:pic>
      <p:pic>
        <p:nvPicPr>
          <p:cNvPr id="8" name="Picture 6" descr="R:\ReOrg\ASD (M&amp;RA)\2.Front Office\Reorg Shared Docs\Delayering_MHA_Reorg\Reorg Transition\Branding\M&amp;RA A_1 4in rev.ti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9512301" y="5805040"/>
            <a:ext cx="2679700" cy="105296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a:bodyPr>
          <a:lstStyle>
            <a:lvl1pPr algn="ctr">
              <a:defRPr sz="3200">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2" descr="T:\SP&amp;P Division\Planning Branch\Strategic Communications\Images\DoD_Seal_1.gif"/>
          <p:cNvPicPr>
            <a:picLocks noChangeAspect="1" noChangeArrowheads="1"/>
          </p:cNvPicPr>
          <p:nvPr userDrawn="1"/>
        </p:nvPicPr>
        <p:blipFill>
          <a:blip r:embed="rId4" cstate="print"/>
          <a:srcRect/>
          <a:stretch>
            <a:fillRect/>
          </a:stretch>
        </p:blipFill>
        <p:spPr bwMode="auto">
          <a:xfrm>
            <a:off x="101600" y="152400"/>
            <a:ext cx="1727200" cy="1295400"/>
          </a:xfrm>
          <a:prstGeom prst="rect">
            <a:avLst/>
          </a:prstGeom>
          <a:ln>
            <a:noFill/>
          </a:ln>
          <a:effectLst>
            <a:outerShdw blurRad="50800" dist="38100" dir="2700000" algn="tl" rotWithShape="0">
              <a:prstClr val="black">
                <a:alpha val="40000"/>
              </a:prstClr>
            </a:outerShdw>
          </a:effectLst>
        </p:spPr>
      </p:pic>
      <p:sp>
        <p:nvSpPr>
          <p:cNvPr id="6" name="Slide Number Placeholder 5"/>
          <p:cNvSpPr>
            <a:spLocks noGrp="1"/>
          </p:cNvSpPr>
          <p:nvPr>
            <p:ph type="sldNum" sz="quarter" idx="12"/>
          </p:nvPr>
        </p:nvSpPr>
        <p:spPr>
          <a:xfrm>
            <a:off x="11523783" y="6268432"/>
            <a:ext cx="509956" cy="365125"/>
          </a:xfrm>
        </p:spPr>
        <p:txBody>
          <a:bodyPr/>
          <a:lstStyle>
            <a:lvl1pPr algn="ctr">
              <a:defRPr/>
            </a:lvl1pPr>
          </a:lstStyle>
          <a:p>
            <a:fld id="{CA93B34F-6B5B-47BA-813D-1D68E4F5E264}"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00690128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CA93B34F-6B5B-47BA-813D-1D68E4F5E264}"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30884299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CA93B34F-6B5B-47BA-813D-1D68E4F5E264}"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12138110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CA93B34F-6B5B-47BA-813D-1D68E4F5E264}"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12772762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CA93B34F-6B5B-47BA-813D-1D68E4F5E264}"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90259415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CA93B34F-6B5B-47BA-813D-1D68E4F5E264}"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8092932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CA93B34F-6B5B-47BA-813D-1D68E4F5E264}"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70334098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CA93B34F-6B5B-47BA-813D-1D68E4F5E264}"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79250401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CA93B34F-6B5B-47BA-813D-1D68E4F5E264}"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11783597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7" name="Picture 6" descr="pres_06012010b.jpg"/>
          <p:cNvPicPr>
            <a:picLocks noChangeAspect="1"/>
          </p:cNvPicPr>
          <p:nvPr userDrawn="1"/>
        </p:nvPicPr>
        <p:blipFill>
          <a:blip r:embed="rId2" cstate="print"/>
          <a:srcRect/>
          <a:stretch>
            <a:fillRect/>
          </a:stretch>
        </p:blipFill>
        <p:spPr bwMode="auto">
          <a:xfrm>
            <a:off x="0" y="-17585"/>
            <a:ext cx="12192000" cy="6858000"/>
          </a:xfrm>
          <a:prstGeom prst="rect">
            <a:avLst/>
          </a:prstGeom>
          <a:noFill/>
          <a:ln w="9525">
            <a:noFill/>
            <a:miter lim="800000"/>
            <a:headEnd/>
            <a:tailEnd/>
          </a:ln>
        </p:spPr>
      </p:pic>
      <p:sp>
        <p:nvSpPr>
          <p:cNvPr id="2" name="Title 1"/>
          <p:cNvSpPr>
            <a:spLocks noGrp="1"/>
          </p:cNvSpPr>
          <p:nvPr>
            <p:ph type="ctrTitle"/>
          </p:nvPr>
        </p:nvSpPr>
        <p:spPr>
          <a:xfrm>
            <a:off x="914400" y="1122363"/>
            <a:ext cx="10363200" cy="2387600"/>
          </a:xfrm>
        </p:spPr>
        <p:txBody>
          <a:bodyPr anchor="ctr">
            <a:normAutofit/>
          </a:bodyPr>
          <a:lstStyle>
            <a:lvl1pPr algn="ctr">
              <a:defRPr sz="3200">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Subtitle 2"/>
          <p:cNvSpPr>
            <a:spLocks noGrp="1"/>
          </p:cNvSpPr>
          <p:nvPr>
            <p:ph type="subTitle" idx="1"/>
          </p:nvPr>
        </p:nvSpPr>
        <p:spPr>
          <a:xfrm>
            <a:off x="1524000" y="3637207"/>
            <a:ext cx="9144000" cy="1655762"/>
          </a:xfrm>
        </p:spPr>
        <p:txBody>
          <a:bodyPr anchor="ctr">
            <a:normAutofit/>
          </a:bodyPr>
          <a:lstStyle>
            <a:lvl1pPr marL="0" indent="0" algn="ctr">
              <a:buNone/>
              <a:defRPr sz="2800">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TextBox 3"/>
          <p:cNvSpPr txBox="1"/>
          <p:nvPr userDrawn="1"/>
        </p:nvSpPr>
        <p:spPr>
          <a:xfrm>
            <a:off x="3868617" y="6154615"/>
            <a:ext cx="4489937" cy="369332"/>
          </a:xfrm>
          <a:prstGeom prst="rect">
            <a:avLst/>
          </a:prstGeom>
          <a:noFill/>
        </p:spPr>
        <p:txBody>
          <a:bodyPr wrap="square" rtlCol="0">
            <a:spAutoFit/>
          </a:bodyPr>
          <a:lstStyle/>
          <a:p>
            <a:pPr algn="ctr" defTabSz="914400"/>
            <a:r>
              <a:rPr lang="en-US" sz="1800" dirty="0">
                <a:solidFill>
                  <a:prstClr val="white"/>
                </a:solidFill>
              </a:rPr>
              <a:t>Unclassified</a:t>
            </a:r>
          </a:p>
        </p:txBody>
      </p:sp>
    </p:spTree>
    <p:extLst>
      <p:ext uri="{BB962C8B-B14F-4D97-AF65-F5344CB8AC3E}">
        <p14:creationId xmlns:p14="http://schemas.microsoft.com/office/powerpoint/2010/main" val="361225604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dirty="0">
              <a:solidFill>
                <a:prstClr val="white"/>
              </a:solidFill>
            </a:endParaRPr>
          </a:p>
        </p:txBody>
      </p:sp>
      <p:sp>
        <p:nvSpPr>
          <p:cNvPr id="5" name="Footer Placeholder 4"/>
          <p:cNvSpPr>
            <a:spLocks noGrp="1"/>
          </p:cNvSpPr>
          <p:nvPr>
            <p:ph type="ftr" sz="quarter" idx="11"/>
          </p:nvPr>
        </p:nvSpPr>
        <p:spPr/>
        <p:txBody>
          <a:bodyPr/>
          <a:lstStyle/>
          <a:p>
            <a:endParaRPr lang="en-US" dirty="0">
              <a:solidFill>
                <a:prstClr val="white"/>
              </a:solidFill>
            </a:endParaRPr>
          </a:p>
        </p:txBody>
      </p:sp>
      <p:sp>
        <p:nvSpPr>
          <p:cNvPr id="6" name="Slide Number Placeholder 5"/>
          <p:cNvSpPr>
            <a:spLocks noGrp="1"/>
          </p:cNvSpPr>
          <p:nvPr>
            <p:ph type="sldNum" sz="quarter" idx="12"/>
          </p:nvPr>
        </p:nvSpPr>
        <p:spPr/>
        <p:txBody>
          <a:bodyPr/>
          <a:lstStyle>
            <a:lvl1pPr>
              <a:defRPr sz="1800"/>
            </a:lvl1p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209132456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solidFill>
                <a:prstClr val="white"/>
              </a:solidFill>
            </a:endParaRPr>
          </a:p>
        </p:txBody>
      </p:sp>
      <p:sp>
        <p:nvSpPr>
          <p:cNvPr id="5" name="Footer Placeholder 4"/>
          <p:cNvSpPr>
            <a:spLocks noGrp="1"/>
          </p:cNvSpPr>
          <p:nvPr>
            <p:ph type="ftr" sz="quarter" idx="11"/>
          </p:nvPr>
        </p:nvSpPr>
        <p:spPr/>
        <p:txBody>
          <a:bodyPr/>
          <a:lstStyle/>
          <a:p>
            <a:endParaRPr lang="en-US" dirty="0">
              <a:solidFill>
                <a:prstClr val="white"/>
              </a:solidFill>
            </a:endParaRPr>
          </a:p>
        </p:txBody>
      </p:sp>
      <p:sp>
        <p:nvSpPr>
          <p:cNvPr id="6" name="Slide Number Placeholder 5"/>
          <p:cNvSpPr>
            <a:spLocks noGrp="1"/>
          </p:cNvSpPr>
          <p:nvPr>
            <p:ph type="sldNum" sz="quarter" idx="12"/>
          </p:nvPr>
        </p:nvSpPr>
        <p:spPr/>
        <p:txBody>
          <a:bodyPr/>
          <a:lstStyle>
            <a:lvl1pPr>
              <a:defRPr sz="1800"/>
            </a:lvl1p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141719611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dirty="0">
              <a:solidFill>
                <a:prstClr val="white"/>
              </a:solidFill>
            </a:endParaRPr>
          </a:p>
        </p:txBody>
      </p:sp>
      <p:sp>
        <p:nvSpPr>
          <p:cNvPr id="5" name="Footer Placeholder 4"/>
          <p:cNvSpPr>
            <a:spLocks noGrp="1"/>
          </p:cNvSpPr>
          <p:nvPr>
            <p:ph type="ftr" sz="quarter" idx="11"/>
          </p:nvPr>
        </p:nvSpPr>
        <p:spPr/>
        <p:txBody>
          <a:bodyPr/>
          <a:lstStyle/>
          <a:p>
            <a:endParaRPr lang="en-US" dirty="0">
              <a:solidFill>
                <a:prstClr val="white"/>
              </a:solidFill>
            </a:endParaRPr>
          </a:p>
        </p:txBody>
      </p:sp>
      <p:sp>
        <p:nvSpPr>
          <p:cNvPr id="6" name="Slide Number Placeholder 5"/>
          <p:cNvSpPr>
            <a:spLocks noGrp="1"/>
          </p:cNvSpPr>
          <p:nvPr>
            <p:ph type="sldNum" sz="quarter" idx="12"/>
          </p:nvPr>
        </p:nvSpPr>
        <p:spPr/>
        <p:txBody>
          <a:bodyPr/>
          <a:lstStyle>
            <a:lvl1pPr>
              <a:defRPr sz="1800"/>
            </a:lvl1p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96257741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dirty="0">
              <a:solidFill>
                <a:prstClr val="white"/>
              </a:solidFill>
            </a:endParaRPr>
          </a:p>
        </p:txBody>
      </p:sp>
      <p:sp>
        <p:nvSpPr>
          <p:cNvPr id="6" name="Footer Placeholder 5"/>
          <p:cNvSpPr>
            <a:spLocks noGrp="1"/>
          </p:cNvSpPr>
          <p:nvPr>
            <p:ph type="ftr" sz="quarter" idx="11"/>
          </p:nvPr>
        </p:nvSpPr>
        <p:spPr/>
        <p:txBody>
          <a:bodyPr/>
          <a:lstStyle/>
          <a:p>
            <a:endParaRPr lang="en-US" dirty="0">
              <a:solidFill>
                <a:prstClr val="white"/>
              </a:solidFill>
            </a:endParaRPr>
          </a:p>
        </p:txBody>
      </p:sp>
      <p:sp>
        <p:nvSpPr>
          <p:cNvPr id="7" name="Slide Number Placeholder 6"/>
          <p:cNvSpPr>
            <a:spLocks noGrp="1"/>
          </p:cNvSpPr>
          <p:nvPr>
            <p:ph type="sldNum" sz="quarter" idx="12"/>
          </p:nvPr>
        </p:nvSpPr>
        <p:spPr>
          <a:xfrm>
            <a:off x="10678331" y="5915888"/>
            <a:ext cx="1062155" cy="490599"/>
          </a:xfrm>
        </p:spPr>
        <p:txBody>
          <a:bodyPr/>
          <a:lstStyle>
            <a:lvl1pPr>
              <a:defRPr sz="1800"/>
            </a:lvl1p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284258419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dirty="0">
              <a:solidFill>
                <a:prstClr val="white"/>
              </a:solidFill>
            </a:endParaRPr>
          </a:p>
        </p:txBody>
      </p:sp>
      <p:sp>
        <p:nvSpPr>
          <p:cNvPr id="8" name="Footer Placeholder 7"/>
          <p:cNvSpPr>
            <a:spLocks noGrp="1"/>
          </p:cNvSpPr>
          <p:nvPr>
            <p:ph type="ftr" sz="quarter" idx="11"/>
          </p:nvPr>
        </p:nvSpPr>
        <p:spPr/>
        <p:txBody>
          <a:bodyPr/>
          <a:lstStyle/>
          <a:p>
            <a:endParaRPr lang="en-US" dirty="0">
              <a:solidFill>
                <a:prstClr val="white"/>
              </a:solidFill>
            </a:endParaRPr>
          </a:p>
        </p:txBody>
      </p:sp>
      <p:sp>
        <p:nvSpPr>
          <p:cNvPr id="9" name="Slide Number Placeholder 8"/>
          <p:cNvSpPr>
            <a:spLocks noGrp="1"/>
          </p:cNvSpPr>
          <p:nvPr>
            <p:ph type="sldNum" sz="quarter" idx="12"/>
          </p:nvPr>
        </p:nvSpPr>
        <p:spPr/>
        <p:txBody>
          <a:bodyPr/>
          <a:lstStyle>
            <a:lvl1pPr>
              <a:defRPr sz="1800"/>
            </a:lvl1p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332437225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dirty="0">
              <a:solidFill>
                <a:prstClr val="white"/>
              </a:solidFill>
            </a:endParaRPr>
          </a:p>
        </p:txBody>
      </p:sp>
      <p:sp>
        <p:nvSpPr>
          <p:cNvPr id="4" name="Footer Placeholder 3"/>
          <p:cNvSpPr>
            <a:spLocks noGrp="1"/>
          </p:cNvSpPr>
          <p:nvPr>
            <p:ph type="ftr" sz="quarter" idx="11"/>
          </p:nvPr>
        </p:nvSpPr>
        <p:spPr/>
        <p:txBody>
          <a:bodyPr/>
          <a:lstStyle/>
          <a:p>
            <a:endParaRPr lang="en-US" dirty="0">
              <a:solidFill>
                <a:prstClr val="white"/>
              </a:solidFill>
            </a:endParaRPr>
          </a:p>
        </p:txBody>
      </p:sp>
      <p:sp>
        <p:nvSpPr>
          <p:cNvPr id="5" name="Slide Number Placeholder 4"/>
          <p:cNvSpPr>
            <a:spLocks noGrp="1"/>
          </p:cNvSpPr>
          <p:nvPr>
            <p:ph type="sldNum" sz="quarter" idx="12"/>
          </p:nvPr>
        </p:nvSpPr>
        <p:spPr/>
        <p:txBody>
          <a:bodyPr/>
          <a:lstStyle>
            <a:lvl1pPr>
              <a:defRPr sz="1800"/>
            </a:lvl1p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317456073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solidFill>
                <a:prstClr val="white"/>
              </a:solidFill>
            </a:endParaRPr>
          </a:p>
        </p:txBody>
      </p:sp>
      <p:sp>
        <p:nvSpPr>
          <p:cNvPr id="3" name="Footer Placeholder 2"/>
          <p:cNvSpPr>
            <a:spLocks noGrp="1"/>
          </p:cNvSpPr>
          <p:nvPr>
            <p:ph type="ftr" sz="quarter" idx="11"/>
          </p:nvPr>
        </p:nvSpPr>
        <p:spPr/>
        <p:txBody>
          <a:bodyPr/>
          <a:lstStyle/>
          <a:p>
            <a:endParaRPr lang="en-US" dirty="0">
              <a:solidFill>
                <a:prstClr val="white"/>
              </a:solidFill>
            </a:endParaRPr>
          </a:p>
        </p:txBody>
      </p:sp>
      <p:sp>
        <p:nvSpPr>
          <p:cNvPr id="4" name="Slide Number Placeholder 3"/>
          <p:cNvSpPr>
            <a:spLocks noGrp="1"/>
          </p:cNvSpPr>
          <p:nvPr>
            <p:ph type="sldNum" sz="quarter" idx="12"/>
          </p:nvPr>
        </p:nvSpPr>
        <p:spPr/>
        <p:txBody>
          <a:bodyPr/>
          <a:lstStyle>
            <a:lvl1pPr>
              <a:defRPr sz="1800"/>
            </a:lvl1p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218354929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lang="en-US" dirty="0">
              <a:solidFill>
                <a:prstClr val="white"/>
              </a:solidFill>
            </a:endParaRPr>
          </a:p>
        </p:txBody>
      </p:sp>
      <p:sp>
        <p:nvSpPr>
          <p:cNvPr id="6" name="Footer Placeholder 5"/>
          <p:cNvSpPr>
            <a:spLocks noGrp="1"/>
          </p:cNvSpPr>
          <p:nvPr>
            <p:ph type="ftr" sz="quarter" idx="11"/>
          </p:nvPr>
        </p:nvSpPr>
        <p:spPr/>
        <p:txBody>
          <a:bodyPr/>
          <a:lstStyle/>
          <a:p>
            <a:endParaRPr lang="en-US" dirty="0">
              <a:solidFill>
                <a:prstClr val="white"/>
              </a:solidFill>
            </a:endParaRPr>
          </a:p>
        </p:txBody>
      </p:sp>
      <p:sp>
        <p:nvSpPr>
          <p:cNvPr id="7" name="Slide Number Placeholder 6"/>
          <p:cNvSpPr>
            <a:spLocks noGrp="1"/>
          </p:cNvSpPr>
          <p:nvPr>
            <p:ph type="sldNum" sz="quarter" idx="12"/>
          </p:nvPr>
        </p:nvSpPr>
        <p:spPr/>
        <p:txBody>
          <a:bodyPr/>
          <a:lstStyle>
            <a:lvl1pPr>
              <a:defRPr sz="1800"/>
            </a:lvl1p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127798031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dirty="0"/>
              <a:t>Click icon to add picture</a:t>
            </a:r>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3885810" y="6041362"/>
            <a:ext cx="976879" cy="365125"/>
          </a:xfrm>
        </p:spPr>
        <p:txBody>
          <a:bodyPr/>
          <a:lstStyle/>
          <a:p>
            <a:endParaRPr lang="en-US" dirty="0">
              <a:solidFill>
                <a:prstClr val="white"/>
              </a:solidFill>
            </a:endParaRPr>
          </a:p>
        </p:txBody>
      </p:sp>
      <p:sp>
        <p:nvSpPr>
          <p:cNvPr id="6" name="Footer Placeholder 5"/>
          <p:cNvSpPr>
            <a:spLocks noGrp="1"/>
          </p:cNvSpPr>
          <p:nvPr>
            <p:ph type="ftr" sz="quarter" idx="11"/>
          </p:nvPr>
        </p:nvSpPr>
        <p:spPr>
          <a:xfrm>
            <a:off x="590396" y="6041362"/>
            <a:ext cx="3295413" cy="365125"/>
          </a:xfrm>
        </p:spPr>
        <p:txBody>
          <a:bodyPr/>
          <a:lstStyle/>
          <a:p>
            <a:endParaRPr lang="en-US" dirty="0">
              <a:solidFill>
                <a:prstClr val="white"/>
              </a:solidFill>
            </a:endParaRPr>
          </a:p>
        </p:txBody>
      </p:sp>
      <p:sp>
        <p:nvSpPr>
          <p:cNvPr id="7" name="Slide Number Placeholder 6"/>
          <p:cNvSpPr>
            <a:spLocks noGrp="1"/>
          </p:cNvSpPr>
          <p:nvPr>
            <p:ph type="sldNum" sz="quarter" idx="12"/>
          </p:nvPr>
        </p:nvSpPr>
        <p:spPr>
          <a:xfrm>
            <a:off x="4862689" y="5915888"/>
            <a:ext cx="1062155" cy="490599"/>
          </a:xfrm>
        </p:spPr>
        <p:txBody>
          <a:bodyPr/>
          <a:lstStyle>
            <a:lvl1pPr>
              <a:defRPr sz="1800"/>
            </a:lvl1p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240884730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dirty="0"/>
              <a:t>Click icon to add picture</a:t>
            </a:r>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lang="en-US" dirty="0">
              <a:solidFill>
                <a:prstClr val="white"/>
              </a:solidFill>
            </a:endParaRPr>
          </a:p>
        </p:txBody>
      </p:sp>
      <p:sp>
        <p:nvSpPr>
          <p:cNvPr id="6" name="Footer Placeholder 5"/>
          <p:cNvSpPr>
            <a:spLocks noGrp="1"/>
          </p:cNvSpPr>
          <p:nvPr>
            <p:ph type="ftr" sz="quarter" idx="11"/>
          </p:nvPr>
        </p:nvSpPr>
        <p:spPr/>
        <p:txBody>
          <a:bodyPr/>
          <a:lstStyle/>
          <a:p>
            <a:endParaRPr lang="en-US" dirty="0">
              <a:solidFill>
                <a:prstClr val="white"/>
              </a:solidFill>
            </a:endParaRPr>
          </a:p>
        </p:txBody>
      </p:sp>
      <p:sp>
        <p:nvSpPr>
          <p:cNvPr id="7" name="Slide Number Placeholder 6"/>
          <p:cNvSpPr>
            <a:spLocks noGrp="1"/>
          </p:cNvSpPr>
          <p:nvPr>
            <p:ph type="sldNum" sz="quarter" idx="12"/>
          </p:nvPr>
        </p:nvSpPr>
        <p:spPr/>
        <p:txBody>
          <a:bodyPr/>
          <a:lstStyle>
            <a:lvl1pPr>
              <a:defRPr sz="1800"/>
            </a:lvl1p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227315622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Edit Master text styles</a:t>
            </a:r>
          </a:p>
        </p:txBody>
      </p:sp>
      <p:sp>
        <p:nvSpPr>
          <p:cNvPr id="4" name="Date Placeholder 3"/>
          <p:cNvSpPr>
            <a:spLocks noGrp="1"/>
          </p:cNvSpPr>
          <p:nvPr>
            <p:ph type="dt" sz="half" idx="10"/>
          </p:nvPr>
        </p:nvSpPr>
        <p:spPr/>
        <p:txBody>
          <a:bodyPr/>
          <a:lstStyle/>
          <a:p>
            <a:endParaRPr lang="en-US" dirty="0">
              <a:solidFill>
                <a:prstClr val="white"/>
              </a:solidFill>
            </a:endParaRPr>
          </a:p>
        </p:txBody>
      </p:sp>
      <p:sp>
        <p:nvSpPr>
          <p:cNvPr id="5" name="Footer Placeholder 4"/>
          <p:cNvSpPr>
            <a:spLocks noGrp="1"/>
          </p:cNvSpPr>
          <p:nvPr>
            <p:ph type="ftr" sz="quarter" idx="11"/>
          </p:nvPr>
        </p:nvSpPr>
        <p:spPr/>
        <p:txBody>
          <a:bodyPr/>
          <a:lstStyle/>
          <a:p>
            <a:endParaRPr lang="en-US" dirty="0">
              <a:solidFill>
                <a:prstClr val="white"/>
              </a:solidFill>
            </a:endParaRPr>
          </a:p>
        </p:txBody>
      </p:sp>
      <p:sp>
        <p:nvSpPr>
          <p:cNvPr id="6" name="Slide Number Placeholder 5"/>
          <p:cNvSpPr>
            <a:spLocks noGrp="1"/>
          </p:cNvSpPr>
          <p:nvPr>
            <p:ph type="sldNum" sz="quarter" idx="12"/>
          </p:nvPr>
        </p:nvSpPr>
        <p:spPr/>
        <p:txBody>
          <a:bodyPr/>
          <a:lstStyle>
            <a:lvl1pPr>
              <a:defRPr sz="1800"/>
            </a:lvl1p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208816357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Edit Master text styles</a:t>
            </a:r>
          </a:p>
        </p:txBody>
      </p:sp>
      <p:sp>
        <p:nvSpPr>
          <p:cNvPr id="2" name="Date Placeholder 1"/>
          <p:cNvSpPr>
            <a:spLocks noGrp="1"/>
          </p:cNvSpPr>
          <p:nvPr>
            <p:ph type="dt" sz="half" idx="10"/>
          </p:nvPr>
        </p:nvSpPr>
        <p:spPr/>
        <p:txBody>
          <a:bodyPr/>
          <a:lstStyle/>
          <a:p>
            <a:endParaRPr lang="en-US" dirty="0">
              <a:solidFill>
                <a:prstClr val="white"/>
              </a:solidFill>
            </a:endParaRPr>
          </a:p>
        </p:txBody>
      </p:sp>
      <p:sp>
        <p:nvSpPr>
          <p:cNvPr id="3" name="Footer Placeholder 2"/>
          <p:cNvSpPr>
            <a:spLocks noGrp="1"/>
          </p:cNvSpPr>
          <p:nvPr>
            <p:ph type="ftr" sz="quarter" idx="11"/>
          </p:nvPr>
        </p:nvSpPr>
        <p:spPr/>
        <p:txBody>
          <a:bodyPr/>
          <a:lstStyle/>
          <a:p>
            <a:endParaRPr lang="en-US" dirty="0">
              <a:solidFill>
                <a:prstClr val="white"/>
              </a:solidFill>
            </a:endParaRPr>
          </a:p>
        </p:txBody>
      </p:sp>
      <p:sp>
        <p:nvSpPr>
          <p:cNvPr id="4" name="Slide Number Placeholder 3"/>
          <p:cNvSpPr>
            <a:spLocks noGrp="1"/>
          </p:cNvSpPr>
          <p:nvPr>
            <p:ph type="sldNum" sz="quarter" idx="12"/>
          </p:nvPr>
        </p:nvSpPr>
        <p:spPr/>
        <p:txBody>
          <a:bodyPr/>
          <a:lstStyle>
            <a:lvl1pPr>
              <a:defRPr sz="1800"/>
            </a:lvl1p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417368423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solidFill>
                <a:prstClr val="white"/>
              </a:solidFill>
            </a:endParaRPr>
          </a:p>
        </p:txBody>
      </p:sp>
      <p:sp>
        <p:nvSpPr>
          <p:cNvPr id="5" name="Footer Placeholder 4"/>
          <p:cNvSpPr>
            <a:spLocks noGrp="1"/>
          </p:cNvSpPr>
          <p:nvPr>
            <p:ph type="ftr" sz="quarter" idx="11"/>
          </p:nvPr>
        </p:nvSpPr>
        <p:spPr/>
        <p:txBody>
          <a:bodyPr/>
          <a:lstStyle/>
          <a:p>
            <a:endParaRPr lang="en-US" dirty="0">
              <a:solidFill>
                <a:prstClr val="white"/>
              </a:solidFill>
            </a:endParaRPr>
          </a:p>
        </p:txBody>
      </p:sp>
      <p:sp>
        <p:nvSpPr>
          <p:cNvPr id="6" name="Slide Number Placeholder 5"/>
          <p:cNvSpPr>
            <a:spLocks noGrp="1"/>
          </p:cNvSpPr>
          <p:nvPr>
            <p:ph type="sldNum" sz="quarter" idx="12"/>
          </p:nvPr>
        </p:nvSpPr>
        <p:spPr/>
        <p:txBody>
          <a:bodyPr/>
          <a:lstStyle>
            <a:lvl1pPr>
              <a:defRPr sz="1800"/>
            </a:lvl1p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121001589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solidFill>
                <a:prstClr val="white"/>
              </a:solidFill>
            </a:endParaRPr>
          </a:p>
        </p:txBody>
      </p:sp>
      <p:sp>
        <p:nvSpPr>
          <p:cNvPr id="5" name="Footer Placeholder 4"/>
          <p:cNvSpPr>
            <a:spLocks noGrp="1"/>
          </p:cNvSpPr>
          <p:nvPr>
            <p:ph type="ftr" sz="quarter" idx="11"/>
          </p:nvPr>
        </p:nvSpPr>
        <p:spPr/>
        <p:txBody>
          <a:bodyPr/>
          <a:lstStyle/>
          <a:p>
            <a:endParaRPr lang="en-US" dirty="0">
              <a:solidFill>
                <a:prstClr val="white"/>
              </a:solidFill>
            </a:endParaRPr>
          </a:p>
        </p:txBody>
      </p:sp>
      <p:sp>
        <p:nvSpPr>
          <p:cNvPr id="6" name="Slide Number Placeholder 5"/>
          <p:cNvSpPr>
            <a:spLocks noGrp="1"/>
          </p:cNvSpPr>
          <p:nvPr>
            <p:ph type="sldNum" sz="quarter" idx="12"/>
          </p:nvPr>
        </p:nvSpPr>
        <p:spPr/>
        <p:txBody>
          <a:bodyPr/>
          <a:lstStyle>
            <a:lvl1pPr>
              <a:defRPr sz="1800"/>
            </a:lvl1p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191605112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277770"/>
            <a:ext cx="12188825" cy="58023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21128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dirty="0"/>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12630" y="126546"/>
            <a:ext cx="1543050" cy="857250"/>
          </a:xfrm>
          <a:prstGeom prst="rect">
            <a:avLst/>
          </a:prstGeom>
        </p:spPr>
      </p:pic>
    </p:spTree>
    <p:extLst>
      <p:ext uri="{BB962C8B-B14F-4D97-AF65-F5344CB8AC3E}">
        <p14:creationId xmlns:p14="http://schemas.microsoft.com/office/powerpoint/2010/main" val="338863012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solidFill>
                  <a:schemeClr val="tx1"/>
                </a:solidFill>
              </a:defRPr>
            </a:lvl1pPr>
          </a:lstStyle>
          <a:p>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629637A9-119A-49DA-BD12-AAC58B377D80}" type="slidenum">
              <a:rPr lang="en-US" smtClean="0"/>
              <a:pPr/>
              <a:t>‹#›</a:t>
            </a:fld>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22006" y="286603"/>
            <a:ext cx="1543050" cy="857250"/>
          </a:xfrm>
          <a:prstGeom prst="rect">
            <a:avLst/>
          </a:prstGeom>
        </p:spPr>
      </p:pic>
    </p:spTree>
    <p:extLst>
      <p:ext uri="{BB962C8B-B14F-4D97-AF65-F5344CB8AC3E}">
        <p14:creationId xmlns:p14="http://schemas.microsoft.com/office/powerpoint/2010/main" val="364017178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hasCustomPrompt="1"/>
          </p:nvPr>
        </p:nvSpPr>
        <p:spPr>
          <a:xfrm>
            <a:off x="1097280" y="1871662"/>
            <a:ext cx="4768948" cy="617537"/>
          </a:xfrm>
        </p:spPr>
        <p:txBody>
          <a:bodyPr/>
          <a:lstStyle>
            <a:lvl4pPr marL="566928" indent="0">
              <a:buNone/>
              <a:defRPr/>
            </a:lvl4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solidFill>
                  <a:schemeClr val="tx1"/>
                </a:solidFill>
              </a:defRPr>
            </a:lvl1pPr>
          </a:lstStyle>
          <a:p>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629637A9-119A-49DA-BD12-AAC58B377D80}" type="slidenum">
              <a:rPr lang="en-US" smtClean="0"/>
              <a:pPr/>
              <a:t>‹#›</a:t>
            </a:fld>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22006" y="286603"/>
            <a:ext cx="1543050" cy="857250"/>
          </a:xfrm>
          <a:prstGeom prst="rect">
            <a:avLst/>
          </a:prstGeom>
        </p:spPr>
      </p:pic>
      <p:sp>
        <p:nvSpPr>
          <p:cNvPr id="9" name="Content Placeholder 8">
            <a:extLst>
              <a:ext uri="{FF2B5EF4-FFF2-40B4-BE49-F238E27FC236}">
                <a16:creationId xmlns:a16="http://schemas.microsoft.com/office/drawing/2014/main" id="{35C9BD07-CAF6-6F4A-9024-2BD6180C9793}"/>
              </a:ext>
            </a:extLst>
          </p:cNvPr>
          <p:cNvSpPr>
            <a:spLocks noGrp="1"/>
          </p:cNvSpPr>
          <p:nvPr>
            <p:ph sz="quarter" idx="13"/>
          </p:nvPr>
        </p:nvSpPr>
        <p:spPr>
          <a:xfrm>
            <a:off x="5992837" y="1871663"/>
            <a:ext cx="5162843" cy="617537"/>
          </a:xfrm>
        </p:spPr>
        <p:txBody>
          <a:bodyPr/>
          <a:lstStyle>
            <a:lvl1pPr marL="0" indent="0">
              <a:buNone/>
              <a:defRPr/>
            </a:lvl1pPr>
            <a:lvl2pPr marL="201168" indent="0">
              <a:buNone/>
              <a:defRPr/>
            </a:lvl2pPr>
            <a:lvl3pPr marL="384048" indent="0">
              <a:buNone/>
              <a:defRPr/>
            </a:lvl3pPr>
            <a:lvl4pPr marL="566928" indent="0">
              <a:buNone/>
              <a:defRPr/>
            </a:lvl4pPr>
            <a:lvl5pPr marL="749808" indent="0">
              <a:buNone/>
              <a:defRPr/>
            </a:lvl5pPr>
          </a:lstStyle>
          <a:p>
            <a:pPr lvl="0"/>
            <a:r>
              <a:rPr lang="en-US" dirty="0"/>
              <a:t>Edit Master text styles</a:t>
            </a:r>
          </a:p>
        </p:txBody>
      </p:sp>
      <p:sp>
        <p:nvSpPr>
          <p:cNvPr id="11" name="Content Placeholder 10">
            <a:extLst>
              <a:ext uri="{FF2B5EF4-FFF2-40B4-BE49-F238E27FC236}">
                <a16:creationId xmlns:a16="http://schemas.microsoft.com/office/drawing/2014/main" id="{FE669EB6-9789-8641-AC5A-D8847CAA480B}"/>
              </a:ext>
            </a:extLst>
          </p:cNvPr>
          <p:cNvSpPr>
            <a:spLocks noGrp="1"/>
          </p:cNvSpPr>
          <p:nvPr>
            <p:ph sz="quarter" idx="14"/>
          </p:nvPr>
        </p:nvSpPr>
        <p:spPr>
          <a:xfrm>
            <a:off x="1096963" y="2589213"/>
            <a:ext cx="4768850" cy="715962"/>
          </a:xfrm>
        </p:spPr>
        <p:txBody>
          <a:bodyPr/>
          <a:lstStyle/>
          <a:p>
            <a:pPr lvl="0"/>
            <a:r>
              <a:rPr lang="en-US" dirty="0"/>
              <a:t>Edit Master text styles</a:t>
            </a:r>
          </a:p>
        </p:txBody>
      </p:sp>
      <p:sp>
        <p:nvSpPr>
          <p:cNvPr id="13" name="Content Placeholder 12">
            <a:extLst>
              <a:ext uri="{FF2B5EF4-FFF2-40B4-BE49-F238E27FC236}">
                <a16:creationId xmlns:a16="http://schemas.microsoft.com/office/drawing/2014/main" id="{87556606-687B-F840-A11A-7BCF00996B1F}"/>
              </a:ext>
            </a:extLst>
          </p:cNvPr>
          <p:cNvSpPr>
            <a:spLocks noGrp="1"/>
          </p:cNvSpPr>
          <p:nvPr>
            <p:ph sz="quarter" idx="15"/>
          </p:nvPr>
        </p:nvSpPr>
        <p:spPr>
          <a:xfrm>
            <a:off x="5992813" y="2589213"/>
            <a:ext cx="5162550" cy="715962"/>
          </a:xfrm>
        </p:spPr>
        <p:txBody>
          <a:bodyPr/>
          <a:lstStyle/>
          <a:p>
            <a:pPr lvl="0"/>
            <a:r>
              <a:rPr lang="en-US" dirty="0"/>
              <a:t>Edit Master text styles</a:t>
            </a:r>
          </a:p>
        </p:txBody>
      </p:sp>
      <p:sp>
        <p:nvSpPr>
          <p:cNvPr id="15" name="Content Placeholder 14">
            <a:extLst>
              <a:ext uri="{FF2B5EF4-FFF2-40B4-BE49-F238E27FC236}">
                <a16:creationId xmlns:a16="http://schemas.microsoft.com/office/drawing/2014/main" id="{B0B3EB0E-B0DC-8D42-BED9-840449C3A3C9}"/>
              </a:ext>
            </a:extLst>
          </p:cNvPr>
          <p:cNvSpPr>
            <a:spLocks noGrp="1"/>
          </p:cNvSpPr>
          <p:nvPr>
            <p:ph sz="quarter" idx="16"/>
          </p:nvPr>
        </p:nvSpPr>
        <p:spPr>
          <a:xfrm>
            <a:off x="1096963" y="3432175"/>
            <a:ext cx="4768850" cy="688975"/>
          </a:xfrm>
        </p:spPr>
        <p:txBody>
          <a:bodyPr/>
          <a:lstStyle/>
          <a:p>
            <a:pPr lvl="0"/>
            <a:r>
              <a:rPr lang="en-US" dirty="0"/>
              <a:t>Edit Master text styles</a:t>
            </a:r>
          </a:p>
        </p:txBody>
      </p:sp>
      <p:sp>
        <p:nvSpPr>
          <p:cNvPr id="17" name="Content Placeholder 16">
            <a:extLst>
              <a:ext uri="{FF2B5EF4-FFF2-40B4-BE49-F238E27FC236}">
                <a16:creationId xmlns:a16="http://schemas.microsoft.com/office/drawing/2014/main" id="{0B3B290B-19EA-B648-BB4E-70F4ED225CA2}"/>
              </a:ext>
            </a:extLst>
          </p:cNvPr>
          <p:cNvSpPr>
            <a:spLocks noGrp="1"/>
          </p:cNvSpPr>
          <p:nvPr>
            <p:ph sz="quarter" idx="17"/>
          </p:nvPr>
        </p:nvSpPr>
        <p:spPr>
          <a:xfrm>
            <a:off x="5992813" y="3405189"/>
            <a:ext cx="5162550" cy="715962"/>
          </a:xfrm>
        </p:spPr>
        <p:txBody>
          <a:bodyPr/>
          <a:lstStyle/>
          <a:p>
            <a:pPr lvl="0"/>
            <a:r>
              <a:rPr lang="en-US" dirty="0"/>
              <a:t>Edit Master text styles</a:t>
            </a:r>
          </a:p>
        </p:txBody>
      </p:sp>
    </p:spTree>
    <p:extLst>
      <p:ext uri="{BB962C8B-B14F-4D97-AF65-F5344CB8AC3E}">
        <p14:creationId xmlns:p14="http://schemas.microsoft.com/office/powerpoint/2010/main" val="264324068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265890"/>
            <a:ext cx="12188825" cy="6008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19940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1097280" y="6369845"/>
            <a:ext cx="2472271" cy="365125"/>
          </a:xfrm>
        </p:spPr>
        <p:txBody>
          <a:bodyPr/>
          <a:lstStyle/>
          <a:p>
            <a:endParaRPr lang="en-US" dirty="0"/>
          </a:p>
        </p:txBody>
      </p:sp>
      <p:sp>
        <p:nvSpPr>
          <p:cNvPr id="5" name="Footer Placeholder 4"/>
          <p:cNvSpPr>
            <a:spLocks noGrp="1"/>
          </p:cNvSpPr>
          <p:nvPr>
            <p:ph type="ftr" sz="quarter" idx="11"/>
          </p:nvPr>
        </p:nvSpPr>
        <p:spPr>
          <a:xfrm>
            <a:off x="3686185" y="6369845"/>
            <a:ext cx="4822804" cy="365125"/>
          </a:xfrm>
        </p:spPr>
        <p:txBody>
          <a:bodyPr/>
          <a:lstStyle/>
          <a:p>
            <a:endParaRPr lang="en-US" dirty="0"/>
          </a:p>
        </p:txBody>
      </p:sp>
      <p:sp>
        <p:nvSpPr>
          <p:cNvPr id="6" name="Slide Number Placeholder 5"/>
          <p:cNvSpPr>
            <a:spLocks noGrp="1"/>
          </p:cNvSpPr>
          <p:nvPr>
            <p:ph type="sldNum" sz="quarter" idx="12"/>
          </p:nvPr>
        </p:nvSpPr>
        <p:spPr>
          <a:xfrm>
            <a:off x="9900458" y="6369845"/>
            <a:ext cx="1312025" cy="365125"/>
          </a:xfrm>
        </p:spPr>
        <p:txBody>
          <a:bodyPr/>
          <a:lstStyle/>
          <a:p>
            <a:fld id="{4FAB73BC-B049-4115-A692-8D63A059BFB8}" type="slidenum">
              <a:rPr lang="en-US"/>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27401" y="329089"/>
            <a:ext cx="1543050" cy="857250"/>
          </a:xfrm>
          <a:prstGeom prst="rect">
            <a:avLst/>
          </a:prstGeom>
        </p:spPr>
      </p:pic>
    </p:spTree>
    <p:extLst>
      <p:ext uri="{BB962C8B-B14F-4D97-AF65-F5344CB8AC3E}">
        <p14:creationId xmlns:p14="http://schemas.microsoft.com/office/powerpoint/2010/main" val="640050898"/>
      </p:ext>
    </p:extLst>
  </p:cSld>
  <p:clrMapOvr>
    <a:masterClrMapping/>
  </p:clrMapOvr>
  <p:extLst>
    <p:ext uri="{DCECCB84-F9BA-43D5-87BE-67443E8EF086}">
      <p15:sldGuideLst xmlns:p15="http://schemas.microsoft.com/office/powerpoint/2012/main">
        <p15:guide id="1" orient="horz" pos="3912" userDrawn="1">
          <p15:clr>
            <a:srgbClr val="FBAE40"/>
          </p15:clr>
        </p15:guide>
        <p15:guide id="2" pos="3840" userDrawn="1">
          <p15:clr>
            <a:srgbClr val="FBAE40"/>
          </p15:clr>
        </p15:guide>
        <p15:guide id="3" orient="horz" pos="3936" userDrawn="1">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sp>
        <p:nvSpPr>
          <p:cNvPr id="5" name="Rectangle 4"/>
          <p:cNvSpPr/>
          <p:nvPr/>
        </p:nvSpPr>
        <p:spPr>
          <a:xfrm>
            <a:off x="3175" y="6266816"/>
            <a:ext cx="12188825" cy="5911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200332"/>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a:pPr/>
              <a:t>‹#›</a:t>
            </a:fld>
            <a:endParaRPr lang="en-US" dirty="0"/>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69433" y="187506"/>
            <a:ext cx="1543050" cy="857250"/>
          </a:xfrm>
          <a:prstGeom prst="rect">
            <a:avLst/>
          </a:prstGeom>
        </p:spPr>
      </p:pic>
      <p:sp>
        <p:nvSpPr>
          <p:cNvPr id="3" name="Title 2">
            <a:extLst>
              <a:ext uri="{FF2B5EF4-FFF2-40B4-BE49-F238E27FC236}">
                <a16:creationId xmlns:a16="http://schemas.microsoft.com/office/drawing/2014/main" id="{8B4E0936-A64A-3A43-8BED-D7808556C7E0}"/>
              </a:ext>
            </a:extLst>
          </p:cNvPr>
          <p:cNvSpPr>
            <a:spLocks noGrp="1"/>
          </p:cNvSpPr>
          <p:nvPr>
            <p:ph type="title"/>
          </p:nvPr>
        </p:nvSpPr>
        <p:spPr/>
        <p:txBody>
          <a:bodyPr/>
          <a:lstStyle/>
          <a:p>
            <a:r>
              <a:rPr lang="en-US"/>
              <a:t>Click to edit Master title style</a:t>
            </a:r>
          </a:p>
        </p:txBody>
      </p:sp>
      <p:sp>
        <p:nvSpPr>
          <p:cNvPr id="10" name="Content Placeholder 9">
            <a:extLst>
              <a:ext uri="{FF2B5EF4-FFF2-40B4-BE49-F238E27FC236}">
                <a16:creationId xmlns:a16="http://schemas.microsoft.com/office/drawing/2014/main" id="{DEBB7DAC-69DA-0B40-9868-80049E190277}"/>
              </a:ext>
            </a:extLst>
          </p:cNvPr>
          <p:cNvSpPr>
            <a:spLocks noGrp="1"/>
          </p:cNvSpPr>
          <p:nvPr>
            <p:ph sz="quarter" idx="13"/>
          </p:nvPr>
        </p:nvSpPr>
        <p:spPr>
          <a:xfrm>
            <a:off x="1096963" y="1884363"/>
            <a:ext cx="10115550" cy="42354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BC5CCB55-F96F-46C1-9B90-B4BC9D026E9A}"/>
              </a:ext>
            </a:extLst>
          </p:cNvPr>
          <p:cNvSpPr>
            <a:spLocks noGrp="1"/>
          </p:cNvSpPr>
          <p:nvPr>
            <p:ph type="body" sz="quarter" idx="14"/>
          </p:nvPr>
        </p:nvSpPr>
        <p:spPr>
          <a:xfrm>
            <a:off x="7672388" y="2019300"/>
            <a:ext cx="3092450" cy="26447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2">
            <a:extLst>
              <a:ext uri="{FF2B5EF4-FFF2-40B4-BE49-F238E27FC236}">
                <a16:creationId xmlns:a16="http://schemas.microsoft.com/office/drawing/2014/main" id="{BCE05B9E-DD94-47D6-A987-5E4318A21DCB}"/>
              </a:ext>
            </a:extLst>
          </p:cNvPr>
          <p:cNvSpPr>
            <a:spLocks noGrp="1"/>
          </p:cNvSpPr>
          <p:nvPr>
            <p:ph type="body" sz="quarter" idx="15"/>
          </p:nvPr>
        </p:nvSpPr>
        <p:spPr>
          <a:xfrm>
            <a:off x="1163638" y="3657600"/>
            <a:ext cx="3940175" cy="23447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5778979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kumimoji="0" lang="en-US" sz="7200" b="1" i="0" u="none" strike="noStrike" kern="1200" cap="all" spc="0" normalizeH="0" baseline="0" dirty="0">
                <a:ln w="15875">
                  <a:solidFill>
                    <a:sysClr val="window" lastClr="FFFFFF"/>
                  </a:solidFill>
                </a:ln>
                <a:solidFill>
                  <a:srgbClr val="DF5327"/>
                </a:solidFill>
                <a:effectLst>
                  <a:outerShdw dist="38100" dir="2700000" algn="tl" rotWithShape="0">
                    <a:srgbClr val="DF5327"/>
                  </a:outerShdw>
                </a:effectLst>
                <a:uLnTx/>
                <a:uFillTx/>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chemeClr val="accent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sz="1800">
                <a:solidFill>
                  <a:schemeClr val="accent1"/>
                </a:solidFill>
              </a:defRPr>
            </a:lvl1pPr>
          </a:lstStyle>
          <a:p>
            <a:endParaRPr lang="en-US" dirty="0">
              <a:solidFill>
                <a:srgbClr val="DF5327"/>
              </a:solidFill>
            </a:endParaRPr>
          </a:p>
        </p:txBody>
      </p:sp>
      <p:sp>
        <p:nvSpPr>
          <p:cNvPr id="5" name="Footer Placeholder 4"/>
          <p:cNvSpPr>
            <a:spLocks noGrp="1"/>
          </p:cNvSpPr>
          <p:nvPr>
            <p:ph type="ftr" sz="quarter" idx="11"/>
          </p:nvPr>
        </p:nvSpPr>
        <p:spPr/>
        <p:txBody>
          <a:bodyPr/>
          <a:lstStyle>
            <a:lvl1pPr>
              <a:defRPr sz="1800">
                <a:solidFill>
                  <a:schemeClr val="accent1"/>
                </a:solidFill>
              </a:defRPr>
            </a:lvl1pPr>
          </a:lstStyle>
          <a:p>
            <a:endParaRPr lang="en-US" dirty="0">
              <a:solidFill>
                <a:srgbClr val="DF5327"/>
              </a:solidFill>
            </a:endParaRPr>
          </a:p>
        </p:txBody>
      </p:sp>
      <p:sp>
        <p:nvSpPr>
          <p:cNvPr id="6" name="Slide Number Placeholder 5"/>
          <p:cNvSpPr>
            <a:spLocks noGrp="1"/>
          </p:cNvSpPr>
          <p:nvPr>
            <p:ph type="sldNum" sz="quarter" idx="12"/>
          </p:nvPr>
        </p:nvSpPr>
        <p:spPr/>
        <p:txBody>
          <a:bodyPr/>
          <a:lstStyle>
            <a:lvl1pPr>
              <a:defRPr sz="1800">
                <a:solidFill>
                  <a:schemeClr val="accent1"/>
                </a:solidFill>
              </a:defRPr>
            </a:lvl1pPr>
          </a:lstStyle>
          <a:p>
            <a:fld id="{4FAB73BC-B049-4115-A692-8D63A059BFB8}" type="slidenum">
              <a:rPr lang="en-US" smtClean="0">
                <a:solidFill>
                  <a:srgbClr val="DF5327"/>
                </a:solidFill>
              </a:rPr>
              <a:pPr/>
              <a:t>‹#›</a:t>
            </a:fld>
            <a:endParaRPr lang="en-US" dirty="0">
              <a:solidFill>
                <a:srgbClr val="DF5327"/>
              </a:solidFill>
            </a:endParaRPr>
          </a:p>
        </p:txBody>
      </p:sp>
      <p:cxnSp>
        <p:nvCxnSpPr>
          <p:cNvPr id="8" name="Straight Connector 7"/>
          <p:cNvCxnSpPr/>
          <p:nvPr/>
        </p:nvCxnSpPr>
        <p:spPr>
          <a:xfrm>
            <a:off x="1978660" y="3733800"/>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082741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sz="1800"/>
            </a:lvl1pPr>
          </a:lstStyle>
          <a:p>
            <a:endParaRPr lang="en-US" dirty="0">
              <a:solidFill>
                <a:srgbClr val="DF5327"/>
              </a:solidFill>
            </a:endParaRPr>
          </a:p>
        </p:txBody>
      </p:sp>
      <p:sp>
        <p:nvSpPr>
          <p:cNvPr id="5" name="Footer Placeholder 4"/>
          <p:cNvSpPr>
            <a:spLocks noGrp="1"/>
          </p:cNvSpPr>
          <p:nvPr>
            <p:ph type="ftr" sz="quarter" idx="11"/>
          </p:nvPr>
        </p:nvSpPr>
        <p:spPr/>
        <p:txBody>
          <a:bodyPr/>
          <a:lstStyle>
            <a:lvl1pPr>
              <a:defRPr sz="1800"/>
            </a:lvl1pPr>
          </a:lstStyle>
          <a:p>
            <a:endParaRPr lang="en-US" dirty="0">
              <a:solidFill>
                <a:srgbClr val="DF5327"/>
              </a:solidFill>
            </a:endParaRPr>
          </a:p>
        </p:txBody>
      </p:sp>
      <p:sp>
        <p:nvSpPr>
          <p:cNvPr id="6" name="Slide Number Placeholder 5"/>
          <p:cNvSpPr>
            <a:spLocks noGrp="1"/>
          </p:cNvSpPr>
          <p:nvPr>
            <p:ph type="sldNum" sz="quarter" idx="12"/>
          </p:nvPr>
        </p:nvSpPr>
        <p:spPr/>
        <p:txBody>
          <a:bodyPr/>
          <a:lstStyle>
            <a:lvl1pPr>
              <a:defRPr sz="1800"/>
            </a:lvl1pPr>
          </a:lstStyle>
          <a:p>
            <a:fld id="{4FAB73BC-B049-4115-A692-8D63A059BFB8}" type="slidenum">
              <a:rPr lang="en-US" smtClean="0">
                <a:solidFill>
                  <a:srgbClr val="DF5327"/>
                </a:solidFill>
              </a:rPr>
              <a:pPr/>
              <a:t>‹#›</a:t>
            </a:fld>
            <a:endParaRPr lang="en-US" dirty="0">
              <a:solidFill>
                <a:srgbClr val="DF5327"/>
              </a:solidFill>
            </a:endParaRPr>
          </a:p>
        </p:txBody>
      </p:sp>
    </p:spTree>
    <p:extLst>
      <p:ext uri="{BB962C8B-B14F-4D97-AF65-F5344CB8AC3E}">
        <p14:creationId xmlns:p14="http://schemas.microsoft.com/office/powerpoint/2010/main" val="233530272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371601"/>
            <a:ext cx="104648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914400" y="3505200"/>
            <a:ext cx="85344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160000" y="6265799"/>
            <a:ext cx="1117600" cy="329184"/>
          </a:xfrm>
        </p:spPr>
        <p:txBody>
          <a:bodyPr/>
          <a:lstStyle>
            <a:lvl1pPr algn="r">
              <a:defRPr b="0">
                <a:solidFill>
                  <a:schemeClr val="tx1"/>
                </a:solidFill>
              </a:defRPr>
            </a:lvl1pPr>
          </a:lstStyle>
          <a:p>
            <a:fld id="{A72753A0-1AF7-4635-A37E-A69EE5E3C616}" type="slidenum">
              <a:rPr lang="en-US" smtClean="0"/>
              <a:pPr/>
              <a:t>‹#›</a:t>
            </a:fld>
            <a:endParaRPr lang="en-US" dirty="0"/>
          </a:p>
        </p:txBody>
      </p:sp>
      <p:cxnSp>
        <p:nvCxnSpPr>
          <p:cNvPr id="8" name="Straight Connector 7"/>
          <p:cNvCxnSpPr/>
          <p:nvPr/>
        </p:nvCxnSpPr>
        <p:spPr>
          <a:xfrm>
            <a:off x="914400" y="3398520"/>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856452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2753A0-1AF7-4635-A37E-A69EE5E3C616}" type="slidenum">
              <a:rPr lang="en-US" smtClean="0"/>
              <a:pPr/>
              <a:t>‹#›</a:t>
            </a:fld>
            <a:endParaRPr lang="en-US" dirty="0"/>
          </a:p>
        </p:txBody>
      </p:sp>
    </p:spTree>
    <p:extLst>
      <p:ext uri="{BB962C8B-B14F-4D97-AF65-F5344CB8AC3E}">
        <p14:creationId xmlns:p14="http://schemas.microsoft.com/office/powerpoint/2010/main" val="89251968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ags" Target="../tags/tag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9.xml"/><Relationship Id="rId1" Type="http://schemas.openxmlformats.org/officeDocument/2006/relationships/slideLayout" Target="../slideLayouts/slideLayout8.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1.xml"/><Relationship Id="rId1" Type="http://schemas.openxmlformats.org/officeDocument/2006/relationships/slideLayout" Target="../slideLayouts/slideLayout1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3.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5.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image" Target="../media/image5.jpeg"/><Relationship Id="rId5" Type="http://schemas.openxmlformats.org/officeDocument/2006/relationships/theme" Target="../theme/theme7.xml"/><Relationship Id="rId4" Type="http://schemas.openxmlformats.org/officeDocument/2006/relationships/slideLayout" Target="../slideLayouts/slideLayout28.xml"/></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31.xml"/><Relationship Id="rId7" Type="http://schemas.openxmlformats.org/officeDocument/2006/relationships/slideLayout" Target="../slideLayouts/slideLayout35.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5" Type="http://schemas.openxmlformats.org/officeDocument/2006/relationships/slideLayout" Target="../slideLayouts/slideLayout33.xml"/><Relationship Id="rId4" Type="http://schemas.openxmlformats.org/officeDocument/2006/relationships/slideLayout" Target="../slideLayouts/slideLayout32.xml"/></Relationships>
</file>

<file path=ppt/slideMasters/_rels/slideMaster9.xml.rels><?xml version="1.0" encoding="UTF-8" standalone="yes"?>
<Relationships xmlns="http://schemas.openxmlformats.org/package/2006/relationships"><Relationship Id="rId3" Type="http://schemas.openxmlformats.org/officeDocument/2006/relationships/theme" Target="../theme/theme9.xml"/><Relationship Id="rId2" Type="http://schemas.openxmlformats.org/officeDocument/2006/relationships/slideLayout" Target="../slideLayouts/slideLayout37.xml"/><Relationship Id="rId1" Type="http://schemas.openxmlformats.org/officeDocument/2006/relationships/slideLayout" Target="../slideLayouts/slideLayout36.xml"/></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40.xml"/><Relationship Id="rId7" Type="http://schemas.openxmlformats.org/officeDocument/2006/relationships/theme" Target="../theme/theme10.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5" Type="http://schemas.openxmlformats.org/officeDocument/2006/relationships/slideLayout" Target="../slideLayouts/slideLayout42.xml"/><Relationship Id="rId4" Type="http://schemas.openxmlformats.org/officeDocument/2006/relationships/slideLayout" Target="../slideLayouts/slideLayout41.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11.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5" Type="http://schemas.openxmlformats.org/officeDocument/2006/relationships/theme" Target="../theme/theme12.xml"/><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s>
</file>

<file path=ppt/slideMasters/_rels/slideMaster13.xml.rels><?xml version="1.0" encoding="UTF-8" standalone="yes"?>
<Relationships xmlns="http://schemas.openxmlformats.org/package/2006/relationships"><Relationship Id="rId3" Type="http://schemas.openxmlformats.org/officeDocument/2006/relationships/slideLayout" Target="../slideLayouts/slideLayout71.xml"/><Relationship Id="rId7" Type="http://schemas.openxmlformats.org/officeDocument/2006/relationships/image" Target="../media/image25.png"/><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theme" Target="../theme/theme13.xml"/><Relationship Id="rId5" Type="http://schemas.openxmlformats.org/officeDocument/2006/relationships/slideLayout" Target="../slideLayouts/slideLayout73.xml"/><Relationship Id="rId4" Type="http://schemas.openxmlformats.org/officeDocument/2006/relationships/slideLayout" Target="../slideLayouts/slideLayout72.xml"/></Relationships>
</file>

<file path=ppt/slideMasters/_rels/slideMaster14.xml.rels><?xml version="1.0" encoding="UTF-8" standalone="yes"?>
<Relationships xmlns="http://schemas.openxmlformats.org/package/2006/relationships"><Relationship Id="rId3" Type="http://schemas.openxmlformats.org/officeDocument/2006/relationships/theme" Target="../theme/theme14.xml"/><Relationship Id="rId2" Type="http://schemas.openxmlformats.org/officeDocument/2006/relationships/slideLayout" Target="../slideLayouts/slideLayout75.xml"/><Relationship Id="rId1" Type="http://schemas.openxmlformats.org/officeDocument/2006/relationships/slideLayout" Target="../slideLayouts/slideLayout74.xml"/></Relationships>
</file>

<file path=ppt/slideMasters/_rels/slideMaster15.xml.rels><?xml version="1.0" encoding="UTF-8" standalone="yes"?>
<Relationships xmlns="http://schemas.openxmlformats.org/package/2006/relationships"><Relationship Id="rId3" Type="http://schemas.openxmlformats.org/officeDocument/2006/relationships/theme" Target="../theme/theme15.xml"/><Relationship Id="rId2" Type="http://schemas.openxmlformats.org/officeDocument/2006/relationships/slideLayout" Target="../slideLayouts/slideLayout77.xml"/><Relationship Id="rId1" Type="http://schemas.openxmlformats.org/officeDocument/2006/relationships/slideLayout" Target="../slideLayouts/slideLayout7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bwMode="auto">
          <a:xfrm>
            <a:off x="914400" y="1828800"/>
            <a:ext cx="10363200" cy="4267200"/>
          </a:xfrm>
          <a:prstGeom prst="rect">
            <a:avLst/>
          </a:prstGeom>
          <a:noFill/>
          <a:ln w="9525">
            <a:noFill/>
            <a:miter lim="800000"/>
            <a:headEnd/>
            <a:tailEnd/>
          </a:ln>
        </p:spPr>
        <p:txBody>
          <a:bodyPr vert="horz" wrap="square" lIns="91407" tIns="45704" rIns="91407" bIns="45704"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p:spPr>
        <p:txBody>
          <a:bodyPr vert="horz" wrap="square" lIns="91407" tIns="45704" rIns="91407" bIns="45704" numCol="1" anchor="t" anchorCtr="0" compatLnSpc="1">
            <a:prstTxWarp prst="textNoShape">
              <a:avLst/>
            </a:prstTxWarp>
          </a:bodyPr>
          <a:lstStyle>
            <a:lvl1pPr>
              <a:defRPr sz="1800"/>
            </a:lvl1pPr>
          </a:lstStyle>
          <a:p>
            <a:pPr defTabSz="914079" eaLnBrk="0" fontAlgn="base" hangingPunct="0">
              <a:spcBef>
                <a:spcPct val="0"/>
              </a:spcBef>
              <a:spcAft>
                <a:spcPct val="0"/>
              </a:spcAft>
            </a:pPr>
            <a:endParaRPr lang="en-US" dirty="0">
              <a:solidFill>
                <a:srgbClr val="000000"/>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p:spPr>
        <p:txBody>
          <a:bodyPr vert="horz" wrap="square" lIns="91407" tIns="45704" rIns="91407" bIns="45704" numCol="1" anchor="t" anchorCtr="0" compatLnSpc="1">
            <a:prstTxWarp prst="textNoShape">
              <a:avLst/>
            </a:prstTxWarp>
          </a:bodyPr>
          <a:lstStyle>
            <a:lvl1pPr algn="ctr">
              <a:defRPr sz="1800"/>
            </a:lvl1pPr>
          </a:lstStyle>
          <a:p>
            <a:pPr defTabSz="914079" eaLnBrk="0" fontAlgn="base" hangingPunct="0">
              <a:spcBef>
                <a:spcPct val="0"/>
              </a:spcBef>
              <a:spcAft>
                <a:spcPct val="0"/>
              </a:spcAft>
            </a:pPr>
            <a:endParaRPr lang="en-US" dirty="0">
              <a:solidFill>
                <a:srgbClr val="000000"/>
              </a:solidFill>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p:spPr>
        <p:txBody>
          <a:bodyPr vert="horz" wrap="square" lIns="91407" tIns="45704" rIns="91407" bIns="45704" numCol="1" anchor="t" anchorCtr="0" compatLnSpc="1">
            <a:prstTxWarp prst="textNoShape">
              <a:avLst/>
            </a:prstTxWarp>
          </a:bodyPr>
          <a:lstStyle>
            <a:lvl1pPr algn="r">
              <a:defRPr sz="1800"/>
            </a:lvl1pPr>
          </a:lstStyle>
          <a:p>
            <a:pPr defTabSz="914079" eaLnBrk="0" fontAlgn="base" hangingPunct="0">
              <a:spcBef>
                <a:spcPct val="0"/>
              </a:spcBef>
              <a:spcAft>
                <a:spcPct val="0"/>
              </a:spcAft>
            </a:pPr>
            <a:fld id="{2C0C0079-DE1A-4324-84EA-FA1A2ED1C1FB}" type="slidenum">
              <a:rPr lang="en-US" smtClean="0">
                <a:solidFill>
                  <a:srgbClr val="000000"/>
                </a:solidFill>
              </a:rPr>
              <a:pPr defTabSz="914079" eaLnBrk="0" fontAlgn="base" hangingPunct="0">
                <a:spcBef>
                  <a:spcPct val="0"/>
                </a:spcBef>
                <a:spcAft>
                  <a:spcPct val="0"/>
                </a:spcAft>
              </a:pPr>
              <a:t>‹#›</a:t>
            </a:fld>
            <a:endParaRPr lang="en-US" dirty="0">
              <a:solidFill>
                <a:srgbClr val="000000"/>
              </a:solidFill>
            </a:endParaRPr>
          </a:p>
        </p:txBody>
      </p:sp>
      <p:sp>
        <p:nvSpPr>
          <p:cNvPr id="1026" name="Rectangle 2"/>
          <p:cNvSpPr>
            <a:spLocks noGrp="1" noChangeArrowheads="1"/>
          </p:cNvSpPr>
          <p:nvPr>
            <p:ph type="title"/>
          </p:nvPr>
        </p:nvSpPr>
        <p:spPr bwMode="auto">
          <a:xfrm>
            <a:off x="176981" y="76200"/>
            <a:ext cx="12015019" cy="1143000"/>
          </a:xfrm>
          <a:prstGeom prst="rect">
            <a:avLst/>
          </a:prstGeom>
          <a:noFill/>
          <a:ln w="9525">
            <a:noFill/>
            <a:miter lim="800000"/>
            <a:headEnd/>
            <a:tailEnd/>
          </a:ln>
        </p:spPr>
        <p:txBody>
          <a:bodyPr vert="horz" wrap="square" lIns="91407" tIns="45704" rIns="91407" bIns="45704" numCol="1" anchor="ctr" anchorCtr="0" compatLnSpc="1">
            <a:prstTxWarp prst="textNoShape">
              <a:avLst/>
            </a:prstTxWarp>
          </a:bodyPr>
          <a:lstStyle/>
          <a:p>
            <a:pPr lvl="0"/>
            <a:r>
              <a:rPr lang="en-US"/>
              <a:t>Slide title here</a:t>
            </a:r>
          </a:p>
        </p:txBody>
      </p:sp>
    </p:spTree>
    <p:extLst>
      <p:ext uri="{BB962C8B-B14F-4D97-AF65-F5344CB8AC3E}">
        <p14:creationId xmlns:p14="http://schemas.microsoft.com/office/powerpoint/2010/main" val="1231566446"/>
      </p:ext>
    </p:extLst>
  </p:cSld>
  <p:clrMap bg1="lt1" tx1="dk1" bg2="lt2" tx2="dk2" accent1="accent1" accent2="accent2" accent3="accent3" accent4="accent4" accent5="accent5" accent6="accent6" hlink="hlink" folHlink="folHlink"/>
  <p:sldLayoutIdLst>
    <p:sldLayoutId id="2147483706" r:id="rId1"/>
    <p:sldLayoutId id="2147483894" r:id="rId2"/>
    <p:sldLayoutId id="2147483707" r:id="rId3"/>
    <p:sldLayoutId id="2147483708" r:id="rId4"/>
    <p:sldLayoutId id="2147483712" r:id="rId5"/>
  </p:sldLayoutIdLst>
  <p:hf hdr="0" ftr="0" dt="0"/>
  <p:txStyles>
    <p:titleStyle>
      <a:lvl1pPr algn="ctr" rtl="0" fontAlgn="base">
        <a:spcBef>
          <a:spcPct val="0"/>
        </a:spcBef>
        <a:spcAft>
          <a:spcPct val="0"/>
        </a:spcAft>
        <a:defRPr sz="4000">
          <a:solidFill>
            <a:srgbClr val="3A4F96"/>
          </a:solidFill>
          <a:latin typeface="+mj-lt"/>
          <a:ea typeface="+mj-ea"/>
          <a:cs typeface="+mj-cs"/>
        </a:defRPr>
      </a:lvl1pPr>
      <a:lvl2pPr algn="ctr" rtl="0" fontAlgn="base">
        <a:spcBef>
          <a:spcPct val="0"/>
        </a:spcBef>
        <a:spcAft>
          <a:spcPct val="0"/>
        </a:spcAft>
        <a:defRPr sz="4000">
          <a:solidFill>
            <a:srgbClr val="3A4F96"/>
          </a:solidFill>
          <a:latin typeface="Palatino Linotype" pitchFamily="18" charset="0"/>
          <a:ea typeface="ＭＳ Ｐゴシック" pitchFamily="1" charset="-128"/>
        </a:defRPr>
      </a:lvl2pPr>
      <a:lvl3pPr algn="ctr" rtl="0" fontAlgn="base">
        <a:spcBef>
          <a:spcPct val="0"/>
        </a:spcBef>
        <a:spcAft>
          <a:spcPct val="0"/>
        </a:spcAft>
        <a:defRPr sz="4000">
          <a:solidFill>
            <a:srgbClr val="3A4F96"/>
          </a:solidFill>
          <a:latin typeface="Palatino Linotype" pitchFamily="18" charset="0"/>
          <a:ea typeface="ＭＳ Ｐゴシック" pitchFamily="1" charset="-128"/>
        </a:defRPr>
      </a:lvl3pPr>
      <a:lvl4pPr algn="ctr" rtl="0" fontAlgn="base">
        <a:spcBef>
          <a:spcPct val="0"/>
        </a:spcBef>
        <a:spcAft>
          <a:spcPct val="0"/>
        </a:spcAft>
        <a:defRPr sz="4000">
          <a:solidFill>
            <a:srgbClr val="3A4F96"/>
          </a:solidFill>
          <a:latin typeface="Palatino Linotype" pitchFamily="18" charset="0"/>
          <a:ea typeface="ＭＳ Ｐゴシック" pitchFamily="1" charset="-128"/>
        </a:defRPr>
      </a:lvl4pPr>
      <a:lvl5pPr algn="ctr" rtl="0" fontAlgn="base">
        <a:spcBef>
          <a:spcPct val="0"/>
        </a:spcBef>
        <a:spcAft>
          <a:spcPct val="0"/>
        </a:spcAft>
        <a:defRPr sz="4000">
          <a:solidFill>
            <a:srgbClr val="3A4F96"/>
          </a:solidFill>
          <a:latin typeface="Palatino Linotype" pitchFamily="18" charset="0"/>
          <a:ea typeface="ＭＳ Ｐゴシック" pitchFamily="1" charset="-128"/>
        </a:defRPr>
      </a:lvl5pPr>
      <a:lvl6pPr marL="457039" algn="ctr" rtl="0" fontAlgn="base">
        <a:spcBef>
          <a:spcPct val="0"/>
        </a:spcBef>
        <a:spcAft>
          <a:spcPct val="0"/>
        </a:spcAft>
        <a:defRPr sz="4000">
          <a:solidFill>
            <a:srgbClr val="3A4F96"/>
          </a:solidFill>
          <a:latin typeface="Palatino Linotype" pitchFamily="18" charset="0"/>
          <a:ea typeface="ＭＳ Ｐゴシック" pitchFamily="1" charset="-128"/>
        </a:defRPr>
      </a:lvl6pPr>
      <a:lvl7pPr marL="914079" algn="ctr" rtl="0" fontAlgn="base">
        <a:spcBef>
          <a:spcPct val="0"/>
        </a:spcBef>
        <a:spcAft>
          <a:spcPct val="0"/>
        </a:spcAft>
        <a:defRPr sz="4000">
          <a:solidFill>
            <a:srgbClr val="3A4F96"/>
          </a:solidFill>
          <a:latin typeface="Palatino Linotype" pitchFamily="18" charset="0"/>
          <a:ea typeface="ＭＳ Ｐゴシック" pitchFamily="1" charset="-128"/>
        </a:defRPr>
      </a:lvl7pPr>
      <a:lvl8pPr marL="1371119" algn="ctr" rtl="0" fontAlgn="base">
        <a:spcBef>
          <a:spcPct val="0"/>
        </a:spcBef>
        <a:spcAft>
          <a:spcPct val="0"/>
        </a:spcAft>
        <a:defRPr sz="4000">
          <a:solidFill>
            <a:srgbClr val="3A4F96"/>
          </a:solidFill>
          <a:latin typeface="Palatino Linotype" pitchFamily="18" charset="0"/>
          <a:ea typeface="ＭＳ Ｐゴシック" pitchFamily="1" charset="-128"/>
        </a:defRPr>
      </a:lvl8pPr>
      <a:lvl9pPr marL="1828159" algn="ctr" rtl="0" fontAlgn="base">
        <a:spcBef>
          <a:spcPct val="0"/>
        </a:spcBef>
        <a:spcAft>
          <a:spcPct val="0"/>
        </a:spcAft>
        <a:defRPr sz="4000">
          <a:solidFill>
            <a:srgbClr val="3A4F96"/>
          </a:solidFill>
          <a:latin typeface="Palatino Linotype" pitchFamily="18" charset="0"/>
          <a:ea typeface="ＭＳ Ｐゴシック" pitchFamily="1" charset="-128"/>
        </a:defRPr>
      </a:lvl9pPr>
    </p:titleStyle>
    <p:bodyStyle>
      <a:lvl1pPr marL="342780" indent="-342780" algn="l" rtl="0" fontAlgn="base">
        <a:spcBef>
          <a:spcPct val="20000"/>
        </a:spcBef>
        <a:spcAft>
          <a:spcPct val="0"/>
        </a:spcAft>
        <a:buChar char="•"/>
        <a:defRPr sz="3200">
          <a:solidFill>
            <a:schemeClr val="tx1"/>
          </a:solidFill>
          <a:latin typeface="+mn-lt"/>
          <a:ea typeface="+mn-ea"/>
          <a:cs typeface="+mn-cs"/>
        </a:defRPr>
      </a:lvl1pPr>
      <a:lvl2pPr marL="742689" indent="-285650" algn="l" rtl="0" fontAlgn="base">
        <a:spcBef>
          <a:spcPct val="20000"/>
        </a:spcBef>
        <a:spcAft>
          <a:spcPct val="0"/>
        </a:spcAft>
        <a:buChar char="–"/>
        <a:defRPr sz="2800">
          <a:solidFill>
            <a:schemeClr val="tx1"/>
          </a:solidFill>
          <a:latin typeface="+mn-lt"/>
          <a:ea typeface="+mn-ea"/>
        </a:defRPr>
      </a:lvl2pPr>
      <a:lvl3pPr marL="1142599" indent="-228519" algn="l" rtl="0" fontAlgn="base">
        <a:spcBef>
          <a:spcPct val="20000"/>
        </a:spcBef>
        <a:spcAft>
          <a:spcPct val="0"/>
        </a:spcAft>
        <a:buChar char="•"/>
        <a:defRPr sz="2400">
          <a:solidFill>
            <a:schemeClr val="tx1"/>
          </a:solidFill>
          <a:latin typeface="+mn-lt"/>
          <a:ea typeface="+mn-ea"/>
        </a:defRPr>
      </a:lvl3pPr>
      <a:lvl4pPr marL="1599638" indent="-228519" algn="l" rtl="0" fontAlgn="base">
        <a:spcBef>
          <a:spcPct val="20000"/>
        </a:spcBef>
        <a:spcAft>
          <a:spcPct val="0"/>
        </a:spcAft>
        <a:buChar char="–"/>
        <a:defRPr sz="2000">
          <a:solidFill>
            <a:schemeClr val="tx1"/>
          </a:solidFill>
          <a:latin typeface="+mn-lt"/>
          <a:ea typeface="+mn-ea"/>
        </a:defRPr>
      </a:lvl4pPr>
      <a:lvl5pPr marL="2056678" indent="-228519" algn="l" rtl="0" fontAlgn="base">
        <a:spcBef>
          <a:spcPct val="20000"/>
        </a:spcBef>
        <a:spcAft>
          <a:spcPct val="0"/>
        </a:spcAft>
        <a:buChar char="»"/>
        <a:defRPr sz="2000">
          <a:solidFill>
            <a:schemeClr val="tx1"/>
          </a:solidFill>
          <a:latin typeface="+mn-lt"/>
          <a:ea typeface="+mn-ea"/>
        </a:defRPr>
      </a:lvl5pPr>
      <a:lvl6pPr marL="2513718" indent="-228519" algn="l" rtl="0" fontAlgn="base">
        <a:spcBef>
          <a:spcPct val="20000"/>
        </a:spcBef>
        <a:spcAft>
          <a:spcPct val="0"/>
        </a:spcAft>
        <a:buChar char="»"/>
        <a:defRPr sz="2000">
          <a:solidFill>
            <a:schemeClr val="tx1"/>
          </a:solidFill>
          <a:latin typeface="+mn-lt"/>
          <a:ea typeface="+mn-ea"/>
        </a:defRPr>
      </a:lvl6pPr>
      <a:lvl7pPr marL="2970758" indent="-228519" algn="l" rtl="0" fontAlgn="base">
        <a:spcBef>
          <a:spcPct val="20000"/>
        </a:spcBef>
        <a:spcAft>
          <a:spcPct val="0"/>
        </a:spcAft>
        <a:buChar char="»"/>
        <a:defRPr sz="2000">
          <a:solidFill>
            <a:schemeClr val="tx1"/>
          </a:solidFill>
          <a:latin typeface="+mn-lt"/>
          <a:ea typeface="+mn-ea"/>
        </a:defRPr>
      </a:lvl7pPr>
      <a:lvl8pPr marL="3427797" indent="-228519" algn="l" rtl="0" fontAlgn="base">
        <a:spcBef>
          <a:spcPct val="20000"/>
        </a:spcBef>
        <a:spcAft>
          <a:spcPct val="0"/>
        </a:spcAft>
        <a:buChar char="»"/>
        <a:defRPr sz="2000">
          <a:solidFill>
            <a:schemeClr val="tx1"/>
          </a:solidFill>
          <a:latin typeface="+mn-lt"/>
          <a:ea typeface="+mn-ea"/>
        </a:defRPr>
      </a:lvl8pPr>
      <a:lvl9pPr marL="3884837" indent="-22851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079" rtl="0" eaLnBrk="1" latinLnBrk="0" hangingPunct="1">
        <a:defRPr sz="1800" kern="1200">
          <a:solidFill>
            <a:schemeClr val="tx1"/>
          </a:solidFill>
          <a:latin typeface="+mn-lt"/>
          <a:ea typeface="+mn-ea"/>
          <a:cs typeface="+mn-cs"/>
        </a:defRPr>
      </a:lvl1pPr>
      <a:lvl2pPr marL="457039" algn="l" defTabSz="914079" rtl="0" eaLnBrk="1" latinLnBrk="0" hangingPunct="1">
        <a:defRPr sz="1800" kern="1200">
          <a:solidFill>
            <a:schemeClr val="tx1"/>
          </a:solidFill>
          <a:latin typeface="+mn-lt"/>
          <a:ea typeface="+mn-ea"/>
          <a:cs typeface="+mn-cs"/>
        </a:defRPr>
      </a:lvl2pPr>
      <a:lvl3pPr marL="914079" algn="l" defTabSz="914079" rtl="0" eaLnBrk="1" latinLnBrk="0" hangingPunct="1">
        <a:defRPr sz="1800" kern="1200">
          <a:solidFill>
            <a:schemeClr val="tx1"/>
          </a:solidFill>
          <a:latin typeface="+mn-lt"/>
          <a:ea typeface="+mn-ea"/>
          <a:cs typeface="+mn-cs"/>
        </a:defRPr>
      </a:lvl3pPr>
      <a:lvl4pPr marL="1371119" algn="l" defTabSz="914079" rtl="0" eaLnBrk="1" latinLnBrk="0" hangingPunct="1">
        <a:defRPr sz="1800" kern="1200">
          <a:solidFill>
            <a:schemeClr val="tx1"/>
          </a:solidFill>
          <a:latin typeface="+mn-lt"/>
          <a:ea typeface="+mn-ea"/>
          <a:cs typeface="+mn-cs"/>
        </a:defRPr>
      </a:lvl4pPr>
      <a:lvl5pPr marL="1828159" algn="l" defTabSz="914079" rtl="0" eaLnBrk="1" latinLnBrk="0" hangingPunct="1">
        <a:defRPr sz="1800" kern="1200">
          <a:solidFill>
            <a:schemeClr val="tx1"/>
          </a:solidFill>
          <a:latin typeface="+mn-lt"/>
          <a:ea typeface="+mn-ea"/>
          <a:cs typeface="+mn-cs"/>
        </a:defRPr>
      </a:lvl5pPr>
      <a:lvl6pPr marL="2285199" algn="l" defTabSz="914079" rtl="0" eaLnBrk="1" latinLnBrk="0" hangingPunct="1">
        <a:defRPr sz="1800" kern="1200">
          <a:solidFill>
            <a:schemeClr val="tx1"/>
          </a:solidFill>
          <a:latin typeface="+mn-lt"/>
          <a:ea typeface="+mn-ea"/>
          <a:cs typeface="+mn-cs"/>
        </a:defRPr>
      </a:lvl6pPr>
      <a:lvl7pPr marL="2742237" algn="l" defTabSz="914079" rtl="0" eaLnBrk="1" latinLnBrk="0" hangingPunct="1">
        <a:defRPr sz="1800" kern="1200">
          <a:solidFill>
            <a:schemeClr val="tx1"/>
          </a:solidFill>
          <a:latin typeface="+mn-lt"/>
          <a:ea typeface="+mn-ea"/>
          <a:cs typeface="+mn-cs"/>
        </a:defRPr>
      </a:lvl7pPr>
      <a:lvl8pPr marL="3199278" algn="l" defTabSz="914079" rtl="0" eaLnBrk="1" latinLnBrk="0" hangingPunct="1">
        <a:defRPr sz="1800" kern="1200">
          <a:solidFill>
            <a:schemeClr val="tx1"/>
          </a:solidFill>
          <a:latin typeface="+mn-lt"/>
          <a:ea typeface="+mn-ea"/>
          <a:cs typeface="+mn-cs"/>
        </a:defRPr>
      </a:lvl8pPr>
      <a:lvl9pPr marL="3656316" algn="l" defTabSz="91407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dirty="0">
              <a:solidFill>
                <a:prstClr val="black">
                  <a:tint val="75000"/>
                </a:prstClr>
              </a:solidFill>
            </a:endParaRP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541676" y="6250023"/>
            <a:ext cx="683339" cy="365125"/>
          </a:xfrm>
          <a:prstGeom prst="rect">
            <a:avLst/>
          </a:prstGeom>
        </p:spPr>
        <p:txBody>
          <a:bodyPr vert="horz" lIns="91440" tIns="45720" rIns="91440" bIns="45720" rtlCol="0" anchor="ctr"/>
          <a:lstStyle>
            <a:lvl1pPr algn="r">
              <a:defRPr sz="1800">
                <a:solidFill>
                  <a:schemeClr val="tx1"/>
                </a:solidFill>
              </a:defRPr>
            </a:lvl1pPr>
          </a:lstStyle>
          <a:p>
            <a:fld id="{DD918DD3-2AE4-1C43-81A7-EF59FA9B95C0}" type="slidenum">
              <a:rPr lang="en-US" smtClean="0"/>
              <a:pPr/>
              <a:t>‹#›</a:t>
            </a:fld>
            <a:endParaRPr lang="en-US" dirty="0"/>
          </a:p>
        </p:txBody>
      </p:sp>
      <p:pic>
        <p:nvPicPr>
          <p:cNvPr id="7" name="Picture 6"/>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274002" y="6133168"/>
            <a:ext cx="2832338" cy="570817"/>
          </a:xfrm>
          <a:prstGeom prst="rect">
            <a:avLst/>
          </a:prstGeom>
        </p:spPr>
      </p:pic>
      <p:pic>
        <p:nvPicPr>
          <p:cNvPr id="8" name="Picture 7"/>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41259" y="6157718"/>
            <a:ext cx="2654406" cy="521716"/>
          </a:xfrm>
          <a:prstGeom prst="rect">
            <a:avLst/>
          </a:prstGeom>
        </p:spPr>
      </p:pic>
    </p:spTree>
    <p:custDataLst>
      <p:tags r:id="rId4"/>
    </p:custDataLst>
    <p:extLst>
      <p:ext uri="{BB962C8B-B14F-4D97-AF65-F5344CB8AC3E}">
        <p14:creationId xmlns:p14="http://schemas.microsoft.com/office/powerpoint/2010/main" val="3978462434"/>
      </p:ext>
    </p:extLst>
  </p:cSld>
  <p:clrMap bg1="lt1" tx1="dk1" bg2="lt2" tx2="dk2" accent1="accent1" accent2="accent2" accent3="accent3" accent4="accent4" accent5="accent5" accent6="accent6" hlink="hlink" folHlink="folHlink"/>
  <p:sldLayoutIdLst>
    <p:sldLayoutId id="2147483717" r:id="rId1"/>
    <p:sldLayoutId id="2147483718" r:id="rId2"/>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bwMode="auto">
          <a:xfrm>
            <a:off x="914400" y="1828800"/>
            <a:ext cx="10363200" cy="4267200"/>
          </a:xfrm>
          <a:prstGeom prst="rect">
            <a:avLst/>
          </a:prstGeom>
          <a:noFill/>
          <a:ln w="9525">
            <a:noFill/>
            <a:miter lim="800000"/>
            <a:headEnd/>
            <a:tailEnd/>
          </a:ln>
        </p:spPr>
        <p:txBody>
          <a:bodyPr vert="horz" wrap="square" lIns="101882" tIns="50941" rIns="101882" bIns="5094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p:spPr>
        <p:txBody>
          <a:bodyPr vert="horz" wrap="square" lIns="101882" tIns="50941" rIns="101882" bIns="50941" numCol="1" anchor="t" anchorCtr="0" compatLnSpc="1">
            <a:prstTxWarp prst="textNoShape">
              <a:avLst/>
            </a:prstTxWarp>
          </a:bodyPr>
          <a:lstStyle>
            <a:lvl1pPr>
              <a:defRPr sz="1412"/>
            </a:lvl1pPr>
          </a:lstStyle>
          <a:p>
            <a:pPr defTabSz="806867" eaLnBrk="0" fontAlgn="base" hangingPunct="0">
              <a:spcBef>
                <a:spcPct val="0"/>
              </a:spcBef>
              <a:spcAft>
                <a:spcPct val="0"/>
              </a:spcAft>
            </a:pPr>
            <a:endParaRPr lang="en-US" dirty="0">
              <a:solidFill>
                <a:srgbClr val="000000"/>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p:spPr>
        <p:txBody>
          <a:bodyPr vert="horz" wrap="square" lIns="101882" tIns="50941" rIns="101882" bIns="50941" numCol="1" anchor="t" anchorCtr="0" compatLnSpc="1">
            <a:prstTxWarp prst="textNoShape">
              <a:avLst/>
            </a:prstTxWarp>
          </a:bodyPr>
          <a:lstStyle>
            <a:lvl1pPr algn="ctr">
              <a:defRPr sz="1412"/>
            </a:lvl1pPr>
          </a:lstStyle>
          <a:p>
            <a:pPr defTabSz="806867" eaLnBrk="0" fontAlgn="base" hangingPunct="0">
              <a:spcBef>
                <a:spcPct val="0"/>
              </a:spcBef>
              <a:spcAft>
                <a:spcPct val="0"/>
              </a:spcAft>
            </a:pPr>
            <a:endParaRPr lang="en-US" dirty="0">
              <a:solidFill>
                <a:srgbClr val="000000"/>
              </a:solidFill>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p:spPr>
        <p:txBody>
          <a:bodyPr vert="horz" wrap="square" lIns="101882" tIns="50941" rIns="101882" bIns="50941" numCol="1" anchor="t" anchorCtr="0" compatLnSpc="1">
            <a:prstTxWarp prst="textNoShape">
              <a:avLst/>
            </a:prstTxWarp>
          </a:bodyPr>
          <a:lstStyle>
            <a:lvl1pPr algn="r">
              <a:defRPr sz="1800"/>
            </a:lvl1pPr>
          </a:lstStyle>
          <a:p>
            <a:pPr defTabSz="806867" eaLnBrk="0" fontAlgn="base" hangingPunct="0">
              <a:spcBef>
                <a:spcPct val="0"/>
              </a:spcBef>
              <a:spcAft>
                <a:spcPct val="0"/>
              </a:spcAft>
            </a:pPr>
            <a:fld id="{BA9609E2-33E1-494F-B502-4AF404A2EBA8}" type="slidenum">
              <a:rPr lang="en-US" smtClean="0">
                <a:solidFill>
                  <a:srgbClr val="000000"/>
                </a:solidFill>
              </a:rPr>
              <a:pPr defTabSz="806867" eaLnBrk="0" fontAlgn="base" hangingPunct="0">
                <a:spcBef>
                  <a:spcPct val="0"/>
                </a:spcBef>
                <a:spcAft>
                  <a:spcPct val="0"/>
                </a:spcAft>
              </a:pPr>
              <a:t>‹#›</a:t>
            </a:fld>
            <a:endParaRPr lang="en-US" dirty="0">
              <a:solidFill>
                <a:srgbClr val="000000"/>
              </a:solidFill>
            </a:endParaRPr>
          </a:p>
        </p:txBody>
      </p:sp>
      <p:sp>
        <p:nvSpPr>
          <p:cNvPr id="1026" name="Rectangle 2"/>
          <p:cNvSpPr>
            <a:spLocks noGrp="1" noChangeArrowheads="1"/>
          </p:cNvSpPr>
          <p:nvPr>
            <p:ph type="title"/>
          </p:nvPr>
        </p:nvSpPr>
        <p:spPr bwMode="auto">
          <a:xfrm>
            <a:off x="0" y="76200"/>
            <a:ext cx="12192000" cy="1143000"/>
          </a:xfrm>
          <a:prstGeom prst="rect">
            <a:avLst/>
          </a:prstGeom>
          <a:noFill/>
          <a:ln w="9525">
            <a:noFill/>
            <a:miter lim="800000"/>
            <a:headEnd/>
            <a:tailEnd/>
          </a:ln>
        </p:spPr>
        <p:txBody>
          <a:bodyPr vert="horz" wrap="square" lIns="101882" tIns="50941" rIns="101882" bIns="50941" numCol="1" anchor="ctr" anchorCtr="0" compatLnSpc="1">
            <a:prstTxWarp prst="textNoShape">
              <a:avLst/>
            </a:prstTxWarp>
          </a:bodyPr>
          <a:lstStyle/>
          <a:p>
            <a:pPr lvl="0"/>
            <a:r>
              <a:rPr lang="en-US"/>
              <a:t>Slide title here</a:t>
            </a:r>
          </a:p>
        </p:txBody>
      </p:sp>
    </p:spTree>
    <p:extLst>
      <p:ext uri="{BB962C8B-B14F-4D97-AF65-F5344CB8AC3E}">
        <p14:creationId xmlns:p14="http://schemas.microsoft.com/office/powerpoint/2010/main" val="2884900819"/>
      </p:ext>
    </p:extLst>
  </p:cSld>
  <p:clrMap bg1="lt1" tx1="dk1" bg2="lt2" tx2="dk2" accent1="accent1" accent2="accent2" accent3="accent3" accent4="accent4" accent5="accent5" accent6="accent6" hlink="hlink" folHlink="folHlink"/>
  <p:sldLayoutIdLst>
    <p:sldLayoutId id="2147483734" r:id="rId1"/>
    <p:sldLayoutId id="2147483735" r:id="rId2"/>
  </p:sldLayoutIdLst>
  <p:hf hdr="0" ftr="0" dt="0"/>
  <p:txStyles>
    <p:titleStyle>
      <a:lvl1pPr algn="ctr" rtl="0" fontAlgn="base">
        <a:spcBef>
          <a:spcPct val="0"/>
        </a:spcBef>
        <a:spcAft>
          <a:spcPct val="0"/>
        </a:spcAft>
        <a:defRPr sz="3971">
          <a:solidFill>
            <a:srgbClr val="3A4F96"/>
          </a:solidFill>
          <a:latin typeface="+mj-lt"/>
          <a:ea typeface="+mj-ea"/>
          <a:cs typeface="+mj-cs"/>
        </a:defRPr>
      </a:lvl1pPr>
      <a:lvl2pPr algn="ctr" rtl="0" fontAlgn="base">
        <a:spcBef>
          <a:spcPct val="0"/>
        </a:spcBef>
        <a:spcAft>
          <a:spcPct val="0"/>
        </a:spcAft>
        <a:defRPr sz="3971">
          <a:solidFill>
            <a:srgbClr val="3A4F96"/>
          </a:solidFill>
          <a:latin typeface="Palatino LInotype" pitchFamily="18" charset="0"/>
          <a:ea typeface="ＭＳ Ｐゴシック" pitchFamily="1" charset="-128"/>
        </a:defRPr>
      </a:lvl2pPr>
      <a:lvl3pPr algn="ctr" rtl="0" fontAlgn="base">
        <a:spcBef>
          <a:spcPct val="0"/>
        </a:spcBef>
        <a:spcAft>
          <a:spcPct val="0"/>
        </a:spcAft>
        <a:defRPr sz="3971">
          <a:solidFill>
            <a:srgbClr val="3A4F96"/>
          </a:solidFill>
          <a:latin typeface="Palatino LInotype" pitchFamily="18" charset="0"/>
          <a:ea typeface="ＭＳ Ｐゴシック" pitchFamily="1" charset="-128"/>
        </a:defRPr>
      </a:lvl3pPr>
      <a:lvl4pPr algn="ctr" rtl="0" fontAlgn="base">
        <a:spcBef>
          <a:spcPct val="0"/>
        </a:spcBef>
        <a:spcAft>
          <a:spcPct val="0"/>
        </a:spcAft>
        <a:defRPr sz="3971">
          <a:solidFill>
            <a:srgbClr val="3A4F96"/>
          </a:solidFill>
          <a:latin typeface="Palatino LInotype" pitchFamily="18" charset="0"/>
          <a:ea typeface="ＭＳ Ｐゴシック" pitchFamily="1" charset="-128"/>
        </a:defRPr>
      </a:lvl4pPr>
      <a:lvl5pPr algn="ctr" rtl="0" fontAlgn="base">
        <a:spcBef>
          <a:spcPct val="0"/>
        </a:spcBef>
        <a:spcAft>
          <a:spcPct val="0"/>
        </a:spcAft>
        <a:defRPr sz="3971">
          <a:solidFill>
            <a:srgbClr val="3A4F96"/>
          </a:solidFill>
          <a:latin typeface="Palatino LInotype" pitchFamily="18" charset="0"/>
          <a:ea typeface="ＭＳ Ｐゴシック" pitchFamily="1" charset="-128"/>
        </a:defRPr>
      </a:lvl5pPr>
      <a:lvl6pPr marL="449505" algn="ctr" rtl="0" fontAlgn="base">
        <a:spcBef>
          <a:spcPct val="0"/>
        </a:spcBef>
        <a:spcAft>
          <a:spcPct val="0"/>
        </a:spcAft>
        <a:defRPr sz="3971">
          <a:solidFill>
            <a:srgbClr val="3A4F96"/>
          </a:solidFill>
          <a:latin typeface="Palatino LInotype" pitchFamily="18" charset="0"/>
          <a:ea typeface="ＭＳ Ｐゴシック" pitchFamily="1" charset="-128"/>
        </a:defRPr>
      </a:lvl6pPr>
      <a:lvl7pPr marL="899010" algn="ctr" rtl="0" fontAlgn="base">
        <a:spcBef>
          <a:spcPct val="0"/>
        </a:spcBef>
        <a:spcAft>
          <a:spcPct val="0"/>
        </a:spcAft>
        <a:defRPr sz="3971">
          <a:solidFill>
            <a:srgbClr val="3A4F96"/>
          </a:solidFill>
          <a:latin typeface="Palatino LInotype" pitchFamily="18" charset="0"/>
          <a:ea typeface="ＭＳ Ｐゴシック" pitchFamily="1" charset="-128"/>
        </a:defRPr>
      </a:lvl7pPr>
      <a:lvl8pPr marL="1348516" algn="ctr" rtl="0" fontAlgn="base">
        <a:spcBef>
          <a:spcPct val="0"/>
        </a:spcBef>
        <a:spcAft>
          <a:spcPct val="0"/>
        </a:spcAft>
        <a:defRPr sz="3971">
          <a:solidFill>
            <a:srgbClr val="3A4F96"/>
          </a:solidFill>
          <a:latin typeface="Palatino LInotype" pitchFamily="18" charset="0"/>
          <a:ea typeface="ＭＳ Ｐゴシック" pitchFamily="1" charset="-128"/>
        </a:defRPr>
      </a:lvl8pPr>
      <a:lvl9pPr marL="1798021" algn="ctr" rtl="0" fontAlgn="base">
        <a:spcBef>
          <a:spcPct val="0"/>
        </a:spcBef>
        <a:spcAft>
          <a:spcPct val="0"/>
        </a:spcAft>
        <a:defRPr sz="3971">
          <a:solidFill>
            <a:srgbClr val="3A4F96"/>
          </a:solidFill>
          <a:latin typeface="Palatino LInotype" pitchFamily="18" charset="0"/>
          <a:ea typeface="ＭＳ Ｐゴシック" pitchFamily="1" charset="-128"/>
        </a:defRPr>
      </a:lvl9pPr>
    </p:titleStyle>
    <p:bodyStyle>
      <a:lvl1pPr marL="337129" indent="-337129" algn="l" rtl="0" fontAlgn="base">
        <a:spcBef>
          <a:spcPct val="20000"/>
        </a:spcBef>
        <a:spcAft>
          <a:spcPct val="0"/>
        </a:spcAft>
        <a:buChar char="•"/>
        <a:defRPr sz="3177">
          <a:solidFill>
            <a:schemeClr val="tx1"/>
          </a:solidFill>
          <a:latin typeface="+mn-lt"/>
          <a:ea typeface="+mn-ea"/>
          <a:cs typeface="+mn-cs"/>
        </a:defRPr>
      </a:lvl1pPr>
      <a:lvl2pPr marL="730446" indent="-280941" algn="l" rtl="0" fontAlgn="base">
        <a:spcBef>
          <a:spcPct val="20000"/>
        </a:spcBef>
        <a:spcAft>
          <a:spcPct val="0"/>
        </a:spcAft>
        <a:buChar char="–"/>
        <a:defRPr sz="2735">
          <a:solidFill>
            <a:schemeClr val="tx1"/>
          </a:solidFill>
          <a:latin typeface="+mn-lt"/>
          <a:ea typeface="+mn-ea"/>
        </a:defRPr>
      </a:lvl2pPr>
      <a:lvl3pPr marL="1123764" indent="-224753" algn="l" rtl="0" fontAlgn="base">
        <a:spcBef>
          <a:spcPct val="20000"/>
        </a:spcBef>
        <a:spcAft>
          <a:spcPct val="0"/>
        </a:spcAft>
        <a:buChar char="•"/>
        <a:defRPr sz="2382">
          <a:solidFill>
            <a:schemeClr val="tx1"/>
          </a:solidFill>
          <a:latin typeface="+mn-lt"/>
          <a:ea typeface="+mn-ea"/>
        </a:defRPr>
      </a:lvl3pPr>
      <a:lvl4pPr marL="1573269" indent="-224753" algn="l" rtl="0" fontAlgn="base">
        <a:spcBef>
          <a:spcPct val="20000"/>
        </a:spcBef>
        <a:spcAft>
          <a:spcPct val="0"/>
        </a:spcAft>
        <a:buChar char="–"/>
        <a:defRPr sz="1941">
          <a:solidFill>
            <a:schemeClr val="tx1"/>
          </a:solidFill>
          <a:latin typeface="+mn-lt"/>
          <a:ea typeface="+mn-ea"/>
        </a:defRPr>
      </a:lvl4pPr>
      <a:lvl5pPr marL="2022774" indent="-224753" algn="l" rtl="0" fontAlgn="base">
        <a:spcBef>
          <a:spcPct val="20000"/>
        </a:spcBef>
        <a:spcAft>
          <a:spcPct val="0"/>
        </a:spcAft>
        <a:buChar char="»"/>
        <a:defRPr sz="1941">
          <a:solidFill>
            <a:schemeClr val="tx1"/>
          </a:solidFill>
          <a:latin typeface="+mn-lt"/>
          <a:ea typeface="+mn-ea"/>
        </a:defRPr>
      </a:lvl5pPr>
      <a:lvl6pPr marL="2472279" indent="-224753" algn="l" rtl="0" fontAlgn="base">
        <a:spcBef>
          <a:spcPct val="20000"/>
        </a:spcBef>
        <a:spcAft>
          <a:spcPct val="0"/>
        </a:spcAft>
        <a:buChar char="»"/>
        <a:defRPr sz="1941">
          <a:solidFill>
            <a:schemeClr val="tx1"/>
          </a:solidFill>
          <a:latin typeface="+mn-lt"/>
          <a:ea typeface="+mn-ea"/>
        </a:defRPr>
      </a:lvl6pPr>
      <a:lvl7pPr marL="2921785" indent="-224753" algn="l" rtl="0" fontAlgn="base">
        <a:spcBef>
          <a:spcPct val="20000"/>
        </a:spcBef>
        <a:spcAft>
          <a:spcPct val="0"/>
        </a:spcAft>
        <a:buChar char="»"/>
        <a:defRPr sz="1941">
          <a:solidFill>
            <a:schemeClr val="tx1"/>
          </a:solidFill>
          <a:latin typeface="+mn-lt"/>
          <a:ea typeface="+mn-ea"/>
        </a:defRPr>
      </a:lvl7pPr>
      <a:lvl8pPr marL="3371290" indent="-224753" algn="l" rtl="0" fontAlgn="base">
        <a:spcBef>
          <a:spcPct val="20000"/>
        </a:spcBef>
        <a:spcAft>
          <a:spcPct val="0"/>
        </a:spcAft>
        <a:buChar char="»"/>
        <a:defRPr sz="1941">
          <a:solidFill>
            <a:schemeClr val="tx1"/>
          </a:solidFill>
          <a:latin typeface="+mn-lt"/>
          <a:ea typeface="+mn-ea"/>
        </a:defRPr>
      </a:lvl8pPr>
      <a:lvl9pPr marL="3820796" indent="-224753" algn="l" rtl="0" fontAlgn="base">
        <a:spcBef>
          <a:spcPct val="20000"/>
        </a:spcBef>
        <a:spcAft>
          <a:spcPct val="0"/>
        </a:spcAft>
        <a:buChar char="»"/>
        <a:defRPr sz="1941">
          <a:solidFill>
            <a:schemeClr val="tx1"/>
          </a:solidFill>
          <a:latin typeface="+mn-lt"/>
          <a:ea typeface="+mn-ea"/>
        </a:defRPr>
      </a:lvl9pPr>
    </p:bodyStyle>
    <p:otherStyle>
      <a:defPPr>
        <a:defRPr lang="en-US"/>
      </a:defPPr>
      <a:lvl1pPr marL="0" algn="l" defTabSz="899010" rtl="0" eaLnBrk="1" latinLnBrk="0" hangingPunct="1">
        <a:defRPr sz="1765" kern="1200">
          <a:solidFill>
            <a:schemeClr val="tx1"/>
          </a:solidFill>
          <a:latin typeface="+mn-lt"/>
          <a:ea typeface="+mn-ea"/>
          <a:cs typeface="+mn-cs"/>
        </a:defRPr>
      </a:lvl1pPr>
      <a:lvl2pPr marL="449505" algn="l" defTabSz="899010" rtl="0" eaLnBrk="1" latinLnBrk="0" hangingPunct="1">
        <a:defRPr sz="1765" kern="1200">
          <a:solidFill>
            <a:schemeClr val="tx1"/>
          </a:solidFill>
          <a:latin typeface="+mn-lt"/>
          <a:ea typeface="+mn-ea"/>
          <a:cs typeface="+mn-cs"/>
        </a:defRPr>
      </a:lvl2pPr>
      <a:lvl3pPr marL="899010" algn="l" defTabSz="899010" rtl="0" eaLnBrk="1" latinLnBrk="0" hangingPunct="1">
        <a:defRPr sz="1765" kern="1200">
          <a:solidFill>
            <a:schemeClr val="tx1"/>
          </a:solidFill>
          <a:latin typeface="+mn-lt"/>
          <a:ea typeface="+mn-ea"/>
          <a:cs typeface="+mn-cs"/>
        </a:defRPr>
      </a:lvl3pPr>
      <a:lvl4pPr marL="1348516" algn="l" defTabSz="899010" rtl="0" eaLnBrk="1" latinLnBrk="0" hangingPunct="1">
        <a:defRPr sz="1765" kern="1200">
          <a:solidFill>
            <a:schemeClr val="tx1"/>
          </a:solidFill>
          <a:latin typeface="+mn-lt"/>
          <a:ea typeface="+mn-ea"/>
          <a:cs typeface="+mn-cs"/>
        </a:defRPr>
      </a:lvl4pPr>
      <a:lvl5pPr marL="1798021" algn="l" defTabSz="899010" rtl="0" eaLnBrk="1" latinLnBrk="0" hangingPunct="1">
        <a:defRPr sz="1765" kern="1200">
          <a:solidFill>
            <a:schemeClr val="tx1"/>
          </a:solidFill>
          <a:latin typeface="+mn-lt"/>
          <a:ea typeface="+mn-ea"/>
          <a:cs typeface="+mn-cs"/>
        </a:defRPr>
      </a:lvl5pPr>
      <a:lvl6pPr marL="2247527" algn="l" defTabSz="899010" rtl="0" eaLnBrk="1" latinLnBrk="0" hangingPunct="1">
        <a:defRPr sz="1765" kern="1200">
          <a:solidFill>
            <a:schemeClr val="tx1"/>
          </a:solidFill>
          <a:latin typeface="+mn-lt"/>
          <a:ea typeface="+mn-ea"/>
          <a:cs typeface="+mn-cs"/>
        </a:defRPr>
      </a:lvl6pPr>
      <a:lvl7pPr marL="2697032" algn="l" defTabSz="899010" rtl="0" eaLnBrk="1" latinLnBrk="0" hangingPunct="1">
        <a:defRPr sz="1765" kern="1200">
          <a:solidFill>
            <a:schemeClr val="tx1"/>
          </a:solidFill>
          <a:latin typeface="+mn-lt"/>
          <a:ea typeface="+mn-ea"/>
          <a:cs typeface="+mn-cs"/>
        </a:defRPr>
      </a:lvl7pPr>
      <a:lvl8pPr marL="3146538" algn="l" defTabSz="899010" rtl="0" eaLnBrk="1" latinLnBrk="0" hangingPunct="1">
        <a:defRPr sz="1765" kern="1200">
          <a:solidFill>
            <a:schemeClr val="tx1"/>
          </a:solidFill>
          <a:latin typeface="+mn-lt"/>
          <a:ea typeface="+mn-ea"/>
          <a:cs typeface="+mn-cs"/>
        </a:defRPr>
      </a:lvl8pPr>
      <a:lvl9pPr marL="3596043" algn="l" defTabSz="899010" rtl="0" eaLnBrk="1" latinLnBrk="0" hangingPunct="1">
        <a:defRPr sz="1765"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endParaRPr lang="en-US" dirty="0">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dirty="0">
              <a:solidFill>
                <a:prstClr val="black">
                  <a:tint val="75000"/>
                </a:prstClr>
              </a:solidFill>
            </a:endParaRPr>
          </a:p>
        </p:txBody>
      </p:sp>
      <p:sp>
        <p:nvSpPr>
          <p:cNvPr id="6" name="Slide Number Placeholder 5"/>
          <p:cNvSpPr>
            <a:spLocks noGrp="1"/>
          </p:cNvSpPr>
          <p:nvPr>
            <p:ph type="sldNum" sz="quarter" idx="4"/>
          </p:nvPr>
        </p:nvSpPr>
        <p:spPr>
          <a:xfrm>
            <a:off x="8534196" y="6249260"/>
            <a:ext cx="2743200" cy="365125"/>
          </a:xfrm>
          <a:prstGeom prst="rect">
            <a:avLst/>
          </a:prstGeom>
        </p:spPr>
        <p:txBody>
          <a:bodyPr vert="horz" lIns="91440" tIns="45720" rIns="91440" bIns="45720" rtlCol="0" anchor="ctr"/>
          <a:lstStyle>
            <a:lvl1pPr algn="r">
              <a:defRPr sz="1800">
                <a:solidFill>
                  <a:schemeClr val="tx1"/>
                </a:solidFill>
                <a:latin typeface="Arial" panose="020B0604020202020204" pitchFamily="34" charset="0"/>
                <a:cs typeface="Arial" panose="020B0604020202020204" pitchFamily="34" charset="0"/>
              </a:defRPr>
            </a:lvl1pPr>
          </a:lstStyle>
          <a:p>
            <a:pPr defTabSz="914400"/>
            <a:fld id="{0D399546-4468-47AA-A823-4E703121666C}" type="slidenum">
              <a:rPr lang="en-US" smtClean="0"/>
              <a:pPr defTabSz="914400"/>
              <a:t>‹#›</a:t>
            </a:fld>
            <a:endParaRPr lang="en-US" dirty="0"/>
          </a:p>
        </p:txBody>
      </p:sp>
    </p:spTree>
    <p:extLst>
      <p:ext uri="{BB962C8B-B14F-4D97-AF65-F5344CB8AC3E}">
        <p14:creationId xmlns:p14="http://schemas.microsoft.com/office/powerpoint/2010/main" val="4199092431"/>
      </p:ext>
    </p:extLst>
  </p:cSld>
  <p:clrMap bg1="lt1" tx1="dk1" bg2="lt2" tx2="dk2" accent1="accent1" accent2="accent2" accent3="accent3" accent4="accent4" accent5="accent5" accent6="accent6" hlink="hlink" folHlink="folHlink"/>
  <p:sldLayoutIdLst>
    <p:sldLayoutId id="2147483737" r:id="rId1"/>
    <p:sldLayoutId id="2147483738"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170" name="Picture 2" descr="full background"/>
          <p:cNvPicPr>
            <a:picLocks noChangeAspect="1" noChangeArrowheads="1"/>
          </p:cNvPicPr>
          <p:nvPr/>
        </p:nvPicPr>
        <p:blipFill>
          <a:blip r:embed="rId12" cstate="print"/>
          <a:srcRect/>
          <a:stretch>
            <a:fillRect/>
          </a:stretch>
        </p:blipFill>
        <p:spPr bwMode="auto">
          <a:xfrm>
            <a:off x="24342" y="1"/>
            <a:ext cx="12189883" cy="6958014"/>
          </a:xfrm>
          <a:prstGeom prst="rect">
            <a:avLst/>
          </a:prstGeom>
          <a:noFill/>
          <a:ln w="9525">
            <a:noFill/>
            <a:miter lim="800000"/>
            <a:headEnd/>
            <a:tailEnd/>
          </a:ln>
        </p:spPr>
      </p:pic>
      <p:sp>
        <p:nvSpPr>
          <p:cNvPr id="7171" name="Rectangle 3"/>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7172" name="Rectangle 4"/>
          <p:cNvSpPr>
            <a:spLocks noGrp="1" noChangeArrowheads="1"/>
          </p:cNvSpPr>
          <p:nvPr>
            <p:ph type="body" idx="1"/>
          </p:nvPr>
        </p:nvSpPr>
        <p:spPr bwMode="auto">
          <a:xfrm>
            <a:off x="609600" y="1600201"/>
            <a:ext cx="10972800" cy="4525963"/>
          </a:xfrm>
          <a:prstGeom prst="rect">
            <a:avLst/>
          </a:prstGeom>
          <a:noFill/>
          <a:ln w="38100">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02437" name="Rectangle 5"/>
          <p:cNvSpPr>
            <a:spLocks noGrp="1" noChangeArrowheads="1"/>
          </p:cNvSpPr>
          <p:nvPr>
            <p:ph type="sldNum" sz="quarter" idx="4"/>
          </p:nvPr>
        </p:nvSpPr>
        <p:spPr bwMode="auto">
          <a:xfrm>
            <a:off x="11513316" y="6273800"/>
            <a:ext cx="640080" cy="640080"/>
          </a:xfrm>
          <a:prstGeom prst="rect">
            <a:avLst/>
          </a:prstGeom>
          <a:solidFill>
            <a:srgbClr val="C00000"/>
          </a:solidFill>
          <a:ln w="9525">
            <a:solidFill>
              <a:schemeClr val="accent2">
                <a:lumMod val="50000"/>
              </a:schemeClr>
            </a:solidFill>
            <a:miter lim="800000"/>
            <a:headEnd/>
            <a:tailEnd/>
          </a:ln>
          <a:effectLst/>
        </p:spPr>
        <p:txBody>
          <a:bodyPr vert="horz" wrap="square" lIns="91440" tIns="45720" rIns="91440" bIns="45720" numCol="1" anchor="ctr" anchorCtr="0" compatLnSpc="1">
            <a:prstTxWarp prst="textNoShape">
              <a:avLst/>
            </a:prstTxWarp>
          </a:bodyPr>
          <a:lstStyle>
            <a:lvl1pPr algn="ctr" eaLnBrk="1" hangingPunct="1">
              <a:defRPr sz="1800" b="1">
                <a:solidFill>
                  <a:schemeClr val="bg1"/>
                </a:solidFill>
                <a:latin typeface="Arial" panose="020B0604020202020204" pitchFamily="34" charset="0"/>
                <a:cs typeface="Arial" panose="020B0604020202020204" pitchFamily="34" charset="0"/>
              </a:defRPr>
            </a:lvl1pPr>
          </a:lstStyle>
          <a:p>
            <a:pPr defTabSz="914400" fontAlgn="base">
              <a:spcBef>
                <a:spcPct val="0"/>
              </a:spcBef>
              <a:spcAft>
                <a:spcPct val="0"/>
              </a:spcAft>
              <a:defRPr/>
            </a:pPr>
            <a:fld id="{9994AB9E-1A05-4413-9075-4D6A766AB005}" type="slidenum">
              <a:rPr lang="en-US" smtClean="0">
                <a:solidFill>
                  <a:srgbClr val="FFFFFF"/>
                </a:solidFill>
              </a:rPr>
              <a:pPr defTabSz="914400" fontAlgn="base">
                <a:spcBef>
                  <a:spcPct val="0"/>
                </a:spcBef>
                <a:spcAft>
                  <a:spcPct val="0"/>
                </a:spcAft>
                <a:defRPr/>
              </a:pPr>
              <a:t>‹#›</a:t>
            </a:fld>
            <a:endParaRPr lang="en-US" dirty="0">
              <a:solidFill>
                <a:srgbClr val="FFFFFF"/>
              </a:solidFill>
            </a:endParaRPr>
          </a:p>
        </p:txBody>
      </p:sp>
      <p:sp>
        <p:nvSpPr>
          <p:cNvPr id="2" name="Footer Placeholder 1">
            <a:extLst>
              <a:ext uri="{FF2B5EF4-FFF2-40B4-BE49-F238E27FC236}">
                <a16:creationId xmlns:a16="http://schemas.microsoft.com/office/drawing/2014/main" id="{22841646-4328-2642-B249-3C85FC7BD00E}"/>
              </a:ext>
            </a:extLst>
          </p:cNvPr>
          <p:cNvSpPr>
            <a:spLocks noGrp="1"/>
          </p:cNvSpPr>
          <p:nvPr>
            <p:ph type="ftr" sz="quarter" idx="3"/>
          </p:nvPr>
        </p:nvSpPr>
        <p:spPr>
          <a:xfrm>
            <a:off x="609600" y="6356350"/>
            <a:ext cx="411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543704650"/>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60" r:id="rId10"/>
  </p:sldLayoutIdLst>
  <p:hf hdr="0" ftr="0" dt="0"/>
  <p:txStyles>
    <p:titleStyle>
      <a:lvl1pPr algn="ctr" rtl="0" eaLnBrk="0" fontAlgn="base" hangingPunct="0">
        <a:spcBef>
          <a:spcPct val="0"/>
        </a:spcBef>
        <a:spcAft>
          <a:spcPct val="0"/>
        </a:spcAft>
        <a:defRPr sz="4000" b="1">
          <a:solidFill>
            <a:srgbClr val="0C256C"/>
          </a:solidFill>
          <a:latin typeface="+mj-lt"/>
          <a:ea typeface="+mj-ea"/>
          <a:cs typeface="+mj-cs"/>
        </a:defRPr>
      </a:lvl1pPr>
      <a:lvl2pPr algn="ctr" rtl="0" eaLnBrk="0" fontAlgn="base" hangingPunct="0">
        <a:spcBef>
          <a:spcPct val="0"/>
        </a:spcBef>
        <a:spcAft>
          <a:spcPct val="0"/>
        </a:spcAft>
        <a:defRPr sz="4000" b="1">
          <a:solidFill>
            <a:srgbClr val="0C256C"/>
          </a:solidFill>
          <a:latin typeface="Verdana" pitchFamily="34" charset="0"/>
        </a:defRPr>
      </a:lvl2pPr>
      <a:lvl3pPr algn="ctr" rtl="0" eaLnBrk="0" fontAlgn="base" hangingPunct="0">
        <a:spcBef>
          <a:spcPct val="0"/>
        </a:spcBef>
        <a:spcAft>
          <a:spcPct val="0"/>
        </a:spcAft>
        <a:defRPr sz="4000" b="1">
          <a:solidFill>
            <a:srgbClr val="0C256C"/>
          </a:solidFill>
          <a:latin typeface="Verdana" pitchFamily="34" charset="0"/>
        </a:defRPr>
      </a:lvl3pPr>
      <a:lvl4pPr algn="ctr" rtl="0" eaLnBrk="0" fontAlgn="base" hangingPunct="0">
        <a:spcBef>
          <a:spcPct val="0"/>
        </a:spcBef>
        <a:spcAft>
          <a:spcPct val="0"/>
        </a:spcAft>
        <a:defRPr sz="4000" b="1">
          <a:solidFill>
            <a:srgbClr val="0C256C"/>
          </a:solidFill>
          <a:latin typeface="Verdana" pitchFamily="34" charset="0"/>
        </a:defRPr>
      </a:lvl4pPr>
      <a:lvl5pPr algn="ctr" rtl="0" eaLnBrk="0" fontAlgn="base" hangingPunct="0">
        <a:spcBef>
          <a:spcPct val="0"/>
        </a:spcBef>
        <a:spcAft>
          <a:spcPct val="0"/>
        </a:spcAft>
        <a:defRPr sz="4000" b="1">
          <a:solidFill>
            <a:srgbClr val="0C256C"/>
          </a:solidFill>
          <a:latin typeface="Verdana" pitchFamily="34" charset="0"/>
        </a:defRPr>
      </a:lvl5pPr>
      <a:lvl6pPr marL="457200" algn="ctr" rtl="0" fontAlgn="base">
        <a:spcBef>
          <a:spcPct val="0"/>
        </a:spcBef>
        <a:spcAft>
          <a:spcPct val="0"/>
        </a:spcAft>
        <a:defRPr sz="4000" b="1">
          <a:solidFill>
            <a:srgbClr val="0C256C"/>
          </a:solidFill>
          <a:latin typeface="Verdana" pitchFamily="34" charset="0"/>
        </a:defRPr>
      </a:lvl6pPr>
      <a:lvl7pPr marL="914400" algn="ctr" rtl="0" fontAlgn="base">
        <a:spcBef>
          <a:spcPct val="0"/>
        </a:spcBef>
        <a:spcAft>
          <a:spcPct val="0"/>
        </a:spcAft>
        <a:defRPr sz="4000" b="1">
          <a:solidFill>
            <a:srgbClr val="0C256C"/>
          </a:solidFill>
          <a:latin typeface="Verdana" pitchFamily="34" charset="0"/>
        </a:defRPr>
      </a:lvl7pPr>
      <a:lvl8pPr marL="1371600" algn="ctr" rtl="0" fontAlgn="base">
        <a:spcBef>
          <a:spcPct val="0"/>
        </a:spcBef>
        <a:spcAft>
          <a:spcPct val="0"/>
        </a:spcAft>
        <a:defRPr sz="4000" b="1">
          <a:solidFill>
            <a:srgbClr val="0C256C"/>
          </a:solidFill>
          <a:latin typeface="Verdana" pitchFamily="34" charset="0"/>
        </a:defRPr>
      </a:lvl8pPr>
      <a:lvl9pPr marL="1828800" algn="ctr" rtl="0" fontAlgn="base">
        <a:spcBef>
          <a:spcPct val="0"/>
        </a:spcBef>
        <a:spcAft>
          <a:spcPct val="0"/>
        </a:spcAft>
        <a:defRPr sz="4000" b="1">
          <a:solidFill>
            <a:srgbClr val="0C256C"/>
          </a:solidFill>
          <a:latin typeface="Verdana" pitchFamily="34" charset="0"/>
        </a:defRPr>
      </a:lvl9pPr>
    </p:titleStyle>
    <p:bodyStyle>
      <a:lvl1pPr marL="342900" indent="-342900" algn="l" rtl="0" eaLnBrk="0" fontAlgn="base" hangingPunct="0">
        <a:spcBef>
          <a:spcPct val="20000"/>
        </a:spcBef>
        <a:spcAft>
          <a:spcPct val="0"/>
        </a:spcAft>
        <a:buChar char="•"/>
        <a:defRPr sz="2800">
          <a:solidFill>
            <a:srgbClr val="0C256C"/>
          </a:solidFill>
          <a:latin typeface="+mn-lt"/>
          <a:ea typeface="+mn-ea"/>
          <a:cs typeface="+mn-cs"/>
        </a:defRPr>
      </a:lvl1pPr>
      <a:lvl2pPr marL="742950" indent="-285750" algn="l" rtl="0" eaLnBrk="0" fontAlgn="base" hangingPunct="0">
        <a:spcBef>
          <a:spcPct val="20000"/>
        </a:spcBef>
        <a:spcAft>
          <a:spcPct val="0"/>
        </a:spcAft>
        <a:buChar char="–"/>
        <a:defRPr sz="2400">
          <a:solidFill>
            <a:srgbClr val="0C256C"/>
          </a:solidFill>
          <a:latin typeface="+mn-lt"/>
        </a:defRPr>
      </a:lvl2pPr>
      <a:lvl3pPr marL="1143000" indent="-228600" algn="l" rtl="0" eaLnBrk="0" fontAlgn="base" hangingPunct="0">
        <a:spcBef>
          <a:spcPct val="20000"/>
        </a:spcBef>
        <a:spcAft>
          <a:spcPct val="0"/>
        </a:spcAft>
        <a:buChar char="•"/>
        <a:defRPr sz="2000">
          <a:solidFill>
            <a:srgbClr val="0C256C"/>
          </a:solidFill>
          <a:latin typeface="+mn-lt"/>
        </a:defRPr>
      </a:lvl3pPr>
      <a:lvl4pPr marL="1600200" indent="-228600" algn="l" rtl="0" eaLnBrk="0" fontAlgn="base" hangingPunct="0">
        <a:spcBef>
          <a:spcPct val="20000"/>
        </a:spcBef>
        <a:spcAft>
          <a:spcPct val="0"/>
        </a:spcAft>
        <a:buChar char="–"/>
        <a:defRPr>
          <a:solidFill>
            <a:srgbClr val="0C256C"/>
          </a:solidFill>
          <a:latin typeface="+mn-lt"/>
        </a:defRPr>
      </a:lvl4pPr>
      <a:lvl5pPr marL="2057400" indent="-228600" algn="l" rtl="0" eaLnBrk="0" fontAlgn="base" hangingPunct="0">
        <a:spcBef>
          <a:spcPct val="20000"/>
        </a:spcBef>
        <a:spcAft>
          <a:spcPct val="0"/>
        </a:spcAft>
        <a:buChar char="»"/>
        <a:defRPr sz="1400">
          <a:solidFill>
            <a:srgbClr val="0C256C"/>
          </a:solidFill>
          <a:latin typeface="+mn-lt"/>
        </a:defRPr>
      </a:lvl5pPr>
      <a:lvl6pPr marL="2514600" indent="-228600" algn="l" rtl="0" fontAlgn="base">
        <a:spcBef>
          <a:spcPct val="20000"/>
        </a:spcBef>
        <a:spcAft>
          <a:spcPct val="0"/>
        </a:spcAft>
        <a:buChar char="»"/>
        <a:defRPr sz="1400">
          <a:solidFill>
            <a:srgbClr val="0C256C"/>
          </a:solidFill>
          <a:latin typeface="+mn-lt"/>
        </a:defRPr>
      </a:lvl6pPr>
      <a:lvl7pPr marL="2971800" indent="-228600" algn="l" rtl="0" fontAlgn="base">
        <a:spcBef>
          <a:spcPct val="20000"/>
        </a:spcBef>
        <a:spcAft>
          <a:spcPct val="0"/>
        </a:spcAft>
        <a:buChar char="»"/>
        <a:defRPr sz="1400">
          <a:solidFill>
            <a:srgbClr val="0C256C"/>
          </a:solidFill>
          <a:latin typeface="+mn-lt"/>
        </a:defRPr>
      </a:lvl7pPr>
      <a:lvl8pPr marL="3429000" indent="-228600" algn="l" rtl="0" fontAlgn="base">
        <a:spcBef>
          <a:spcPct val="20000"/>
        </a:spcBef>
        <a:spcAft>
          <a:spcPct val="0"/>
        </a:spcAft>
        <a:buChar char="»"/>
        <a:defRPr sz="1400">
          <a:solidFill>
            <a:srgbClr val="0C256C"/>
          </a:solidFill>
          <a:latin typeface="+mn-lt"/>
        </a:defRPr>
      </a:lvl8pPr>
      <a:lvl9pPr marL="3886200" indent="-228600" algn="l" rtl="0" fontAlgn="base">
        <a:spcBef>
          <a:spcPct val="20000"/>
        </a:spcBef>
        <a:spcAft>
          <a:spcPct val="0"/>
        </a:spcAft>
        <a:buChar char="»"/>
        <a:defRPr sz="1400">
          <a:solidFill>
            <a:srgbClr val="0C256C"/>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6"/>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914400" eaLnBrk="0" fontAlgn="base" hangingPunct="0">
              <a:spcBef>
                <a:spcPct val="0"/>
              </a:spcBef>
              <a:spcAft>
                <a:spcPct val="0"/>
              </a:spcAft>
              <a:defRPr/>
            </a:pPr>
            <a:endParaRPr lang="en-US" altLang="en-US" dirty="0">
              <a:solidFill>
                <a:prstClr val="black">
                  <a:tint val="75000"/>
                </a:prstClr>
              </a:solidFill>
              <a:latin typeface="Arial" panose="020B0604020202020204" pitchFamily="34" charset="0"/>
            </a:endParaRP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914400" eaLnBrk="0" fontAlgn="base" hangingPunct="0">
              <a:spcBef>
                <a:spcPct val="0"/>
              </a:spcBef>
              <a:spcAft>
                <a:spcPct val="0"/>
              </a:spcAft>
              <a:defRPr/>
            </a:pPr>
            <a:endParaRPr lang="en-US" altLang="en-US" dirty="0">
              <a:solidFill>
                <a:prstClr val="black">
                  <a:tint val="75000"/>
                </a:prstClr>
              </a:solidFill>
              <a:latin typeface="Arial" panose="020B0604020202020204" pitchFamily="34" charset="0"/>
            </a:endParaRPr>
          </a:p>
        </p:txBody>
      </p:sp>
      <p:sp>
        <p:nvSpPr>
          <p:cNvPr id="6" name="Slide Number Placeholder 5"/>
          <p:cNvSpPr>
            <a:spLocks noGrp="1"/>
          </p:cNvSpPr>
          <p:nvPr>
            <p:ph type="sldNum" sz="quarter" idx="4"/>
          </p:nvPr>
        </p:nvSpPr>
        <p:spPr>
          <a:xfrm>
            <a:off x="8534400" y="6248401"/>
            <a:ext cx="2743200" cy="365125"/>
          </a:xfrm>
          <a:prstGeom prst="rect">
            <a:avLst/>
          </a:prstGeom>
        </p:spPr>
        <p:txBody>
          <a:bodyPr vert="horz" lIns="91440" tIns="45720" rIns="91440" bIns="45720" rtlCol="0" anchor="ctr"/>
          <a:lstStyle>
            <a:lvl1pPr algn="r">
              <a:defRPr sz="1800">
                <a:solidFill>
                  <a:schemeClr val="tx1"/>
                </a:solidFill>
              </a:defRPr>
            </a:lvl1pPr>
          </a:lstStyle>
          <a:p>
            <a:pPr defTabSz="914400" eaLnBrk="0" fontAlgn="base" hangingPunct="0">
              <a:spcBef>
                <a:spcPct val="0"/>
              </a:spcBef>
              <a:spcAft>
                <a:spcPct val="0"/>
              </a:spcAft>
              <a:defRPr/>
            </a:pPr>
            <a:fld id="{A6888736-1920-4A1D-85FA-7CCBC4EB3AB9}" type="slidenum">
              <a:rPr lang="en-US" altLang="en-US" smtClean="0">
                <a:latin typeface="Arial" panose="020B0604020202020204" pitchFamily="34" charset="0"/>
              </a:rPr>
              <a:pPr defTabSz="914400" eaLnBrk="0" fontAlgn="base" hangingPunct="0">
                <a:spcBef>
                  <a:spcPct val="0"/>
                </a:spcBef>
                <a:spcAft>
                  <a:spcPct val="0"/>
                </a:spcAft>
                <a:defRPr/>
              </a:pPr>
              <a:t>‹#›</a:t>
            </a:fld>
            <a:endParaRPr lang="en-US" altLang="en-US" dirty="0">
              <a:latin typeface="Arial" panose="020B0604020202020204" pitchFamily="34" charset="0"/>
            </a:endParaRPr>
          </a:p>
        </p:txBody>
      </p:sp>
    </p:spTree>
    <p:extLst>
      <p:ext uri="{BB962C8B-B14F-4D97-AF65-F5344CB8AC3E}">
        <p14:creationId xmlns:p14="http://schemas.microsoft.com/office/powerpoint/2010/main" val="2603691718"/>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7" r:id="rId3"/>
  </p:sldLayoutIdLst>
  <p:hf hdr="0" ftr="0" dt="0"/>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p:cNvSpPr/>
          <p:nvPr/>
        </p:nvSpPr>
        <p:spPr>
          <a:xfrm>
            <a:off x="8102601" y="274638"/>
            <a:ext cx="3695700" cy="9334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sz="1800" dirty="0">
              <a:solidFill>
                <a:srgbClr val="FFFFFF"/>
              </a:solidFill>
            </a:endParaRPr>
          </a:p>
        </p:txBody>
      </p:sp>
      <p:pic>
        <p:nvPicPr>
          <p:cNvPr id="7" name="Picture 6"/>
          <p:cNvPicPr>
            <a:picLocks noChangeAspect="1"/>
          </p:cNvPicPr>
          <p:nvPr/>
        </p:nvPicPr>
        <p:blipFill>
          <a:blip r:embed="rId6">
            <a:clrChange>
              <a:clrFrom>
                <a:srgbClr val="FFFFFE"/>
              </a:clrFrom>
              <a:clrTo>
                <a:srgbClr val="FFFFFE">
                  <a:alpha val="0"/>
                </a:srgbClr>
              </a:clrTo>
            </a:clrChange>
          </a:blip>
          <a:srcRect/>
          <a:stretch>
            <a:fillRect/>
          </a:stretch>
        </p:blipFill>
        <p:spPr bwMode="auto">
          <a:xfrm>
            <a:off x="8407401" y="292100"/>
            <a:ext cx="3390900" cy="1100138"/>
          </a:xfrm>
          <a:prstGeom prst="rect">
            <a:avLst/>
          </a:prstGeom>
          <a:noFill/>
          <a:ln>
            <a:noFill/>
          </a:ln>
          <a:effectLst>
            <a:outerShdw blurRad="50800" dist="38100" dir="5400000" algn="t" rotWithShape="0">
              <a:srgbClr val="808080">
                <a:alpha val="39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4"/>
          <p:cNvSpPr>
            <a:spLocks noChangeArrowheads="1"/>
          </p:cNvSpPr>
          <p:nvPr/>
        </p:nvSpPr>
        <p:spPr bwMode="auto">
          <a:xfrm>
            <a:off x="0" y="1493839"/>
            <a:ext cx="12192000" cy="122237"/>
          </a:xfrm>
          <a:prstGeom prst="rect">
            <a:avLst/>
          </a:prstGeom>
          <a:gradFill rotWithShape="1">
            <a:gsLst>
              <a:gs pos="0">
                <a:srgbClr val="55261C"/>
              </a:gs>
              <a:gs pos="6000">
                <a:srgbClr val="EBDAD4"/>
              </a:gs>
              <a:gs pos="28999">
                <a:srgbClr val="C0524E"/>
              </a:gs>
              <a:gs pos="42000">
                <a:srgbClr val="80302D"/>
              </a:gs>
              <a:gs pos="44000">
                <a:srgbClr val="9C6563"/>
              </a:gs>
              <a:gs pos="48000">
                <a:srgbClr val="FFFFFF"/>
              </a:gs>
              <a:gs pos="78999">
                <a:srgbClr val="83A7C3"/>
              </a:gs>
              <a:gs pos="87000">
                <a:srgbClr val="768FB9"/>
              </a:gs>
              <a:gs pos="92000">
                <a:srgbClr val="83A7C3"/>
              </a:gs>
              <a:gs pos="100000">
                <a:srgbClr val="DCEBF5"/>
              </a:gs>
            </a:gsLst>
            <a:lin ang="5400000"/>
          </a:gradFill>
          <a:ln w="9525">
            <a:solidFill>
              <a:srgbClr val="B6DCDF"/>
            </a:solidFill>
            <a:miter lim="800000"/>
            <a:headEnd/>
            <a:tailEnd/>
          </a:ln>
          <a:effectLst>
            <a:outerShdw blurRad="40000" dist="23000" dir="5400000" rotWithShape="0">
              <a:srgbClr val="808080">
                <a:alpha val="34998"/>
              </a:srgbClr>
            </a:outerShdw>
          </a:effectLst>
        </p:spPr>
        <p:txBody>
          <a:bodyPr anchor="ctr"/>
          <a:lstStyle/>
          <a:p>
            <a:pPr algn="ctr" fontAlgn="base">
              <a:spcBef>
                <a:spcPct val="0"/>
              </a:spcBef>
              <a:spcAft>
                <a:spcPct val="0"/>
              </a:spcAft>
              <a:defRPr/>
            </a:pPr>
            <a:endParaRPr lang="en-US" sz="1800" dirty="0">
              <a:solidFill>
                <a:prstClr val="white"/>
              </a:solidFill>
              <a:ea typeface="MS PGothic" pitchFamily="34" charset="-128"/>
              <a:cs typeface="Arial" charset="0"/>
            </a:endParaRPr>
          </a:p>
        </p:txBody>
      </p:sp>
      <p:sp>
        <p:nvSpPr>
          <p:cNvPr id="16" name="Rectangle 15"/>
          <p:cNvSpPr>
            <a:spLocks noChangeArrowheads="1"/>
          </p:cNvSpPr>
          <p:nvPr/>
        </p:nvSpPr>
        <p:spPr bwMode="auto">
          <a:xfrm>
            <a:off x="-27517" y="6234114"/>
            <a:ext cx="12192001" cy="122237"/>
          </a:xfrm>
          <a:prstGeom prst="rect">
            <a:avLst/>
          </a:prstGeom>
          <a:gradFill rotWithShape="1">
            <a:gsLst>
              <a:gs pos="0">
                <a:srgbClr val="55261C"/>
              </a:gs>
              <a:gs pos="6000">
                <a:srgbClr val="EBDAD4"/>
              </a:gs>
              <a:gs pos="28999">
                <a:srgbClr val="C0524E"/>
              </a:gs>
              <a:gs pos="42000">
                <a:srgbClr val="80302D"/>
              </a:gs>
              <a:gs pos="44000">
                <a:srgbClr val="9C6563"/>
              </a:gs>
              <a:gs pos="48000">
                <a:srgbClr val="FFFFFF"/>
              </a:gs>
              <a:gs pos="78999">
                <a:srgbClr val="83A7C3"/>
              </a:gs>
              <a:gs pos="87000">
                <a:srgbClr val="768FB9"/>
              </a:gs>
              <a:gs pos="92000">
                <a:srgbClr val="83A7C3"/>
              </a:gs>
              <a:gs pos="100000">
                <a:srgbClr val="DCEBF5"/>
              </a:gs>
            </a:gsLst>
            <a:lin ang="5400000"/>
          </a:gradFill>
          <a:ln w="9525">
            <a:solidFill>
              <a:srgbClr val="B6DCDF"/>
            </a:solidFill>
            <a:miter lim="800000"/>
            <a:headEnd/>
            <a:tailEnd/>
          </a:ln>
          <a:effectLst>
            <a:outerShdw blurRad="40000" dist="23000" dir="5400000" rotWithShape="0">
              <a:srgbClr val="808080">
                <a:alpha val="34998"/>
              </a:srgbClr>
            </a:outerShdw>
          </a:effectLst>
        </p:spPr>
        <p:txBody>
          <a:bodyPr anchor="ctr"/>
          <a:lstStyle/>
          <a:p>
            <a:pPr algn="ctr" fontAlgn="base">
              <a:spcBef>
                <a:spcPct val="0"/>
              </a:spcBef>
              <a:spcAft>
                <a:spcPct val="0"/>
              </a:spcAft>
              <a:defRPr/>
            </a:pPr>
            <a:endParaRPr lang="en-US" sz="1800" dirty="0">
              <a:solidFill>
                <a:prstClr val="white"/>
              </a:solidFill>
              <a:ea typeface="MS PGothic" pitchFamily="34" charset="-128"/>
              <a:cs typeface="Arial" charset="0"/>
            </a:endParaRPr>
          </a:p>
        </p:txBody>
      </p:sp>
      <p:sp>
        <p:nvSpPr>
          <p:cNvPr id="4" name="Footer Placeholder 3">
            <a:extLst>
              <a:ext uri="{FF2B5EF4-FFF2-40B4-BE49-F238E27FC236}">
                <a16:creationId xmlns:a16="http://schemas.microsoft.com/office/drawing/2014/main" id="{0AC5702F-0687-9544-9156-3F548D500AA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B9EE08C-27FA-8D46-BC04-13A90637C72B}"/>
              </a:ext>
            </a:extLst>
          </p:cNvPr>
          <p:cNvSpPr>
            <a:spLocks noGrp="1"/>
          </p:cNvSpPr>
          <p:nvPr>
            <p:ph type="sldNum" sz="quarter" idx="4"/>
          </p:nvPr>
        </p:nvSpPr>
        <p:spPr>
          <a:xfrm>
            <a:off x="8610600" y="6367367"/>
            <a:ext cx="2667000" cy="490633"/>
          </a:xfrm>
          <a:prstGeom prst="rect">
            <a:avLst/>
          </a:prstGeom>
        </p:spPr>
        <p:txBody>
          <a:bodyPr vert="horz" lIns="91440" tIns="45720" rIns="91440" bIns="45720" rtlCol="0" anchor="ctr"/>
          <a:lstStyle>
            <a:lvl1pPr algn="r">
              <a:defRPr sz="1800">
                <a:solidFill>
                  <a:schemeClr val="tx1"/>
                </a:solidFill>
                <a:latin typeface="Arial" panose="020B0604020202020204" pitchFamily="34" charset="0"/>
                <a:cs typeface="Arial" panose="020B0604020202020204" pitchFamily="34" charset="0"/>
              </a:defRPr>
            </a:lvl1pPr>
          </a:lstStyle>
          <a:p>
            <a:fld id="{554EEA27-DEAF-A146-AF2C-EF628F25721A}" type="slidenum">
              <a:rPr lang="en-US" smtClean="0"/>
              <a:pPr/>
              <a:t>‹#›</a:t>
            </a:fld>
            <a:endParaRPr lang="en-US" dirty="0"/>
          </a:p>
        </p:txBody>
      </p:sp>
    </p:spTree>
    <p:extLst>
      <p:ext uri="{BB962C8B-B14F-4D97-AF65-F5344CB8AC3E}">
        <p14:creationId xmlns:p14="http://schemas.microsoft.com/office/powerpoint/2010/main" val="3916114023"/>
      </p:ext>
    </p:extLst>
  </p:cSld>
  <p:clrMap bg1="lt1" tx1="dk1" bg2="lt2" tx2="dk2" accent1="accent1" accent2="accent2" accent3="accent3" accent4="accent4" accent5="accent5" accent6="accent6" hlink="hlink" folHlink="folHlink"/>
  <p:sldLayoutIdLst>
    <p:sldLayoutId id="2147483868" r:id="rId1"/>
    <p:sldLayoutId id="2147483775" r:id="rId2"/>
    <p:sldLayoutId id="2147483776" r:id="rId3"/>
    <p:sldLayoutId id="2147483777" r:id="rId4"/>
  </p:sldLayoutIdLst>
  <p:hf hdr="0" ftr="0" dt="0"/>
  <p:txStyles>
    <p:titleStyle>
      <a:lvl1pPr algn="l" defTabSz="457200" rtl="0" eaLnBrk="0" fontAlgn="base" hangingPunct="0">
        <a:spcBef>
          <a:spcPct val="0"/>
        </a:spcBef>
        <a:spcAft>
          <a:spcPct val="0"/>
        </a:spcAft>
        <a:defRPr sz="3000" b="1" kern="1200">
          <a:solidFill>
            <a:schemeClr val="tx1"/>
          </a:solidFill>
          <a:latin typeface="+mj-lt"/>
          <a:ea typeface="MS PGothic" pitchFamily="34" charset="-128"/>
          <a:cs typeface="MS PGothic" charset="0"/>
        </a:defRPr>
      </a:lvl1pPr>
      <a:lvl2pPr algn="l" defTabSz="457200" rtl="0" eaLnBrk="0" fontAlgn="base" hangingPunct="0">
        <a:spcBef>
          <a:spcPct val="0"/>
        </a:spcBef>
        <a:spcAft>
          <a:spcPct val="0"/>
        </a:spcAft>
        <a:defRPr sz="3000" b="1">
          <a:solidFill>
            <a:schemeClr val="tx1"/>
          </a:solidFill>
          <a:latin typeface="Calibri" pitchFamily="34" charset="0"/>
          <a:ea typeface="MS PGothic" pitchFamily="34" charset="-128"/>
          <a:cs typeface="MS PGothic" charset="0"/>
        </a:defRPr>
      </a:lvl2pPr>
      <a:lvl3pPr algn="l" defTabSz="457200" rtl="0" eaLnBrk="0" fontAlgn="base" hangingPunct="0">
        <a:spcBef>
          <a:spcPct val="0"/>
        </a:spcBef>
        <a:spcAft>
          <a:spcPct val="0"/>
        </a:spcAft>
        <a:defRPr sz="3000" b="1">
          <a:solidFill>
            <a:schemeClr val="tx1"/>
          </a:solidFill>
          <a:latin typeface="Calibri" pitchFamily="34" charset="0"/>
          <a:ea typeface="MS PGothic" pitchFamily="34" charset="-128"/>
          <a:cs typeface="MS PGothic" charset="0"/>
        </a:defRPr>
      </a:lvl3pPr>
      <a:lvl4pPr algn="l" defTabSz="457200" rtl="0" eaLnBrk="0" fontAlgn="base" hangingPunct="0">
        <a:spcBef>
          <a:spcPct val="0"/>
        </a:spcBef>
        <a:spcAft>
          <a:spcPct val="0"/>
        </a:spcAft>
        <a:defRPr sz="3000" b="1">
          <a:solidFill>
            <a:schemeClr val="tx1"/>
          </a:solidFill>
          <a:latin typeface="Calibri" pitchFamily="34" charset="0"/>
          <a:ea typeface="MS PGothic" pitchFamily="34" charset="-128"/>
          <a:cs typeface="MS PGothic" charset="0"/>
        </a:defRPr>
      </a:lvl4pPr>
      <a:lvl5pPr algn="l" defTabSz="457200" rtl="0" eaLnBrk="0" fontAlgn="base" hangingPunct="0">
        <a:spcBef>
          <a:spcPct val="0"/>
        </a:spcBef>
        <a:spcAft>
          <a:spcPct val="0"/>
        </a:spcAft>
        <a:defRPr sz="3000" b="1">
          <a:solidFill>
            <a:schemeClr val="tx1"/>
          </a:solidFill>
          <a:latin typeface="Calibri" pitchFamily="34" charset="0"/>
          <a:ea typeface="MS PGothic" pitchFamily="34" charset="-128"/>
          <a:cs typeface="MS PGothic" charset="0"/>
        </a:defRPr>
      </a:lvl5pPr>
      <a:lvl6pPr marL="457200" algn="l" defTabSz="457200" rtl="0" fontAlgn="base">
        <a:spcBef>
          <a:spcPct val="0"/>
        </a:spcBef>
        <a:spcAft>
          <a:spcPct val="0"/>
        </a:spcAft>
        <a:defRPr sz="3000" b="1">
          <a:solidFill>
            <a:schemeClr val="tx1"/>
          </a:solidFill>
          <a:latin typeface="Calibri" pitchFamily="34" charset="0"/>
        </a:defRPr>
      </a:lvl6pPr>
      <a:lvl7pPr marL="914400" algn="l" defTabSz="457200" rtl="0" fontAlgn="base">
        <a:spcBef>
          <a:spcPct val="0"/>
        </a:spcBef>
        <a:spcAft>
          <a:spcPct val="0"/>
        </a:spcAft>
        <a:defRPr sz="3000" b="1">
          <a:solidFill>
            <a:schemeClr val="tx1"/>
          </a:solidFill>
          <a:latin typeface="Calibri" pitchFamily="34" charset="0"/>
        </a:defRPr>
      </a:lvl7pPr>
      <a:lvl8pPr marL="1371600" algn="l" defTabSz="457200" rtl="0" fontAlgn="base">
        <a:spcBef>
          <a:spcPct val="0"/>
        </a:spcBef>
        <a:spcAft>
          <a:spcPct val="0"/>
        </a:spcAft>
        <a:defRPr sz="3000" b="1">
          <a:solidFill>
            <a:schemeClr val="tx1"/>
          </a:solidFill>
          <a:latin typeface="Calibri" pitchFamily="34" charset="0"/>
        </a:defRPr>
      </a:lvl8pPr>
      <a:lvl9pPr marL="1828800" algn="l" defTabSz="457200" rtl="0" fontAlgn="base">
        <a:spcBef>
          <a:spcPct val="0"/>
        </a:spcBef>
        <a:spcAft>
          <a:spcPct val="0"/>
        </a:spcAft>
        <a:defRPr sz="3000" b="1">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lang="en-US" altLang="en-US" sz="2400" kern="1200" dirty="0">
          <a:solidFill>
            <a:schemeClr val="tx1"/>
          </a:solidFill>
          <a:latin typeface="+mn-lt"/>
          <a:ea typeface="MS PGothic" pitchFamily="34" charset="-128"/>
          <a:cs typeface="MS PGothic" charset="0"/>
        </a:defRPr>
      </a:lvl1pPr>
      <a:lvl2pPr marL="742950" indent="-285750" algn="l" defTabSz="457200" rtl="0" eaLnBrk="0" fontAlgn="base" hangingPunct="0">
        <a:spcBef>
          <a:spcPct val="20000"/>
        </a:spcBef>
        <a:spcAft>
          <a:spcPct val="0"/>
        </a:spcAft>
        <a:buFont typeface="Arial" panose="020B0604020202020204" pitchFamily="34" charset="0"/>
        <a:buChar char="–"/>
        <a:defRPr lang="en-US" altLang="en-US" sz="2400" kern="1200" dirty="0">
          <a:solidFill>
            <a:schemeClr val="tx1"/>
          </a:solidFill>
          <a:latin typeface="+mn-lt"/>
          <a:ea typeface="MS PGothic" pitchFamily="34" charset="-128"/>
          <a:cs typeface="MS PGothic" charset="0"/>
        </a:defRPr>
      </a:lvl2pPr>
      <a:lvl3pPr marL="1143000" indent="-228600" algn="l" defTabSz="457200" rtl="0" eaLnBrk="0" fontAlgn="base" hangingPunct="0">
        <a:spcBef>
          <a:spcPct val="20000"/>
        </a:spcBef>
        <a:spcAft>
          <a:spcPct val="0"/>
        </a:spcAft>
        <a:buFont typeface="Arial" panose="020B0604020202020204" pitchFamily="34" charset="0"/>
        <a:buChar char="•"/>
        <a:defRPr lang="en-US" altLang="en-US" sz="2400" kern="1200" dirty="0">
          <a:solidFill>
            <a:schemeClr val="tx1"/>
          </a:solidFill>
          <a:latin typeface="+mn-lt"/>
          <a:ea typeface="MS PGothic" pitchFamily="34" charset="-128"/>
          <a:cs typeface="MS PGothic" charset="0"/>
        </a:defRPr>
      </a:lvl3pPr>
      <a:lvl4pPr marL="1600200" indent="-228600" algn="l" defTabSz="457200" rtl="0" eaLnBrk="0" fontAlgn="base" hangingPunct="0">
        <a:spcBef>
          <a:spcPct val="20000"/>
        </a:spcBef>
        <a:spcAft>
          <a:spcPct val="0"/>
        </a:spcAft>
        <a:buFont typeface="Arial" panose="020B0604020202020204" pitchFamily="34" charset="0"/>
        <a:buChar char="–"/>
        <a:defRPr lang="en-US" altLang="en-US" sz="2400" kern="1200" dirty="0">
          <a:solidFill>
            <a:schemeClr val="tx1"/>
          </a:solidFill>
          <a:latin typeface="+mn-lt"/>
          <a:ea typeface="MS PGothic" pitchFamily="34" charset="-128"/>
          <a:cs typeface="MS PGothic" charset="0"/>
        </a:defRPr>
      </a:lvl4pPr>
      <a:lvl5pPr marL="2057400" indent="-228600" algn="l" defTabSz="457200" rtl="0" eaLnBrk="0" fontAlgn="base" hangingPunct="0">
        <a:spcBef>
          <a:spcPct val="20000"/>
        </a:spcBef>
        <a:spcAft>
          <a:spcPct val="0"/>
        </a:spcAft>
        <a:buFont typeface="Arial" panose="020B0604020202020204" pitchFamily="34" charset="0"/>
        <a:buChar char="»"/>
        <a:defRPr lang="en-US" altLang="en-US" sz="2400" kern="1200" dirty="0">
          <a:solidFill>
            <a:schemeClr val="tx1"/>
          </a:solidFill>
          <a:latin typeface="+mn-lt"/>
          <a:ea typeface="MS PGothic"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7104" userDrawn="1">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29F896-DDF5-FD4F-B734-BF820961F9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8" name="Slide Number Placeholder 7">
            <a:extLst>
              <a:ext uri="{FF2B5EF4-FFF2-40B4-BE49-F238E27FC236}">
                <a16:creationId xmlns:a16="http://schemas.microsoft.com/office/drawing/2014/main" id="{D19C047D-49AB-424A-B185-73DCCD519AA0}"/>
              </a:ext>
            </a:extLst>
          </p:cNvPr>
          <p:cNvSpPr>
            <a:spLocks noGrp="1"/>
          </p:cNvSpPr>
          <p:nvPr>
            <p:ph type="sldNum" sz="quarter" idx="4"/>
          </p:nvPr>
        </p:nvSpPr>
        <p:spPr>
          <a:xfrm>
            <a:off x="8537575" y="6248400"/>
            <a:ext cx="2743200" cy="365125"/>
          </a:xfrm>
          <a:prstGeom prst="rect">
            <a:avLst/>
          </a:prstGeom>
        </p:spPr>
        <p:txBody>
          <a:bodyPr vert="horz" lIns="91440" tIns="45720" rIns="91440" bIns="45720" rtlCol="0" anchor="ctr"/>
          <a:lstStyle>
            <a:lvl1pPr algn="r">
              <a:defRPr sz="1800">
                <a:solidFill>
                  <a:schemeClr val="tx1"/>
                </a:solidFill>
                <a:latin typeface="Arial" panose="020B0604020202020204" pitchFamily="34" charset="0"/>
                <a:cs typeface="Arial" panose="020B0604020202020204" pitchFamily="34" charset="0"/>
              </a:defRPr>
            </a:lvl1pPr>
          </a:lstStyle>
          <a:p>
            <a:fld id="{47BF7190-2855-4E4B-808F-7B8294BFAC91}" type="slidenum">
              <a:rPr lang="en-US" smtClean="0"/>
              <a:pPr/>
              <a:t>‹#›</a:t>
            </a:fld>
            <a:endParaRPr lang="en-US" dirty="0"/>
          </a:p>
        </p:txBody>
      </p:sp>
    </p:spTree>
    <p:extLst>
      <p:ext uri="{BB962C8B-B14F-4D97-AF65-F5344CB8AC3E}">
        <p14:creationId xmlns:p14="http://schemas.microsoft.com/office/powerpoint/2010/main" val="1076351470"/>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869" r:id="rId3"/>
    <p:sldLayoutId id="2147483781" r:id="rId4"/>
    <p:sldLayoutId id="2147483782" r:id="rId5"/>
    <p:sldLayoutId id="2147483784" r:id="rId6"/>
    <p:sldLayoutId id="2147483785" r:id="rId7"/>
  </p:sldLayoutIdLst>
  <p:hf hdr="0" ftr="0" dt="0"/>
  <p:txStyles>
    <p:titleStyle>
      <a:lvl1pPr algn="l" defTabSz="457200" rtl="0" eaLnBrk="1" latinLnBrk="0" hangingPunct="1">
        <a:spcBef>
          <a:spcPct val="0"/>
        </a:spcBef>
        <a:buNone/>
        <a:defRPr sz="3200" b="1" kern="1200">
          <a:solidFill>
            <a:srgbClr val="39207B"/>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8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8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12192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800" dirty="0">
              <a:solidFill>
                <a:prstClr val="white"/>
              </a:solidFill>
            </a:endParaRPr>
          </a:p>
        </p:txBody>
      </p:sp>
      <p:sp>
        <p:nvSpPr>
          <p:cNvPr id="2" name="Title Placeholder 1"/>
          <p:cNvSpPr>
            <a:spLocks noGrp="1"/>
          </p:cNvSpPr>
          <p:nvPr>
            <p:ph type="title"/>
          </p:nvPr>
        </p:nvSpPr>
        <p:spPr>
          <a:xfrm>
            <a:off x="609600" y="533400"/>
            <a:ext cx="109728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600200"/>
            <a:ext cx="109728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18288"/>
            <a:ext cx="12192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800" dirty="0">
              <a:solidFill>
                <a:prstClr val="white"/>
              </a:solidFill>
            </a:endParaRPr>
          </a:p>
        </p:txBody>
      </p:sp>
      <p:sp>
        <p:nvSpPr>
          <p:cNvPr id="4" name="Date Placeholder 3"/>
          <p:cNvSpPr>
            <a:spLocks noGrp="1"/>
          </p:cNvSpPr>
          <p:nvPr>
            <p:ph type="dt" sz="half" idx="2"/>
          </p:nvPr>
        </p:nvSpPr>
        <p:spPr>
          <a:xfrm>
            <a:off x="609600" y="18288"/>
            <a:ext cx="3860800" cy="329184"/>
          </a:xfrm>
          <a:prstGeom prst="rect">
            <a:avLst/>
          </a:prstGeom>
        </p:spPr>
        <p:txBody>
          <a:bodyPr vert="horz" lIns="91440" tIns="45720" rIns="91440" bIns="45720" rtlCol="0" anchor="ctr"/>
          <a:lstStyle>
            <a:lvl1pPr algn="l">
              <a:defRPr sz="1200">
                <a:solidFill>
                  <a:srgbClr val="FFFFFF"/>
                </a:solidFill>
              </a:defRPr>
            </a:lvl1pPr>
          </a:lstStyle>
          <a:p>
            <a:pPr defTabSz="914400"/>
            <a:endParaRPr lang="en-US" dirty="0"/>
          </a:p>
        </p:txBody>
      </p:sp>
      <p:sp>
        <p:nvSpPr>
          <p:cNvPr id="5" name="Footer Placeholder 4"/>
          <p:cNvSpPr>
            <a:spLocks noGrp="1"/>
          </p:cNvSpPr>
          <p:nvPr>
            <p:ph type="ftr" sz="quarter" idx="3"/>
          </p:nvPr>
        </p:nvSpPr>
        <p:spPr>
          <a:xfrm>
            <a:off x="4572000" y="18288"/>
            <a:ext cx="5486400" cy="329184"/>
          </a:xfrm>
          <a:prstGeom prst="rect">
            <a:avLst/>
          </a:prstGeom>
        </p:spPr>
        <p:txBody>
          <a:bodyPr vert="horz" lIns="91440" tIns="45720" rIns="91440" bIns="45720" rtlCol="0" anchor="ctr"/>
          <a:lstStyle>
            <a:lvl1pPr algn="ctr">
              <a:defRPr sz="1200">
                <a:solidFill>
                  <a:srgbClr val="FFFFFF"/>
                </a:solidFill>
              </a:defRPr>
            </a:lvl1pPr>
          </a:lstStyle>
          <a:p>
            <a:pPr defTabSz="914400"/>
            <a:endParaRPr lang="en-US" dirty="0"/>
          </a:p>
        </p:txBody>
      </p:sp>
      <p:sp>
        <p:nvSpPr>
          <p:cNvPr id="6" name="Slide Number Placeholder 5"/>
          <p:cNvSpPr>
            <a:spLocks noGrp="1"/>
          </p:cNvSpPr>
          <p:nvPr>
            <p:ph type="sldNum" sz="quarter" idx="4"/>
          </p:nvPr>
        </p:nvSpPr>
        <p:spPr>
          <a:xfrm>
            <a:off x="9858375" y="6265986"/>
            <a:ext cx="1422400" cy="329184"/>
          </a:xfrm>
          <a:prstGeom prst="rect">
            <a:avLst/>
          </a:prstGeom>
        </p:spPr>
        <p:txBody>
          <a:bodyPr vert="horz" lIns="91440" tIns="45720" rIns="91440" bIns="45720" rtlCol="0" anchor="ctr"/>
          <a:lstStyle>
            <a:lvl1pPr algn="r">
              <a:defRPr sz="1800" b="0">
                <a:solidFill>
                  <a:schemeClr val="tx1"/>
                </a:solidFill>
                <a:latin typeface="Arial" panose="020B0604020202020204" pitchFamily="34" charset="0"/>
                <a:cs typeface="Arial" panose="020B0604020202020204" pitchFamily="34" charset="0"/>
              </a:defRPr>
            </a:lvl1pPr>
          </a:lstStyle>
          <a:p>
            <a:pPr defTabSz="914400"/>
            <a:fld id="{A72753A0-1AF7-4635-A37E-A69EE5E3C616}" type="slidenum">
              <a:rPr lang="en-US" smtClean="0"/>
              <a:pPr defTabSz="914400"/>
              <a:t>‹#›</a:t>
            </a:fld>
            <a:endParaRPr lang="en-US" dirty="0"/>
          </a:p>
        </p:txBody>
      </p:sp>
    </p:spTree>
    <p:extLst>
      <p:ext uri="{BB962C8B-B14F-4D97-AF65-F5344CB8AC3E}">
        <p14:creationId xmlns:p14="http://schemas.microsoft.com/office/powerpoint/2010/main" val="2836109906"/>
      </p:ext>
    </p:extLst>
  </p:cSld>
  <p:clrMap bg1="lt1" tx1="dk1" bg2="lt2" tx2="dk2" accent1="accent1" accent2="accent2" accent3="accent3" accent4="accent4" accent5="accent5" accent6="accent6" hlink="hlink" folHlink="folHlink"/>
  <p:sldLayoutIdLst>
    <p:sldLayoutId id="2147483892" r:id="rId1"/>
    <p:sldLayoutId id="2147483893" r:id="rId2"/>
  </p:sldLayoutIdLst>
  <p:hf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Holder 6"/>
          <p:cNvSpPr>
            <a:spLocks noGrp="1"/>
          </p:cNvSpPr>
          <p:nvPr>
            <p:ph type="sldNum" sz="quarter" idx="7"/>
          </p:nvPr>
        </p:nvSpPr>
        <p:spPr>
          <a:xfrm>
            <a:off x="9208860" y="6300400"/>
            <a:ext cx="1965113" cy="276999"/>
          </a:xfrm>
          <a:prstGeom prst="rect">
            <a:avLst/>
          </a:prstGeom>
        </p:spPr>
        <p:txBody>
          <a:bodyPr wrap="square" lIns="0" tIns="0" rIns="0" bIns="0">
            <a:spAutoFit/>
          </a:bodyPr>
          <a:lstStyle>
            <a:lvl1pPr algn="r">
              <a:defRPr>
                <a:solidFill>
                  <a:schemeClr val="tx1"/>
                </a:solidFill>
                <a:latin typeface="Arial" panose="020B0604020202020204" pitchFamily="34" charset="0"/>
                <a:cs typeface="Arial" panose="020B0604020202020204" pitchFamily="34" charset="0"/>
              </a:defRPr>
            </a:lvl1pPr>
          </a:lstStyle>
          <a:p>
            <a:pPr defTabSz="914400"/>
            <a:fld id="{B6F15528-21DE-4FAA-801E-634DDDAF4B2B}" type="slidenum">
              <a:rPr lang="en-US" smtClean="0"/>
              <a:pPr defTabSz="914400"/>
              <a:t>‹#›</a:t>
            </a:fld>
            <a:endParaRPr lang="en-US" dirty="0"/>
          </a:p>
        </p:txBody>
      </p:sp>
      <p:sp>
        <p:nvSpPr>
          <p:cNvPr id="16" name="bk object 16"/>
          <p:cNvSpPr/>
          <p:nvPr/>
        </p:nvSpPr>
        <p:spPr>
          <a:xfrm>
            <a:off x="0" y="0"/>
            <a:ext cx="12192000" cy="1447800"/>
          </a:xfrm>
          <a:custGeom>
            <a:avLst/>
            <a:gdLst/>
            <a:ahLst/>
            <a:cxnLst/>
            <a:rect l="l" t="t" r="r" b="b"/>
            <a:pathLst>
              <a:path w="9144000" h="1447800">
                <a:moveTo>
                  <a:pt x="8884315" y="0"/>
                </a:moveTo>
                <a:lnTo>
                  <a:pt x="460849" y="0"/>
                </a:lnTo>
                <a:lnTo>
                  <a:pt x="459144" y="720"/>
                </a:lnTo>
                <a:lnTo>
                  <a:pt x="398678" y="27743"/>
                </a:lnTo>
                <a:lnTo>
                  <a:pt x="341917" y="55204"/>
                </a:lnTo>
                <a:lnTo>
                  <a:pt x="288931" y="83089"/>
                </a:lnTo>
                <a:lnTo>
                  <a:pt x="239789" y="111382"/>
                </a:lnTo>
                <a:lnTo>
                  <a:pt x="194559" y="140070"/>
                </a:lnTo>
                <a:lnTo>
                  <a:pt x="153309" y="169137"/>
                </a:lnTo>
                <a:lnTo>
                  <a:pt x="116110" y="198568"/>
                </a:lnTo>
                <a:lnTo>
                  <a:pt x="83029" y="228350"/>
                </a:lnTo>
                <a:lnTo>
                  <a:pt x="54136" y="258467"/>
                </a:lnTo>
                <a:lnTo>
                  <a:pt x="29499" y="288904"/>
                </a:lnTo>
                <a:lnTo>
                  <a:pt x="675" y="335130"/>
                </a:lnTo>
                <a:lnTo>
                  <a:pt x="0" y="336548"/>
                </a:lnTo>
                <a:lnTo>
                  <a:pt x="0" y="554229"/>
                </a:lnTo>
                <a:lnTo>
                  <a:pt x="29499" y="601873"/>
                </a:lnTo>
                <a:lnTo>
                  <a:pt x="54136" y="632311"/>
                </a:lnTo>
                <a:lnTo>
                  <a:pt x="83029" y="662427"/>
                </a:lnTo>
                <a:lnTo>
                  <a:pt x="116110" y="692209"/>
                </a:lnTo>
                <a:lnTo>
                  <a:pt x="153309" y="721641"/>
                </a:lnTo>
                <a:lnTo>
                  <a:pt x="194559" y="750707"/>
                </a:lnTo>
                <a:lnTo>
                  <a:pt x="239789" y="779395"/>
                </a:lnTo>
                <a:lnTo>
                  <a:pt x="288931" y="807688"/>
                </a:lnTo>
                <a:lnTo>
                  <a:pt x="341917" y="835573"/>
                </a:lnTo>
                <a:lnTo>
                  <a:pt x="398678" y="863034"/>
                </a:lnTo>
                <a:lnTo>
                  <a:pt x="459144" y="890058"/>
                </a:lnTo>
                <a:lnTo>
                  <a:pt x="523247" y="916628"/>
                </a:lnTo>
                <a:lnTo>
                  <a:pt x="590918" y="942731"/>
                </a:lnTo>
                <a:lnTo>
                  <a:pt x="662089" y="968352"/>
                </a:lnTo>
                <a:lnTo>
                  <a:pt x="698965" y="980977"/>
                </a:lnTo>
                <a:lnTo>
                  <a:pt x="736689" y="993476"/>
                </a:lnTo>
                <a:lnTo>
                  <a:pt x="775255" y="1005847"/>
                </a:lnTo>
                <a:lnTo>
                  <a:pt x="854872" y="1030198"/>
                </a:lnTo>
                <a:lnTo>
                  <a:pt x="937748" y="1054016"/>
                </a:lnTo>
                <a:lnTo>
                  <a:pt x="1023814" y="1077286"/>
                </a:lnTo>
                <a:lnTo>
                  <a:pt x="1113000" y="1099993"/>
                </a:lnTo>
                <a:lnTo>
                  <a:pt x="1205239" y="1122122"/>
                </a:lnTo>
                <a:lnTo>
                  <a:pt x="1349168" y="1154201"/>
                </a:lnTo>
                <a:lnTo>
                  <a:pt x="1499577" y="1184898"/>
                </a:lnTo>
                <a:lnTo>
                  <a:pt x="1656234" y="1214163"/>
                </a:lnTo>
                <a:lnTo>
                  <a:pt x="1818906" y="1241948"/>
                </a:lnTo>
                <a:lnTo>
                  <a:pt x="2044757" y="1276604"/>
                </a:lnTo>
                <a:lnTo>
                  <a:pt x="2280339" y="1308422"/>
                </a:lnTo>
                <a:lnTo>
                  <a:pt x="2525101" y="1337284"/>
                </a:lnTo>
                <a:lnTo>
                  <a:pt x="2843123" y="1369025"/>
                </a:lnTo>
                <a:lnTo>
                  <a:pt x="3173553" y="1395736"/>
                </a:lnTo>
                <a:lnTo>
                  <a:pt x="3515315" y="1417185"/>
                </a:lnTo>
                <a:lnTo>
                  <a:pt x="3867335" y="1433144"/>
                </a:lnTo>
                <a:lnTo>
                  <a:pt x="4228536" y="1443384"/>
                </a:lnTo>
                <a:lnTo>
                  <a:pt x="4597844" y="1447675"/>
                </a:lnTo>
                <a:lnTo>
                  <a:pt x="4747323" y="1447675"/>
                </a:lnTo>
                <a:lnTo>
                  <a:pt x="4821781" y="1447304"/>
                </a:lnTo>
                <a:lnTo>
                  <a:pt x="4895949" y="1446688"/>
                </a:lnTo>
                <a:lnTo>
                  <a:pt x="4969819" y="1445827"/>
                </a:lnTo>
                <a:lnTo>
                  <a:pt x="5043382" y="1444726"/>
                </a:lnTo>
                <a:lnTo>
                  <a:pt x="5116629" y="1443384"/>
                </a:lnTo>
                <a:lnTo>
                  <a:pt x="5189552" y="1441805"/>
                </a:lnTo>
                <a:lnTo>
                  <a:pt x="5262142" y="1439989"/>
                </a:lnTo>
                <a:lnTo>
                  <a:pt x="5334391" y="1437940"/>
                </a:lnTo>
                <a:lnTo>
                  <a:pt x="5690211" y="1424241"/>
                </a:lnTo>
                <a:lnTo>
                  <a:pt x="6036204" y="1404960"/>
                </a:lnTo>
                <a:lnTo>
                  <a:pt x="6371296" y="1380326"/>
                </a:lnTo>
                <a:lnTo>
                  <a:pt x="6694410" y="1350570"/>
                </a:lnTo>
                <a:lnTo>
                  <a:pt x="6943555" y="1323230"/>
                </a:lnTo>
                <a:lnTo>
                  <a:pt x="7183795" y="1292875"/>
                </a:lnTo>
                <a:lnTo>
                  <a:pt x="7414581" y="1259623"/>
                </a:lnTo>
                <a:lnTo>
                  <a:pt x="7581134" y="1232854"/>
                </a:lnTo>
                <a:lnTo>
                  <a:pt x="7741827" y="1204570"/>
                </a:lnTo>
                <a:lnTo>
                  <a:pt x="7896427" y="1174822"/>
                </a:lnTo>
                <a:lnTo>
                  <a:pt x="8044702" y="1143659"/>
                </a:lnTo>
                <a:lnTo>
                  <a:pt x="8139924" y="1122122"/>
                </a:lnTo>
                <a:lnTo>
                  <a:pt x="8232162" y="1099993"/>
                </a:lnTo>
                <a:lnTo>
                  <a:pt x="8321349" y="1077286"/>
                </a:lnTo>
                <a:lnTo>
                  <a:pt x="8407415" y="1054016"/>
                </a:lnTo>
                <a:lnTo>
                  <a:pt x="8490291" y="1030198"/>
                </a:lnTo>
                <a:lnTo>
                  <a:pt x="8569909" y="1005847"/>
                </a:lnTo>
                <a:lnTo>
                  <a:pt x="8608474" y="993476"/>
                </a:lnTo>
                <a:lnTo>
                  <a:pt x="8646199" y="980977"/>
                </a:lnTo>
                <a:lnTo>
                  <a:pt x="8683075" y="968352"/>
                </a:lnTo>
                <a:lnTo>
                  <a:pt x="8719094" y="955603"/>
                </a:lnTo>
                <a:lnTo>
                  <a:pt x="8788524" y="929739"/>
                </a:lnTo>
                <a:lnTo>
                  <a:pt x="8854420" y="903400"/>
                </a:lnTo>
                <a:lnTo>
                  <a:pt x="8916713" y="876602"/>
                </a:lnTo>
                <a:lnTo>
                  <a:pt x="8975335" y="849358"/>
                </a:lnTo>
                <a:lnTo>
                  <a:pt x="9030217" y="821683"/>
                </a:lnTo>
                <a:lnTo>
                  <a:pt x="9081290" y="793592"/>
                </a:lnTo>
                <a:lnTo>
                  <a:pt x="9128485" y="765100"/>
                </a:lnTo>
                <a:lnTo>
                  <a:pt x="9144000" y="755006"/>
                </a:lnTo>
                <a:lnTo>
                  <a:pt x="9144000" y="135771"/>
                </a:lnTo>
                <a:lnTo>
                  <a:pt x="9105377" y="111382"/>
                </a:lnTo>
                <a:lnTo>
                  <a:pt x="9056234" y="83089"/>
                </a:lnTo>
                <a:lnTo>
                  <a:pt x="9003248" y="55204"/>
                </a:lnTo>
                <a:lnTo>
                  <a:pt x="8946487" y="27743"/>
                </a:lnTo>
                <a:lnTo>
                  <a:pt x="8886021" y="720"/>
                </a:lnTo>
                <a:lnTo>
                  <a:pt x="8884315" y="0"/>
                </a:lnTo>
                <a:close/>
              </a:path>
            </a:pathLst>
          </a:custGeom>
          <a:solidFill>
            <a:srgbClr val="DCE6F2">
              <a:alpha val="43136"/>
            </a:srgbClr>
          </a:solidFill>
        </p:spPr>
        <p:txBody>
          <a:bodyPr wrap="square" lIns="0" tIns="0" rIns="0" bIns="0" rtlCol="0"/>
          <a:lstStyle/>
          <a:p>
            <a:pPr defTabSz="914400"/>
            <a:endParaRPr sz="1800" dirty="0">
              <a:solidFill>
                <a:prstClr val="black"/>
              </a:solidFill>
            </a:endParaRPr>
          </a:p>
        </p:txBody>
      </p:sp>
      <p:sp>
        <p:nvSpPr>
          <p:cNvPr id="17" name="bk object 17"/>
          <p:cNvSpPr/>
          <p:nvPr/>
        </p:nvSpPr>
        <p:spPr>
          <a:xfrm>
            <a:off x="1831849" y="420624"/>
            <a:ext cx="10360151" cy="352043"/>
          </a:xfrm>
          <a:prstGeom prst="rect">
            <a:avLst/>
          </a:prstGeom>
          <a:blipFill>
            <a:blip r:embed="rId8" cstate="print"/>
            <a:stretch>
              <a:fillRect/>
            </a:stretch>
          </a:blipFill>
        </p:spPr>
        <p:txBody>
          <a:bodyPr wrap="square" lIns="0" tIns="0" rIns="0" bIns="0" rtlCol="0"/>
          <a:lstStyle/>
          <a:p>
            <a:pPr defTabSz="914400"/>
            <a:endParaRPr sz="1800" dirty="0">
              <a:solidFill>
                <a:prstClr val="black"/>
              </a:solidFill>
            </a:endParaRPr>
          </a:p>
        </p:txBody>
      </p:sp>
      <p:sp>
        <p:nvSpPr>
          <p:cNvPr id="18" name="bk object 18"/>
          <p:cNvSpPr/>
          <p:nvPr/>
        </p:nvSpPr>
        <p:spPr>
          <a:xfrm>
            <a:off x="1828800" y="418337"/>
            <a:ext cx="10363200" cy="248920"/>
          </a:xfrm>
          <a:custGeom>
            <a:avLst/>
            <a:gdLst/>
            <a:ahLst/>
            <a:cxnLst/>
            <a:rect l="l" t="t" r="r" b="b"/>
            <a:pathLst>
              <a:path w="7772400" h="248920">
                <a:moveTo>
                  <a:pt x="0" y="248412"/>
                </a:moveTo>
                <a:lnTo>
                  <a:pt x="7772400" y="248412"/>
                </a:lnTo>
                <a:lnTo>
                  <a:pt x="7772400" y="0"/>
                </a:lnTo>
                <a:lnTo>
                  <a:pt x="0" y="0"/>
                </a:lnTo>
                <a:lnTo>
                  <a:pt x="0" y="248412"/>
                </a:lnTo>
                <a:close/>
              </a:path>
            </a:pathLst>
          </a:custGeom>
          <a:solidFill>
            <a:srgbClr val="DCE6F2"/>
          </a:solidFill>
        </p:spPr>
        <p:txBody>
          <a:bodyPr wrap="square" lIns="0" tIns="0" rIns="0" bIns="0" rtlCol="0"/>
          <a:lstStyle/>
          <a:p>
            <a:pPr defTabSz="914400"/>
            <a:endParaRPr sz="1800" dirty="0">
              <a:solidFill>
                <a:prstClr val="black"/>
              </a:solidFill>
            </a:endParaRPr>
          </a:p>
        </p:txBody>
      </p:sp>
      <p:sp>
        <p:nvSpPr>
          <p:cNvPr id="19" name="bk object 19"/>
          <p:cNvSpPr/>
          <p:nvPr/>
        </p:nvSpPr>
        <p:spPr>
          <a:xfrm>
            <a:off x="0" y="0"/>
            <a:ext cx="2032000" cy="533400"/>
          </a:xfrm>
          <a:custGeom>
            <a:avLst/>
            <a:gdLst/>
            <a:ahLst/>
            <a:cxnLst/>
            <a:rect l="l" t="t" r="r" b="b"/>
            <a:pathLst>
              <a:path w="1524000" h="533400">
                <a:moveTo>
                  <a:pt x="0" y="533400"/>
                </a:moveTo>
                <a:lnTo>
                  <a:pt x="1524000" y="533400"/>
                </a:lnTo>
                <a:lnTo>
                  <a:pt x="1524000" y="0"/>
                </a:lnTo>
                <a:lnTo>
                  <a:pt x="0" y="0"/>
                </a:lnTo>
                <a:lnTo>
                  <a:pt x="0" y="533400"/>
                </a:lnTo>
                <a:close/>
              </a:path>
            </a:pathLst>
          </a:custGeom>
          <a:solidFill>
            <a:srgbClr val="254061"/>
          </a:solidFill>
        </p:spPr>
        <p:txBody>
          <a:bodyPr wrap="square" lIns="0" tIns="0" rIns="0" bIns="0" rtlCol="0"/>
          <a:lstStyle/>
          <a:p>
            <a:pPr defTabSz="914400"/>
            <a:endParaRPr sz="1800" dirty="0">
              <a:solidFill>
                <a:prstClr val="black"/>
              </a:solidFill>
            </a:endParaRPr>
          </a:p>
        </p:txBody>
      </p:sp>
      <p:sp>
        <p:nvSpPr>
          <p:cNvPr id="2" name="Holder 2"/>
          <p:cNvSpPr>
            <a:spLocks noGrp="1"/>
          </p:cNvSpPr>
          <p:nvPr>
            <p:ph type="title"/>
          </p:nvPr>
        </p:nvSpPr>
        <p:spPr>
          <a:xfrm>
            <a:off x="511388" y="89261"/>
            <a:ext cx="11169225" cy="369332"/>
          </a:xfrm>
          <a:prstGeom prst="rect">
            <a:avLst/>
          </a:prstGeom>
        </p:spPr>
        <p:txBody>
          <a:bodyPr wrap="square" lIns="0" tIns="0" rIns="0" bIns="0">
            <a:spAutoFit/>
          </a:bodyPr>
          <a:lstStyle>
            <a:lvl1pPr>
              <a:defRPr sz="2400" b="0" i="0">
                <a:solidFill>
                  <a:schemeClr val="bg1"/>
                </a:solidFill>
                <a:latin typeface="Franklin Gothic Medium"/>
                <a:cs typeface="Franklin Gothic Medium"/>
              </a:defRPr>
            </a:lvl1pPr>
          </a:lstStyle>
          <a:p>
            <a:endParaRPr/>
          </a:p>
        </p:txBody>
      </p:sp>
      <p:sp>
        <p:nvSpPr>
          <p:cNvPr id="3" name="Holder 3"/>
          <p:cNvSpPr>
            <a:spLocks noGrp="1"/>
          </p:cNvSpPr>
          <p:nvPr>
            <p:ph type="body" idx="1"/>
          </p:nvPr>
        </p:nvSpPr>
        <p:spPr>
          <a:xfrm>
            <a:off x="837332" y="3179857"/>
            <a:ext cx="10517333" cy="338554"/>
          </a:xfrm>
          <a:prstGeom prst="rect">
            <a:avLst/>
          </a:prstGeom>
        </p:spPr>
        <p:txBody>
          <a:bodyPr wrap="square" lIns="0" tIns="0" rIns="0" bIns="0">
            <a:spAutoFit/>
          </a:bodyPr>
          <a:lstStyle>
            <a:lvl1pPr>
              <a:defRPr sz="2200" b="1" i="0">
                <a:solidFill>
                  <a:schemeClr val="tx2"/>
                </a:solidFill>
                <a:latin typeface="Arial"/>
                <a:cs typeface="Arial"/>
              </a:defRPr>
            </a:lvl1pPr>
          </a:lstStyle>
          <a:p>
            <a:endParaRPr/>
          </a:p>
        </p:txBody>
      </p:sp>
      <p:sp>
        <p:nvSpPr>
          <p:cNvPr id="4" name="Holder 4"/>
          <p:cNvSpPr>
            <a:spLocks noGrp="1"/>
          </p:cNvSpPr>
          <p:nvPr>
            <p:ph type="ftr" sz="quarter" idx="5"/>
          </p:nvPr>
        </p:nvSpPr>
        <p:spPr>
          <a:xfrm>
            <a:off x="4145280" y="6377941"/>
            <a:ext cx="3901440" cy="276999"/>
          </a:xfrm>
          <a:prstGeom prst="rect">
            <a:avLst/>
          </a:prstGeom>
        </p:spPr>
        <p:txBody>
          <a:bodyPr wrap="square" lIns="0" tIns="0" rIns="0" bIns="0">
            <a:spAutoFit/>
          </a:bodyPr>
          <a:lstStyle>
            <a:lvl1pPr algn="ctr">
              <a:defRPr>
                <a:solidFill>
                  <a:schemeClr val="tx1">
                    <a:tint val="75000"/>
                  </a:schemeClr>
                </a:solidFill>
              </a:defRPr>
            </a:lvl1pPr>
          </a:lstStyle>
          <a:p>
            <a:pPr defTabSz="914400"/>
            <a:endParaRPr lang="en-US" dirty="0">
              <a:solidFill>
                <a:prstClr val="black">
                  <a:tint val="75000"/>
                </a:prstClr>
              </a:solidFill>
            </a:endParaRPr>
          </a:p>
        </p:txBody>
      </p:sp>
      <p:sp>
        <p:nvSpPr>
          <p:cNvPr id="5" name="Holder 5"/>
          <p:cNvSpPr>
            <a:spLocks noGrp="1"/>
          </p:cNvSpPr>
          <p:nvPr>
            <p:ph type="dt" sz="half" idx="6"/>
          </p:nvPr>
        </p:nvSpPr>
        <p:spPr>
          <a:xfrm>
            <a:off x="609600" y="6377941"/>
            <a:ext cx="2804160" cy="276999"/>
          </a:xfrm>
          <a:prstGeom prst="rect">
            <a:avLst/>
          </a:prstGeom>
        </p:spPr>
        <p:txBody>
          <a:bodyPr wrap="square" lIns="0" tIns="0" rIns="0" bIns="0">
            <a:spAutoFit/>
          </a:bodyPr>
          <a:lstStyle>
            <a:lvl1pPr algn="l">
              <a:defRPr>
                <a:solidFill>
                  <a:schemeClr val="tx1">
                    <a:tint val="75000"/>
                  </a:schemeClr>
                </a:solidFill>
              </a:defRPr>
            </a:lvl1pPr>
          </a:lstStyle>
          <a:p>
            <a:pPr defTabSz="914400"/>
            <a:endParaRPr lang="en-US" dirty="0">
              <a:solidFill>
                <a:prstClr val="black">
                  <a:tint val="75000"/>
                </a:prstClr>
              </a:solidFill>
            </a:endParaRPr>
          </a:p>
        </p:txBody>
      </p:sp>
    </p:spTree>
    <p:extLst>
      <p:ext uri="{BB962C8B-B14F-4D97-AF65-F5344CB8AC3E}">
        <p14:creationId xmlns:p14="http://schemas.microsoft.com/office/powerpoint/2010/main" val="2459905174"/>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72" r:id="rId5"/>
    <p:sldLayoutId id="2147483815" r:id="rId6"/>
  </p:sldLayoutIdLst>
  <p:hf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endParaRPr lang="en-US" dirty="0">
              <a:solidFill>
                <a:prstClr val="black">
                  <a:tint val="75000"/>
                </a:prstClr>
              </a:solidFill>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dirty="0">
              <a:solidFill>
                <a:prstClr val="black">
                  <a:tint val="75000"/>
                </a:prstClr>
              </a:solidFill>
            </a:endParaRP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800">
                <a:solidFill>
                  <a:schemeClr val="tx1"/>
                </a:solidFill>
                <a:latin typeface="Arial" panose="020B0604020202020204" pitchFamily="34" charset="0"/>
                <a:cs typeface="Arial" panose="020B0604020202020204" pitchFamily="34" charset="0"/>
              </a:defRPr>
            </a:lvl1pPr>
          </a:lstStyle>
          <a:p>
            <a:pPr defTabSz="914400"/>
            <a:fld id="{CA93B34F-6B5B-47BA-813D-1D68E4F5E264}" type="slidenum">
              <a:rPr lang="en-US" smtClean="0">
                <a:solidFill>
                  <a:prstClr val="black"/>
                </a:solidFill>
              </a:rPr>
              <a:pPr defTabSz="914400"/>
              <a:t>‹#›</a:t>
            </a:fld>
            <a:endParaRPr lang="en-US" dirty="0">
              <a:solidFill>
                <a:prstClr val="black"/>
              </a:solidFill>
            </a:endParaRPr>
          </a:p>
        </p:txBody>
      </p:sp>
    </p:spTree>
    <p:extLst>
      <p:ext uri="{BB962C8B-B14F-4D97-AF65-F5344CB8AC3E}">
        <p14:creationId xmlns:p14="http://schemas.microsoft.com/office/powerpoint/2010/main" val="813299277"/>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8"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solidFill>
                <a:prstClr val="white"/>
              </a:solidFill>
            </a:endParaRPr>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endParaRPr lang="en-US" dirty="0">
              <a:solidFill>
                <a:prstClr val="white"/>
              </a:solidFill>
            </a:endParaRPr>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1800">
                <a:solidFill>
                  <a:schemeClr val="accent1"/>
                </a:solidFill>
                <a:latin typeface="Arial" panose="020B0604020202020204" pitchFamily="34" charset="0"/>
                <a:cs typeface="Arial" panose="020B0604020202020204" pitchFamily="34" charset="0"/>
              </a:defRPr>
            </a:lvl1p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9409134"/>
      </p:ext>
    </p:extLst>
  </p:cSld>
  <p:clrMap bg1="dk1" tx1="lt1" bg2="dk2" tx2="lt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 id="2147483842" r:id="rId13"/>
    <p:sldLayoutId id="2147483843" r:id="rId14"/>
  </p:sldLayoutIdLst>
  <p:hf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265890"/>
            <a:ext cx="12192000" cy="59211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19940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369845"/>
            <a:ext cx="2472271" cy="365125"/>
          </a:xfrm>
          <a:prstGeom prst="rect">
            <a:avLst/>
          </a:prstGeom>
        </p:spPr>
        <p:txBody>
          <a:bodyPr vert="horz" lIns="91440" tIns="45720" rIns="91440" bIns="45720" rtlCol="0" anchor="ctr"/>
          <a:lstStyle>
            <a:lvl1pPr algn="l">
              <a:defRPr sz="1800">
                <a:solidFill>
                  <a:srgbClr val="FFFFFF"/>
                </a:solidFill>
                <a:latin typeface="Arial" panose="020B0604020202020204" pitchFamily="34" charset="0"/>
                <a:cs typeface="Arial" panose="020B0604020202020204" pitchFamily="34" charset="0"/>
              </a:defRPr>
            </a:lvl1pPr>
          </a:lstStyle>
          <a:p>
            <a:endParaRPr lang="en-US" dirty="0"/>
          </a:p>
        </p:txBody>
      </p:sp>
      <p:sp>
        <p:nvSpPr>
          <p:cNvPr id="5" name="Footer Placeholder 4"/>
          <p:cNvSpPr>
            <a:spLocks noGrp="1"/>
          </p:cNvSpPr>
          <p:nvPr>
            <p:ph type="ftr" sz="quarter" idx="3"/>
          </p:nvPr>
        </p:nvSpPr>
        <p:spPr>
          <a:xfrm>
            <a:off x="3686185" y="6369845"/>
            <a:ext cx="4822804" cy="365125"/>
          </a:xfrm>
          <a:prstGeom prst="rect">
            <a:avLst/>
          </a:prstGeom>
        </p:spPr>
        <p:txBody>
          <a:bodyPr vert="horz" lIns="91440" tIns="45720" rIns="91440" bIns="45720" rtlCol="0" anchor="ctr"/>
          <a:lstStyle>
            <a:lvl1pPr algn="ctr">
              <a:defRPr sz="1800" cap="all" baseline="0">
                <a:solidFill>
                  <a:srgbClr val="FFFFFF"/>
                </a:solidFill>
                <a:latin typeface="Arial" panose="020B0604020202020204" pitchFamily="34" charset="0"/>
                <a:cs typeface="Arial" panose="020B0604020202020204" pitchFamily="34" charset="0"/>
              </a:defRPr>
            </a:lvl1pPr>
          </a:lstStyle>
          <a:p>
            <a:endParaRPr lang="en-US" dirty="0"/>
          </a:p>
        </p:txBody>
      </p:sp>
      <p:sp>
        <p:nvSpPr>
          <p:cNvPr id="6" name="Slide Number Placeholder 5"/>
          <p:cNvSpPr>
            <a:spLocks noGrp="1"/>
          </p:cNvSpPr>
          <p:nvPr>
            <p:ph type="sldNum" sz="quarter" idx="4"/>
          </p:nvPr>
        </p:nvSpPr>
        <p:spPr>
          <a:xfrm>
            <a:off x="9900458" y="6369845"/>
            <a:ext cx="1312025" cy="365125"/>
          </a:xfrm>
          <a:prstGeom prst="rect">
            <a:avLst/>
          </a:prstGeom>
        </p:spPr>
        <p:txBody>
          <a:bodyPr vert="horz" lIns="91440" tIns="45720" rIns="91440" bIns="45720" rtlCol="0" anchor="ctr"/>
          <a:lstStyle>
            <a:lvl1pPr algn="r">
              <a:defRPr sz="1800">
                <a:solidFill>
                  <a:srgbClr val="FFFFFF"/>
                </a:solidFill>
                <a:latin typeface="Arial" panose="020B0604020202020204" pitchFamily="34" charset="0"/>
                <a:cs typeface="Arial" panose="020B0604020202020204" pitchFamily="34" charset="0"/>
              </a:defRPr>
            </a:lvl1pPr>
          </a:lstStyle>
          <a:p>
            <a:fld id="{4FAB73BC-B049-4115-A692-8D63A059BFB8}"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9612630" y="219359"/>
            <a:ext cx="1543050" cy="857250"/>
          </a:xfrm>
          <a:prstGeom prst="rect">
            <a:avLst/>
          </a:prstGeom>
        </p:spPr>
      </p:pic>
    </p:spTree>
    <p:extLst>
      <p:ext uri="{BB962C8B-B14F-4D97-AF65-F5344CB8AC3E}">
        <p14:creationId xmlns:p14="http://schemas.microsoft.com/office/powerpoint/2010/main" val="1928520951"/>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70" r:id="rId3"/>
    <p:sldLayoutId id="2147483847" r:id="rId4"/>
    <p:sldLayoutId id="2147483871" r:id="rId5"/>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912" userDrawn="1">
          <p15:clr>
            <a:srgbClr val="F26B43"/>
          </p15:clr>
        </p15:guide>
        <p15:guide id="2" pos="3840" userDrawn="1">
          <p15:clr>
            <a:srgbClr val="F26B43"/>
          </p15:clr>
        </p15:guide>
        <p15:guide id="3" orient="horz" pos="3960" userDrawn="1">
          <p15:clr>
            <a:srgbClr val="F26B43"/>
          </p15:clr>
        </p15:guide>
      </p15:sldGuideLst>
    </p:ext>
  </p:extLst>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endParaRPr lang="en-US" dirty="0">
              <a:solidFill>
                <a:srgbClr val="DF5327"/>
              </a:solidFill>
            </a:endParaRPr>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dirty="0">
              <a:solidFill>
                <a:srgbClr val="DF5327"/>
              </a:solidFill>
            </a:endParaRPr>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800">
                <a:solidFill>
                  <a:schemeClr val="accent1"/>
                </a:solidFill>
                <a:latin typeface="Arial" panose="020B0604020202020204" pitchFamily="34" charset="0"/>
                <a:cs typeface="Arial" panose="020B0604020202020204" pitchFamily="34" charset="0"/>
              </a:defRPr>
            </a:lvl1pPr>
          </a:lstStyle>
          <a:p>
            <a:fld id="{4FAB73BC-B049-4115-A692-8D63A059BFB8}" type="slidenum">
              <a:rPr lang="en-US" smtClean="0">
                <a:solidFill>
                  <a:srgbClr val="DF5327"/>
                </a:solidFill>
              </a:rPr>
              <a:pPr/>
              <a:t>‹#›</a:t>
            </a:fld>
            <a:endParaRPr lang="en-US" dirty="0">
              <a:solidFill>
                <a:srgbClr val="DF5327"/>
              </a:solidFill>
            </a:endParaRPr>
          </a:p>
        </p:txBody>
      </p:sp>
    </p:spTree>
    <p:extLst>
      <p:ext uri="{BB962C8B-B14F-4D97-AF65-F5344CB8AC3E}">
        <p14:creationId xmlns:p14="http://schemas.microsoft.com/office/powerpoint/2010/main" val="1699938272"/>
      </p:ext>
    </p:extLst>
  </p:cSld>
  <p:clrMap bg1="lt1" tx1="dk1" bg2="lt2" tx2="dk2" accent1="accent1" accent2="accent2" accent3="accent3" accent4="accent4" accent5="accent5" accent6="accent6" hlink="hlink" folHlink="folHlink"/>
  <p:sldLayoutIdLst>
    <p:sldLayoutId id="2147483857" r:id="rId1"/>
    <p:sldLayoutId id="2147483858" r:id="rId2"/>
  </p:sldLayoutIdLst>
  <p:hf hdr="0" ftr="0" dt="0"/>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12192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800" dirty="0">
              <a:solidFill>
                <a:prstClr val="white"/>
              </a:solidFill>
            </a:endParaRPr>
          </a:p>
        </p:txBody>
      </p:sp>
      <p:sp>
        <p:nvSpPr>
          <p:cNvPr id="2" name="Title Placeholder 1"/>
          <p:cNvSpPr>
            <a:spLocks noGrp="1"/>
          </p:cNvSpPr>
          <p:nvPr>
            <p:ph type="title"/>
          </p:nvPr>
        </p:nvSpPr>
        <p:spPr>
          <a:xfrm>
            <a:off x="609600" y="533400"/>
            <a:ext cx="109728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600200"/>
            <a:ext cx="109728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12192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800" dirty="0">
              <a:solidFill>
                <a:prstClr val="white"/>
              </a:solidFill>
            </a:endParaRPr>
          </a:p>
        </p:txBody>
      </p:sp>
      <p:sp>
        <p:nvSpPr>
          <p:cNvPr id="4" name="Date Placeholder 3"/>
          <p:cNvSpPr>
            <a:spLocks noGrp="1"/>
          </p:cNvSpPr>
          <p:nvPr>
            <p:ph type="dt" sz="half" idx="2"/>
          </p:nvPr>
        </p:nvSpPr>
        <p:spPr>
          <a:xfrm>
            <a:off x="609600" y="18288"/>
            <a:ext cx="3860800" cy="329184"/>
          </a:xfrm>
          <a:prstGeom prst="rect">
            <a:avLst/>
          </a:prstGeom>
        </p:spPr>
        <p:txBody>
          <a:bodyPr vert="horz" lIns="91440" tIns="45720" rIns="91440" bIns="45720" rtlCol="0" anchor="ctr"/>
          <a:lstStyle>
            <a:lvl1pPr algn="l">
              <a:defRPr sz="1200">
                <a:solidFill>
                  <a:srgbClr val="FFFFFF"/>
                </a:solidFill>
              </a:defRPr>
            </a:lvl1pPr>
          </a:lstStyle>
          <a:p>
            <a:pPr defTabSz="914400"/>
            <a:endParaRPr lang="en-US" dirty="0"/>
          </a:p>
        </p:txBody>
      </p:sp>
      <p:sp>
        <p:nvSpPr>
          <p:cNvPr id="5" name="Footer Placeholder 4"/>
          <p:cNvSpPr>
            <a:spLocks noGrp="1"/>
          </p:cNvSpPr>
          <p:nvPr>
            <p:ph type="ftr" sz="quarter" idx="3"/>
          </p:nvPr>
        </p:nvSpPr>
        <p:spPr>
          <a:xfrm>
            <a:off x="4572000" y="18288"/>
            <a:ext cx="5486400" cy="329184"/>
          </a:xfrm>
          <a:prstGeom prst="rect">
            <a:avLst/>
          </a:prstGeom>
        </p:spPr>
        <p:txBody>
          <a:bodyPr vert="horz" lIns="91440" tIns="45720" rIns="91440" bIns="45720" rtlCol="0" anchor="ctr"/>
          <a:lstStyle>
            <a:lvl1pPr algn="ctr">
              <a:defRPr sz="1200">
                <a:solidFill>
                  <a:srgbClr val="FFFFFF"/>
                </a:solidFill>
              </a:defRPr>
            </a:lvl1pPr>
          </a:lstStyle>
          <a:p>
            <a:pPr defTabSz="914400"/>
            <a:endParaRPr lang="en-US" dirty="0"/>
          </a:p>
        </p:txBody>
      </p:sp>
      <p:sp>
        <p:nvSpPr>
          <p:cNvPr id="6" name="Slide Number Placeholder 5"/>
          <p:cNvSpPr>
            <a:spLocks noGrp="1"/>
          </p:cNvSpPr>
          <p:nvPr>
            <p:ph type="sldNum" sz="quarter" idx="4"/>
          </p:nvPr>
        </p:nvSpPr>
        <p:spPr>
          <a:xfrm>
            <a:off x="10160000" y="6265291"/>
            <a:ext cx="1117600" cy="329184"/>
          </a:xfrm>
          <a:prstGeom prst="rect">
            <a:avLst/>
          </a:prstGeom>
        </p:spPr>
        <p:txBody>
          <a:bodyPr vert="horz" lIns="91440" tIns="45720" rIns="91440" bIns="45720" rtlCol="0" anchor="ctr"/>
          <a:lstStyle>
            <a:lvl1pPr algn="r">
              <a:defRPr sz="1800" b="0">
                <a:solidFill>
                  <a:schemeClr val="tx1"/>
                </a:solidFill>
                <a:latin typeface="Arial" panose="020B0604020202020204" pitchFamily="34" charset="0"/>
                <a:cs typeface="Arial" panose="020B0604020202020204" pitchFamily="34" charset="0"/>
              </a:defRPr>
            </a:lvl1pPr>
          </a:lstStyle>
          <a:p>
            <a:pPr defTabSz="914400"/>
            <a:fld id="{A72753A0-1AF7-4635-A37E-A69EE5E3C616}" type="slidenum">
              <a:rPr lang="en-US" smtClean="0"/>
              <a:pPr defTabSz="914400"/>
              <a:t>‹#›</a:t>
            </a:fld>
            <a:endParaRPr lang="en-US" dirty="0"/>
          </a:p>
        </p:txBody>
      </p:sp>
    </p:spTree>
    <p:extLst>
      <p:ext uri="{BB962C8B-B14F-4D97-AF65-F5344CB8AC3E}">
        <p14:creationId xmlns:p14="http://schemas.microsoft.com/office/powerpoint/2010/main" val="1228778926"/>
      </p:ext>
    </p:extLst>
  </p:cSld>
  <p:clrMap bg1="lt1" tx1="dk1" bg2="lt2" tx2="dk2" accent1="accent1" accent2="accent2" accent3="accent3" accent4="accent4" accent5="accent5" accent6="accent6" hlink="hlink" folHlink="folHlink"/>
  <p:sldLayoutIdLst>
    <p:sldLayoutId id="2147483880" r:id="rId1"/>
    <p:sldLayoutId id="2147483881" r:id="rId2"/>
  </p:sldLayoutIdLst>
  <p:hf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13.xml"/><Relationship Id="rId13" Type="http://schemas.openxmlformats.org/officeDocument/2006/relationships/slide" Target="slide20.xml"/><Relationship Id="rId3" Type="http://schemas.openxmlformats.org/officeDocument/2006/relationships/slide" Target="slide8.xml"/><Relationship Id="rId7" Type="http://schemas.openxmlformats.org/officeDocument/2006/relationships/slide" Target="slide12.xml"/><Relationship Id="rId12" Type="http://schemas.openxmlformats.org/officeDocument/2006/relationships/slide" Target="slide19.xml"/><Relationship Id="rId17" Type="http://schemas.openxmlformats.org/officeDocument/2006/relationships/slide" Target="slide24.xml"/><Relationship Id="rId2" Type="http://schemas.openxmlformats.org/officeDocument/2006/relationships/notesSlide" Target="../notesSlides/notesSlide2.xml"/><Relationship Id="rId16" Type="http://schemas.openxmlformats.org/officeDocument/2006/relationships/slide" Target="slide23.xml"/><Relationship Id="rId1" Type="http://schemas.openxmlformats.org/officeDocument/2006/relationships/slideLayout" Target="../slideLayouts/slideLayout3.xml"/><Relationship Id="rId6" Type="http://schemas.openxmlformats.org/officeDocument/2006/relationships/slide" Target="slide11.xml"/><Relationship Id="rId11" Type="http://schemas.openxmlformats.org/officeDocument/2006/relationships/slide" Target="slide16.xml"/><Relationship Id="rId5" Type="http://schemas.openxmlformats.org/officeDocument/2006/relationships/slide" Target="slide10.xml"/><Relationship Id="rId15" Type="http://schemas.openxmlformats.org/officeDocument/2006/relationships/slide" Target="slide22.xml"/><Relationship Id="rId10" Type="http://schemas.openxmlformats.org/officeDocument/2006/relationships/slide" Target="slide15.xml"/><Relationship Id="rId4" Type="http://schemas.openxmlformats.org/officeDocument/2006/relationships/slide" Target="slide9.xml"/><Relationship Id="rId9" Type="http://schemas.openxmlformats.org/officeDocument/2006/relationships/slide" Target="slide14.xml"/><Relationship Id="rId14" Type="http://schemas.openxmlformats.org/officeDocument/2006/relationships/slide" Target="slide21.xml"/></Relationships>
</file>

<file path=ppt/slides/_rels/slide3.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38.xml"/><Relationship Id="rId18" Type="http://schemas.openxmlformats.org/officeDocument/2006/relationships/slide" Target="slide45.xml"/><Relationship Id="rId3" Type="http://schemas.openxmlformats.org/officeDocument/2006/relationships/slide" Target="slide27.xml"/><Relationship Id="rId7" Type="http://schemas.openxmlformats.org/officeDocument/2006/relationships/slide" Target="slide32.xml"/><Relationship Id="rId12" Type="http://schemas.openxmlformats.org/officeDocument/2006/relationships/slide" Target="slide37.xml"/><Relationship Id="rId17" Type="http://schemas.openxmlformats.org/officeDocument/2006/relationships/slide" Target="slide42.xml"/><Relationship Id="rId2" Type="http://schemas.openxmlformats.org/officeDocument/2006/relationships/notesSlide" Target="../notesSlides/notesSlide3.xml"/><Relationship Id="rId16" Type="http://schemas.openxmlformats.org/officeDocument/2006/relationships/slide" Target="slide41.xml"/><Relationship Id="rId1" Type="http://schemas.openxmlformats.org/officeDocument/2006/relationships/slideLayout" Target="../slideLayouts/slideLayout3.xml"/><Relationship Id="rId6" Type="http://schemas.openxmlformats.org/officeDocument/2006/relationships/slide" Target="slide30.xml"/><Relationship Id="rId11" Type="http://schemas.openxmlformats.org/officeDocument/2006/relationships/slide" Target="slide36.xml"/><Relationship Id="rId5" Type="http://schemas.openxmlformats.org/officeDocument/2006/relationships/slide" Target="slide29.xml"/><Relationship Id="rId15" Type="http://schemas.openxmlformats.org/officeDocument/2006/relationships/slide" Target="slide40.xml"/><Relationship Id="rId10" Type="http://schemas.openxmlformats.org/officeDocument/2006/relationships/slide" Target="slide35.xml"/><Relationship Id="rId4" Type="http://schemas.openxmlformats.org/officeDocument/2006/relationships/slide" Target="slide28.xml"/><Relationship Id="rId9" Type="http://schemas.openxmlformats.org/officeDocument/2006/relationships/slide" Target="slide34.xml"/><Relationship Id="rId14" Type="http://schemas.openxmlformats.org/officeDocument/2006/relationships/slide" Target="slide39.xml"/></Relationships>
</file>

<file path=ppt/slides/_rels/slide4.xml.rels><?xml version="1.0" encoding="UTF-8" standalone="yes"?>
<Relationships xmlns="http://schemas.openxmlformats.org/package/2006/relationships"><Relationship Id="rId8" Type="http://schemas.openxmlformats.org/officeDocument/2006/relationships/slide" Target="slide51.xml"/><Relationship Id="rId13" Type="http://schemas.openxmlformats.org/officeDocument/2006/relationships/slide" Target="slide56.xml"/><Relationship Id="rId3" Type="http://schemas.openxmlformats.org/officeDocument/2006/relationships/slide" Target="slide46.xml"/><Relationship Id="rId7" Type="http://schemas.openxmlformats.org/officeDocument/2006/relationships/slide" Target="slide50.xml"/><Relationship Id="rId12" Type="http://schemas.openxmlformats.org/officeDocument/2006/relationships/slide" Target="slide55.xml"/><Relationship Id="rId17" Type="http://schemas.openxmlformats.org/officeDocument/2006/relationships/slide" Target="slide61.xml"/><Relationship Id="rId2" Type="http://schemas.openxmlformats.org/officeDocument/2006/relationships/notesSlide" Target="../notesSlides/notesSlide4.xml"/><Relationship Id="rId16" Type="http://schemas.openxmlformats.org/officeDocument/2006/relationships/slide" Target="slide60.xml"/><Relationship Id="rId1" Type="http://schemas.openxmlformats.org/officeDocument/2006/relationships/slideLayout" Target="../slideLayouts/slideLayout3.xml"/><Relationship Id="rId6" Type="http://schemas.openxmlformats.org/officeDocument/2006/relationships/slide" Target="slide49.xml"/><Relationship Id="rId11" Type="http://schemas.openxmlformats.org/officeDocument/2006/relationships/slide" Target="slide54.xml"/><Relationship Id="rId5" Type="http://schemas.openxmlformats.org/officeDocument/2006/relationships/slide" Target="slide48.xml"/><Relationship Id="rId15" Type="http://schemas.openxmlformats.org/officeDocument/2006/relationships/slide" Target="slide59.xml"/><Relationship Id="rId10" Type="http://schemas.openxmlformats.org/officeDocument/2006/relationships/slide" Target="slide53.xml"/><Relationship Id="rId4" Type="http://schemas.openxmlformats.org/officeDocument/2006/relationships/slide" Target="slide47.xml"/><Relationship Id="rId9" Type="http://schemas.openxmlformats.org/officeDocument/2006/relationships/slide" Target="slide52.xml"/><Relationship Id="rId14" Type="http://schemas.openxmlformats.org/officeDocument/2006/relationships/slide" Target="slide57.xml"/></Relationships>
</file>

<file path=ppt/slides/_rels/slide5.xml.rels><?xml version="1.0" encoding="UTF-8" standalone="yes"?>
<Relationships xmlns="http://schemas.openxmlformats.org/package/2006/relationships"><Relationship Id="rId8" Type="http://schemas.openxmlformats.org/officeDocument/2006/relationships/slide" Target="slide67.xml"/><Relationship Id="rId13" Type="http://schemas.openxmlformats.org/officeDocument/2006/relationships/slide" Target="slide72.xml"/><Relationship Id="rId3" Type="http://schemas.openxmlformats.org/officeDocument/2006/relationships/slide" Target="slide62.xml"/><Relationship Id="rId7" Type="http://schemas.openxmlformats.org/officeDocument/2006/relationships/slide" Target="slide66.xml"/><Relationship Id="rId12" Type="http://schemas.openxmlformats.org/officeDocument/2006/relationships/slide" Target="slide71.xml"/><Relationship Id="rId17" Type="http://schemas.openxmlformats.org/officeDocument/2006/relationships/slide" Target="slide77.xml"/><Relationship Id="rId2" Type="http://schemas.openxmlformats.org/officeDocument/2006/relationships/notesSlide" Target="../notesSlides/notesSlide5.xml"/><Relationship Id="rId16" Type="http://schemas.openxmlformats.org/officeDocument/2006/relationships/slide" Target="slide75.xml"/><Relationship Id="rId1" Type="http://schemas.openxmlformats.org/officeDocument/2006/relationships/slideLayout" Target="../slideLayouts/slideLayout3.xml"/><Relationship Id="rId6" Type="http://schemas.openxmlformats.org/officeDocument/2006/relationships/slide" Target="slide65.xml"/><Relationship Id="rId11" Type="http://schemas.openxmlformats.org/officeDocument/2006/relationships/slide" Target="slide70.xml"/><Relationship Id="rId5" Type="http://schemas.openxmlformats.org/officeDocument/2006/relationships/slide" Target="slide64.xml"/><Relationship Id="rId15" Type="http://schemas.openxmlformats.org/officeDocument/2006/relationships/slide" Target="slide74.xml"/><Relationship Id="rId10" Type="http://schemas.openxmlformats.org/officeDocument/2006/relationships/slide" Target="slide69.xml"/><Relationship Id="rId4" Type="http://schemas.openxmlformats.org/officeDocument/2006/relationships/slide" Target="slide63.xml"/><Relationship Id="rId9" Type="http://schemas.openxmlformats.org/officeDocument/2006/relationships/slide" Target="slide68.xml"/><Relationship Id="rId14" Type="http://schemas.openxmlformats.org/officeDocument/2006/relationships/slide" Target="slide73.xml"/></Relationships>
</file>

<file path=ppt/slides/_rels/slide6.xml.rels><?xml version="1.0" encoding="UTF-8" standalone="yes"?>
<Relationships xmlns="http://schemas.openxmlformats.org/package/2006/relationships"><Relationship Id="rId8" Type="http://schemas.openxmlformats.org/officeDocument/2006/relationships/slide" Target="slide83.xml"/><Relationship Id="rId13" Type="http://schemas.openxmlformats.org/officeDocument/2006/relationships/slide" Target="slide91.xml"/><Relationship Id="rId3" Type="http://schemas.openxmlformats.org/officeDocument/2006/relationships/slide" Target="slide78.xml"/><Relationship Id="rId7" Type="http://schemas.openxmlformats.org/officeDocument/2006/relationships/slide" Target="slide82.xml"/><Relationship Id="rId12" Type="http://schemas.openxmlformats.org/officeDocument/2006/relationships/slide" Target="slide87.xml"/><Relationship Id="rId2" Type="http://schemas.openxmlformats.org/officeDocument/2006/relationships/notesSlide" Target="../notesSlides/notesSlide6.xml"/><Relationship Id="rId16" Type="http://schemas.openxmlformats.org/officeDocument/2006/relationships/slide" Target="slide94.xml"/><Relationship Id="rId1" Type="http://schemas.openxmlformats.org/officeDocument/2006/relationships/slideLayout" Target="../slideLayouts/slideLayout3.xml"/><Relationship Id="rId6" Type="http://schemas.openxmlformats.org/officeDocument/2006/relationships/slide" Target="slide81.xml"/><Relationship Id="rId11" Type="http://schemas.openxmlformats.org/officeDocument/2006/relationships/slide" Target="slide86.xml"/><Relationship Id="rId5" Type="http://schemas.openxmlformats.org/officeDocument/2006/relationships/slide" Target="slide80.xml"/><Relationship Id="rId15" Type="http://schemas.openxmlformats.org/officeDocument/2006/relationships/slide" Target="slide93.xml"/><Relationship Id="rId10" Type="http://schemas.openxmlformats.org/officeDocument/2006/relationships/slide" Target="slide85.xml"/><Relationship Id="rId4" Type="http://schemas.openxmlformats.org/officeDocument/2006/relationships/slide" Target="slide79.xml"/><Relationship Id="rId9" Type="http://schemas.openxmlformats.org/officeDocument/2006/relationships/slide" Target="slide84.xml"/><Relationship Id="rId14" Type="http://schemas.openxmlformats.org/officeDocument/2006/relationships/slide" Target="slide92.xml"/></Relationships>
</file>

<file path=ppt/slides/_rels/slide7.xml.rels><?xml version="1.0" encoding="UTF-8" standalone="yes"?>
<Relationships xmlns="http://schemas.openxmlformats.org/package/2006/relationships"><Relationship Id="rId8" Type="http://schemas.openxmlformats.org/officeDocument/2006/relationships/slide" Target="slide101.xml"/><Relationship Id="rId3" Type="http://schemas.openxmlformats.org/officeDocument/2006/relationships/slide" Target="slide96.xml"/><Relationship Id="rId7" Type="http://schemas.openxmlformats.org/officeDocument/2006/relationships/slide" Target="slide100.xm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slide" Target="slide99.xml"/><Relationship Id="rId11" Type="http://schemas.openxmlformats.org/officeDocument/2006/relationships/slide" Target="slide104.xml"/><Relationship Id="rId5" Type="http://schemas.openxmlformats.org/officeDocument/2006/relationships/slide" Target="slide98.xml"/><Relationship Id="rId10" Type="http://schemas.openxmlformats.org/officeDocument/2006/relationships/slide" Target="slide103.xml"/><Relationship Id="rId4" Type="http://schemas.openxmlformats.org/officeDocument/2006/relationships/slide" Target="slide97.xml"/><Relationship Id="rId9" Type="http://schemas.openxmlformats.org/officeDocument/2006/relationships/slide" Target="slide10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mailto:osd.pentagon.ousd-p-r.mbx.family-readiness-council@mail.mil"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hyperlink" Target="http://www.militaryonesource.mil/service-providers/mfrc"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tags" Target="../tags/tag5.xm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6.xml"/><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7.xml"/><Relationship Id="rId4" Type="http://schemas.openxmlformats.org/officeDocument/2006/relationships/image" Target="../media/image29.jp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tags" Target="../tags/tag11.xml"/><Relationship Id="rId4" Type="http://schemas.openxmlformats.org/officeDocument/2006/relationships/image" Target="../media/image31.jp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tags" Target="../tags/tag12.xml"/><Relationship Id="rId4" Type="http://schemas.openxmlformats.org/officeDocument/2006/relationships/image" Target="../media/image32.jp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tags" Target="../tags/tag13.xml"/><Relationship Id="rId4" Type="http://schemas.openxmlformats.org/officeDocument/2006/relationships/image" Target="../media/image33.png"/></Relationships>
</file>

<file path=ppt/slides/_rels/slide28.xml.rels><?xml version="1.0" encoding="UTF-8" standalone="yes"?>
<Relationships xmlns="http://schemas.openxmlformats.org/package/2006/relationships"><Relationship Id="rId8" Type="http://schemas.openxmlformats.org/officeDocument/2006/relationships/hyperlink" Target="https://www.militaryonesource.mil/-/helping-your-children-change-schools" TargetMode="External"/><Relationship Id="rId3" Type="http://schemas.openxmlformats.org/officeDocument/2006/relationships/notesSlide" Target="../notesSlides/notesSlide28.xml"/><Relationship Id="rId7" Type="http://schemas.openxmlformats.org/officeDocument/2006/relationships/hyperlink" Target="https://www.dodea.edu/Partnership/interstateCompact.cfm" TargetMode="External"/><Relationship Id="rId2" Type="http://schemas.openxmlformats.org/officeDocument/2006/relationships/slideLayout" Target="../slideLayouts/slideLayout7.xml"/><Relationship Id="rId1" Type="http://schemas.openxmlformats.org/officeDocument/2006/relationships/tags" Target="../tags/tag14.xml"/><Relationship Id="rId6" Type="http://schemas.openxmlformats.org/officeDocument/2006/relationships/hyperlink" Target="http://www.mic3.net/assets/one-pager-information.pdf" TargetMode="External"/><Relationship Id="rId5" Type="http://schemas.openxmlformats.org/officeDocument/2006/relationships/hyperlink" Target="http://www.mic3.net/" TargetMode="External"/><Relationship Id="rId4" Type="http://schemas.openxmlformats.org/officeDocument/2006/relationships/image" Target="../media/image34.jp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2.xml"/><Relationship Id="rId1" Type="http://schemas.openxmlformats.org/officeDocument/2006/relationships/slideLayout" Target="../slideLayouts/slideLayout40.xml"/><Relationship Id="rId4" Type="http://schemas.openxmlformats.org/officeDocument/2006/relationships/image" Target="../media/image36.png"/></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33.xml"/><Relationship Id="rId1" Type="http://schemas.openxmlformats.org/officeDocument/2006/relationships/slideLayout" Target="../slideLayouts/slideLayout40.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4.xml"/><Relationship Id="rId1" Type="http://schemas.openxmlformats.org/officeDocument/2006/relationships/slideLayout" Target="../slideLayouts/slideLayout40.xml"/><Relationship Id="rId5" Type="http://schemas.openxmlformats.org/officeDocument/2006/relationships/image" Target="../media/image42.PNG"/><Relationship Id="rId4" Type="http://schemas.openxmlformats.org/officeDocument/2006/relationships/image" Target="../media/image38.png"/></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6.jpg"/><Relationship Id="rId2" Type="http://schemas.openxmlformats.org/officeDocument/2006/relationships/notesSlide" Target="../notesSlides/notesSlide35.xml"/><Relationship Id="rId1" Type="http://schemas.openxmlformats.org/officeDocument/2006/relationships/slideLayout" Target="../slideLayouts/slideLayout42.xml"/><Relationship Id="rId6" Type="http://schemas.openxmlformats.org/officeDocument/2006/relationships/hyperlink" Target="http://militarypay.defense.gov/blendedretirement" TargetMode="External"/><Relationship Id="rId5" Type="http://schemas.openxmlformats.org/officeDocument/2006/relationships/image" Target="../media/image45.png"/><Relationship Id="rId4" Type="http://schemas.openxmlformats.org/officeDocument/2006/relationships/image" Target="../media/image44.png"/></Relationships>
</file>

<file path=ppt/slides/_rels/slide36.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36.xml"/><Relationship Id="rId1" Type="http://schemas.openxmlformats.org/officeDocument/2006/relationships/slideLayout" Target="../slideLayouts/slideLayout39.xml"/><Relationship Id="rId6" Type="http://schemas.openxmlformats.org/officeDocument/2006/relationships/image" Target="../media/image50.jpg"/><Relationship Id="rId5" Type="http://schemas.openxmlformats.org/officeDocument/2006/relationships/image" Target="../media/image49.jpg"/><Relationship Id="rId4" Type="http://schemas.openxmlformats.org/officeDocument/2006/relationships/image" Target="../media/image48.png"/></Relationships>
</file>

<file path=ppt/slides/_rels/slide37.xml.rels><?xml version="1.0" encoding="UTF-8" standalone="yes"?>
<Relationships xmlns="http://schemas.openxmlformats.org/package/2006/relationships"><Relationship Id="rId8" Type="http://schemas.openxmlformats.org/officeDocument/2006/relationships/hyperlink" Target="http://militarypay.defense.gov/blendedretirement" TargetMode="External"/><Relationship Id="rId3" Type="http://schemas.openxmlformats.org/officeDocument/2006/relationships/image" Target="../media/image37.png"/><Relationship Id="rId7" Type="http://schemas.openxmlformats.org/officeDocument/2006/relationships/image" Target="../media/image55.jpg"/><Relationship Id="rId2" Type="http://schemas.openxmlformats.org/officeDocument/2006/relationships/notesSlide" Target="../notesSlides/notesSlide37.xml"/><Relationship Id="rId1" Type="http://schemas.openxmlformats.org/officeDocument/2006/relationships/slideLayout" Target="../slideLayouts/slideLayout40.xml"/><Relationship Id="rId6" Type="http://schemas.openxmlformats.org/officeDocument/2006/relationships/image" Target="../media/image54.jpg"/><Relationship Id="rId5" Type="http://schemas.openxmlformats.org/officeDocument/2006/relationships/image" Target="../media/image53.png"/><Relationship Id="rId4" Type="http://schemas.openxmlformats.org/officeDocument/2006/relationships/image" Target="../media/image38.png"/></Relationships>
</file>

<file path=ppt/slides/_rels/slide38.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hyperlink" Target="https://www.dvidshub.net/feature/BRS" TargetMode="External"/><Relationship Id="rId3" Type="http://schemas.openxmlformats.org/officeDocument/2006/relationships/image" Target="../media/image37.png"/><Relationship Id="rId7" Type="http://schemas.openxmlformats.org/officeDocument/2006/relationships/image" Target="../media/image58.png"/><Relationship Id="rId12" Type="http://schemas.openxmlformats.org/officeDocument/2006/relationships/hyperlink" Target="https://www.facebook.com/DoDFINRED/videos/" TargetMode="External"/><Relationship Id="rId2" Type="http://schemas.openxmlformats.org/officeDocument/2006/relationships/notesSlide" Target="../notesSlides/notesSlide38.xml"/><Relationship Id="rId1" Type="http://schemas.openxmlformats.org/officeDocument/2006/relationships/slideLayout" Target="../slideLayouts/slideLayout40.xml"/><Relationship Id="rId6" Type="http://schemas.openxmlformats.org/officeDocument/2006/relationships/image" Target="../media/image57.jpg"/><Relationship Id="rId11" Type="http://schemas.openxmlformats.org/officeDocument/2006/relationships/image" Target="../media/image60.jpg"/><Relationship Id="rId5" Type="http://schemas.openxmlformats.org/officeDocument/2006/relationships/image" Target="../media/image56.png"/><Relationship Id="rId10" Type="http://schemas.openxmlformats.org/officeDocument/2006/relationships/hyperlink" Target="http://www.militaryonesource.com/" TargetMode="External"/><Relationship Id="rId4" Type="http://schemas.openxmlformats.org/officeDocument/2006/relationships/image" Target="../media/image38.png"/><Relationship Id="rId9" Type="http://schemas.openxmlformats.org/officeDocument/2006/relationships/hyperlink" Target="http://militarypay.defense.gov/blendedretirement" TargetMode="Externa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2.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7.xml"/><Relationship Id="rId1" Type="http://schemas.openxmlformats.org/officeDocument/2006/relationships/slideLayout" Target="../slideLayouts/slideLayout21.xml"/><Relationship Id="rId4" Type="http://schemas.openxmlformats.org/officeDocument/2006/relationships/image" Target="../media/image66.jp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4.xml"/><Relationship Id="rId1" Type="http://schemas.openxmlformats.org/officeDocument/2006/relationships/slideLayout" Target="../slideLayouts/slideLayout22.xml"/><Relationship Id="rId4" Type="http://schemas.openxmlformats.org/officeDocument/2006/relationships/image" Target="../media/image68.png"/></Relationships>
</file>

<file path=ppt/slides/_rels/slide5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5.xml"/><Relationship Id="rId1" Type="http://schemas.openxmlformats.org/officeDocument/2006/relationships/slideLayout" Target="../slideLayouts/slideLayout23.xml"/><Relationship Id="rId5" Type="http://schemas.openxmlformats.org/officeDocument/2006/relationships/image" Target="../media/image70.jpeg"/><Relationship Id="rId4" Type="http://schemas.openxmlformats.org/officeDocument/2006/relationships/image" Target="../media/image69.png"/></Relationships>
</file>

<file path=ppt/slides/_rels/slide56.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1.png"/><Relationship Id="rId7" Type="http://schemas.openxmlformats.org/officeDocument/2006/relationships/image" Target="../media/image75.jpeg"/><Relationship Id="rId2" Type="http://schemas.openxmlformats.org/officeDocument/2006/relationships/notesSlide" Target="../notesSlides/notesSlide56.xml"/><Relationship Id="rId1" Type="http://schemas.openxmlformats.org/officeDocument/2006/relationships/slideLayout" Target="../slideLayouts/slideLayout23.xml"/><Relationship Id="rId6" Type="http://schemas.openxmlformats.org/officeDocument/2006/relationships/image" Target="../media/image74.png"/><Relationship Id="rId5" Type="http://schemas.openxmlformats.org/officeDocument/2006/relationships/image" Target="../media/image73.jpeg"/><Relationship Id="rId4" Type="http://schemas.openxmlformats.org/officeDocument/2006/relationships/image" Target="../media/image72.jpeg"/></Relationships>
</file>

<file path=ppt/slides/_rels/slide57.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77.png"/><Relationship Id="rId7" Type="http://schemas.openxmlformats.org/officeDocument/2006/relationships/image" Target="../media/image81.png"/><Relationship Id="rId2" Type="http://schemas.openxmlformats.org/officeDocument/2006/relationships/notesSlide" Target="../notesSlides/notesSlide57.xml"/><Relationship Id="rId1" Type="http://schemas.openxmlformats.org/officeDocument/2006/relationships/slideLayout" Target="../slideLayouts/slideLayout5.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jpeg"/></Relationships>
</file>

<file path=ppt/slides/_rels/slide5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58.xml"/><Relationship Id="rId1" Type="http://schemas.openxmlformats.org/officeDocument/2006/relationships/slideLayout" Target="../slideLayouts/slideLayout24.xml"/></Relationships>
</file>

<file path=ppt/slides/_rels/slide5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59.xml"/><Relationship Id="rId1" Type="http://schemas.openxmlformats.org/officeDocument/2006/relationships/slideLayout" Target="../slideLayouts/slideLayout3.xml"/><Relationship Id="rId4" Type="http://schemas.openxmlformats.org/officeDocument/2006/relationships/image" Target="../media/image68.png"/></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5.xml"/><Relationship Id="rId1" Type="http://schemas.openxmlformats.org/officeDocument/2006/relationships/vmlDrawing" Target="../drawings/vmlDrawing1.vml"/><Relationship Id="rId6" Type="http://schemas.openxmlformats.org/officeDocument/2006/relationships/image" Target="../media/image68.png"/><Relationship Id="rId5" Type="http://schemas.openxmlformats.org/officeDocument/2006/relationships/image" Target="../media/image85.png"/><Relationship Id="rId4" Type="http://schemas.openxmlformats.org/officeDocument/2006/relationships/oleObject" Target="../embeddings/oleObject1.bin"/></Relationships>
</file>

<file path=ppt/slides/_rels/slide6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61.xml"/><Relationship Id="rId1" Type="http://schemas.openxmlformats.org/officeDocument/2006/relationships/slideLayout" Target="../slideLayouts/slideLayout10.xml"/><Relationship Id="rId4" Type="http://schemas.openxmlformats.org/officeDocument/2006/relationships/image" Target="../media/image68.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6.xml"/></Relationships>
</file>

<file path=ppt/slides/_rels/slide6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65.xml"/><Relationship Id="rId1" Type="http://schemas.openxmlformats.org/officeDocument/2006/relationships/slideLayout" Target="../slideLayouts/slideLayout29.xml"/></Relationships>
</file>

<file path=ppt/slides/_rels/slide66.xml.rels><?xml version="1.0" encoding="UTF-8" standalone="yes"?>
<Relationships xmlns="http://schemas.openxmlformats.org/package/2006/relationships"><Relationship Id="rId3" Type="http://schemas.openxmlformats.org/officeDocument/2006/relationships/image" Target="../media/image87.emf"/><Relationship Id="rId2" Type="http://schemas.openxmlformats.org/officeDocument/2006/relationships/notesSlide" Target="../notesSlides/notesSlide66.xml"/><Relationship Id="rId1" Type="http://schemas.openxmlformats.org/officeDocument/2006/relationships/slideLayout" Target="../slideLayouts/slideLayout32.xml"/><Relationship Id="rId6" Type="http://schemas.openxmlformats.org/officeDocument/2006/relationships/image" Target="../media/image90.emf"/><Relationship Id="rId5" Type="http://schemas.openxmlformats.org/officeDocument/2006/relationships/image" Target="../media/image89.emf"/><Relationship Id="rId4" Type="http://schemas.openxmlformats.org/officeDocument/2006/relationships/image" Target="../media/image88.jpeg"/></Relationships>
</file>

<file path=ppt/slides/_rels/slide6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67.xml"/><Relationship Id="rId1" Type="http://schemas.openxmlformats.org/officeDocument/2006/relationships/slideLayout" Target="../slideLayouts/slideLayout31.xml"/></Relationships>
</file>

<file path=ppt/slides/_rels/slide6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68.xml"/><Relationship Id="rId1" Type="http://schemas.openxmlformats.org/officeDocument/2006/relationships/slideLayout" Target="../slideLayouts/slideLayout31.xml"/></Relationships>
</file>

<file path=ppt/slides/_rels/slide6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69.xml"/><Relationship Id="rId1" Type="http://schemas.openxmlformats.org/officeDocument/2006/relationships/slideLayout" Target="../slideLayouts/slideLayout30.xml"/></Relationships>
</file>

<file path=ppt/slides/_rels/slide7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70.xml"/><Relationship Id="rId1" Type="http://schemas.openxmlformats.org/officeDocument/2006/relationships/slideLayout" Target="../slideLayouts/slideLayout30.xml"/><Relationship Id="rId4" Type="http://schemas.openxmlformats.org/officeDocument/2006/relationships/image" Target="../media/image95.PNG"/></Relationships>
</file>

<file path=ppt/slides/_rels/slide71.xml.rels><?xml version="1.0" encoding="UTF-8" standalone="yes"?>
<Relationships xmlns="http://schemas.openxmlformats.org/package/2006/relationships"><Relationship Id="rId3" Type="http://schemas.openxmlformats.org/officeDocument/2006/relationships/image" Target="../media/image96.emf"/><Relationship Id="rId2" Type="http://schemas.openxmlformats.org/officeDocument/2006/relationships/notesSlide" Target="../notesSlides/notesSlide71.xml"/><Relationship Id="rId1" Type="http://schemas.openxmlformats.org/officeDocument/2006/relationships/slideLayout" Target="../slideLayouts/slideLayout3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6.xml"/></Relationships>
</file>

<file path=ppt/slides/_rels/slide7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73.xml"/><Relationship Id="rId1" Type="http://schemas.openxmlformats.org/officeDocument/2006/relationships/slideLayout" Target="../slideLayouts/slideLayout7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7.xml"/></Relationships>
</file>

<file path=ppt/slides/_rels/slide76.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76.xml"/><Relationship Id="rId1" Type="http://schemas.openxmlformats.org/officeDocument/2006/relationships/slideLayout" Target="../slideLayouts/slideLayout7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7.xml"/></Relationships>
</file>

<file path=ppt/slides/_rels/slide78.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78.xml"/><Relationship Id="rId1" Type="http://schemas.openxmlformats.org/officeDocument/2006/relationships/slideLayout" Target="../slideLayouts/slideLayout7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45.xml"/></Relationships>
</file>

<file path=ppt/slides/_rels/slide8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4.xml"/><Relationship Id="rId1" Type="http://schemas.openxmlformats.org/officeDocument/2006/relationships/slideLayout" Target="../slideLayouts/slideLayout4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4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4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6.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56.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56.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2.xml"/></Relationships>
</file>

<file path=ppt/slides/_rels/slide92.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92.xml"/><Relationship Id="rId1" Type="http://schemas.openxmlformats.org/officeDocument/2006/relationships/slideLayout" Target="../slideLayouts/slideLayout70.xml"/></Relationships>
</file>

<file path=ppt/slides/_rels/slide93.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93.xml"/><Relationship Id="rId1" Type="http://schemas.openxmlformats.org/officeDocument/2006/relationships/slideLayout" Target="../slideLayouts/slideLayout70.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71.xml"/></Relationships>
</file>

<file path=ppt/slides/_rels/slide95.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95.xml"/><Relationship Id="rId1" Type="http://schemas.openxmlformats.org/officeDocument/2006/relationships/slideLayout" Target="../slideLayouts/slideLayout73.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70.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70.xml"/></Relationships>
</file>

<file path=ppt/slides/_rels/slide98.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8.xml"/><Relationship Id="rId1" Type="http://schemas.openxmlformats.org/officeDocument/2006/relationships/slideLayout" Target="../slideLayouts/slideLayout73.xml"/><Relationship Id="rId5" Type="http://schemas.openxmlformats.org/officeDocument/2006/relationships/image" Target="../media/image105.png"/><Relationship Id="rId4" Type="http://schemas.openxmlformats.org/officeDocument/2006/relationships/image" Target="../media/image104.png"/></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74.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75.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75.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75.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0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ouncil icon showing 6 figures at a table with one figure's hand raised to ask a ques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3619" y="992228"/>
            <a:ext cx="1904762" cy="1015873"/>
          </a:xfrm>
          <a:prstGeom prst="rect">
            <a:avLst/>
          </a:prstGeom>
          <a:noFill/>
          <a:extLst>
            <a:ext uri="{909E8E84-426E-40DD-AFC4-6F175D3DCCD1}">
              <a14:hiddenFill xmlns:a14="http://schemas.microsoft.com/office/drawing/2010/main">
                <a:solidFill>
                  <a:srgbClr val="FFFFFF"/>
                </a:solidFill>
              </a14:hiddenFill>
            </a:ext>
          </a:extLst>
        </p:spPr>
      </p:pic>
      <p:sp>
        <p:nvSpPr>
          <p:cNvPr id="28674" name="Rectangle 2"/>
          <p:cNvSpPr>
            <a:spLocks noGrp="1" noChangeArrowheads="1"/>
          </p:cNvSpPr>
          <p:nvPr>
            <p:ph type="ctrTitle"/>
          </p:nvPr>
        </p:nvSpPr>
        <p:spPr>
          <a:xfrm>
            <a:off x="2209800" y="2491859"/>
            <a:ext cx="7772400" cy="799502"/>
          </a:xfrm>
        </p:spPr>
        <p:txBody>
          <a:bodyPr/>
          <a:lstStyle/>
          <a:p>
            <a:br>
              <a:rPr lang="en-US" sz="3600" b="1" dirty="0">
                <a:solidFill>
                  <a:srgbClr val="FF0000"/>
                </a:solidFill>
                <a:latin typeface="+mn-lt"/>
              </a:rPr>
            </a:br>
            <a:br>
              <a:rPr lang="en-US" sz="3600" b="1" dirty="0">
                <a:solidFill>
                  <a:srgbClr val="FF0000"/>
                </a:solidFill>
                <a:latin typeface="+mn-lt"/>
              </a:rPr>
            </a:br>
            <a:r>
              <a:rPr lang="en-US" sz="3600" b="1" dirty="0">
                <a:solidFill>
                  <a:srgbClr val="FF0000"/>
                </a:solidFill>
                <a:latin typeface="+mn-lt"/>
              </a:rPr>
              <a:t>Department of Defense </a:t>
            </a:r>
            <a:br>
              <a:rPr lang="en-US" sz="3600" b="1" dirty="0">
                <a:solidFill>
                  <a:srgbClr val="FF0000"/>
                </a:solidFill>
                <a:latin typeface="+mn-lt"/>
              </a:rPr>
            </a:br>
            <a:r>
              <a:rPr lang="en-US" sz="3600" b="1" dirty="0">
                <a:solidFill>
                  <a:srgbClr val="FF0000"/>
                </a:solidFill>
                <a:latin typeface="+mn-lt"/>
              </a:rPr>
              <a:t>Military Family Readiness Council</a:t>
            </a:r>
            <a:br>
              <a:rPr lang="en-US" sz="3600" b="1" dirty="0">
                <a:solidFill>
                  <a:srgbClr val="FF0000"/>
                </a:solidFill>
                <a:latin typeface="+mn-lt"/>
              </a:rPr>
            </a:br>
            <a:br>
              <a:rPr lang="en-US" sz="3600" b="1" dirty="0">
                <a:solidFill>
                  <a:srgbClr val="FF0000"/>
                </a:solidFill>
                <a:latin typeface="+mn-lt"/>
              </a:rPr>
            </a:br>
            <a:br>
              <a:rPr lang="en-US" sz="1600" b="1" dirty="0"/>
            </a:br>
            <a:r>
              <a:rPr lang="en-US" sz="1800" b="1" dirty="0">
                <a:solidFill>
                  <a:srgbClr val="0070C0"/>
                </a:solidFill>
                <a:latin typeface="+mn-lt"/>
              </a:rPr>
              <a:t>An Independent Federal Advisory Council </a:t>
            </a:r>
            <a:br>
              <a:rPr lang="en-US" sz="1800" b="1" dirty="0">
                <a:solidFill>
                  <a:srgbClr val="0070C0"/>
                </a:solidFill>
                <a:latin typeface="+mn-lt"/>
              </a:rPr>
            </a:br>
            <a:r>
              <a:rPr lang="en-US" sz="1800" dirty="0">
                <a:solidFill>
                  <a:schemeClr val="tx1"/>
                </a:solidFill>
                <a:latin typeface="+mn-lt"/>
              </a:rPr>
              <a:t>Sponsored by USD(P&amp;R). Supported by ASD(M&amp;RA).</a:t>
            </a:r>
            <a:endParaRPr lang="en-US" sz="1800" b="1" dirty="0">
              <a:solidFill>
                <a:srgbClr val="0070C0"/>
              </a:solidFill>
              <a:latin typeface="+mn-lt"/>
            </a:endParaRPr>
          </a:p>
        </p:txBody>
      </p:sp>
      <p:sp>
        <p:nvSpPr>
          <p:cNvPr id="28675" name="Rectangle 3"/>
          <p:cNvSpPr>
            <a:spLocks noGrp="1" noChangeArrowheads="1"/>
          </p:cNvSpPr>
          <p:nvPr>
            <p:ph type="subTitle" idx="1"/>
          </p:nvPr>
        </p:nvSpPr>
        <p:spPr>
          <a:xfrm>
            <a:off x="2882449" y="4790975"/>
            <a:ext cx="6400800" cy="811335"/>
          </a:xfrm>
        </p:spPr>
        <p:txBody>
          <a:bodyPr/>
          <a:lstStyle/>
          <a:p>
            <a:pPr eaLnBrk="1" hangingPunct="1"/>
            <a:r>
              <a:rPr lang="en-US" b="1" dirty="0"/>
              <a:t>March 6, 2018 Meeting</a:t>
            </a:r>
          </a:p>
        </p:txBody>
      </p:sp>
    </p:spTree>
    <p:extLst>
      <p:ext uri="{BB962C8B-B14F-4D97-AF65-F5344CB8AC3E}">
        <p14:creationId xmlns:p14="http://schemas.microsoft.com/office/powerpoint/2010/main" val="1559177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1DED5-63BD-034A-8A1A-4F017542E2D9}"/>
              </a:ext>
            </a:extLst>
          </p:cNvPr>
          <p:cNvSpPr>
            <a:spLocks noGrp="1"/>
          </p:cNvSpPr>
          <p:nvPr>
            <p:ph type="title"/>
          </p:nvPr>
        </p:nvSpPr>
        <p:spPr>
          <a:xfrm>
            <a:off x="0" y="76200"/>
            <a:ext cx="12192000" cy="1143000"/>
          </a:xfrm>
        </p:spPr>
        <p:txBody>
          <a:bodyPr/>
          <a:lstStyle/>
          <a:p>
            <a:r>
              <a:rPr lang="en-US" b="1" dirty="0"/>
              <a:t>Table of Contents</a:t>
            </a:r>
            <a:r>
              <a:rPr lang="en-US" sz="3350" b="1" dirty="0">
                <a:latin typeface="Palatino LInotype"/>
              </a:rPr>
              <a:t>, </a:t>
            </a:r>
            <a:r>
              <a:rPr lang="en-US" sz="3200" b="1" i="1" dirty="0">
                <a:latin typeface="Palatino LInotype"/>
              </a:rPr>
              <a:t>Slide 1 of 6</a:t>
            </a:r>
            <a:endParaRPr lang="en-US" sz="3200" b="1" dirty="0"/>
          </a:p>
        </p:txBody>
      </p:sp>
      <p:sp>
        <p:nvSpPr>
          <p:cNvPr id="3" name="Content Placeholder 2">
            <a:extLst>
              <a:ext uri="{FF2B5EF4-FFF2-40B4-BE49-F238E27FC236}">
                <a16:creationId xmlns:a16="http://schemas.microsoft.com/office/drawing/2014/main" id="{33D4934A-67CE-1049-B872-293EEAF28410}"/>
              </a:ext>
            </a:extLst>
          </p:cNvPr>
          <p:cNvSpPr>
            <a:spLocks noGrp="1"/>
          </p:cNvSpPr>
          <p:nvPr>
            <p:ph idx="1"/>
          </p:nvPr>
        </p:nvSpPr>
        <p:spPr>
          <a:xfrm>
            <a:off x="914400" y="1011115"/>
            <a:ext cx="10363200" cy="5237285"/>
          </a:xfrm>
        </p:spPr>
        <p:txBody>
          <a:bodyPr/>
          <a:lstStyle/>
          <a:p>
            <a:r>
              <a:rPr lang="en-US" sz="1800" dirty="0">
                <a:hlinkClick r:id="rId3" action="ppaction://hlinksldjump"/>
              </a:rPr>
              <a:t>Agenda pg.7</a:t>
            </a:r>
            <a:endParaRPr lang="en-US" sz="1800" dirty="0"/>
          </a:p>
          <a:p>
            <a:r>
              <a:rPr lang="en-US" sz="1800" dirty="0">
                <a:hlinkClick r:id="rId4" action="ppaction://hlinksldjump"/>
              </a:rPr>
              <a:t>Welcome and Introductions pg.8</a:t>
            </a:r>
            <a:endParaRPr lang="en-US" sz="1800" dirty="0"/>
          </a:p>
          <a:p>
            <a:r>
              <a:rPr lang="en-US" sz="1800" dirty="0">
                <a:hlinkClick r:id="rId5" action="ppaction://hlinksldjump"/>
              </a:rPr>
              <a:t>Opening Remarks pg.9</a:t>
            </a:r>
            <a:endParaRPr lang="en-US" sz="1800" dirty="0"/>
          </a:p>
          <a:p>
            <a:r>
              <a:rPr lang="en-US" sz="1800" dirty="0">
                <a:hlinkClick r:id="rId6" action="ppaction://hlinksldjump"/>
              </a:rPr>
              <a:t>Meeting Guidance pg.10</a:t>
            </a:r>
            <a:endParaRPr lang="en-US" sz="1800" dirty="0"/>
          </a:p>
          <a:p>
            <a:r>
              <a:rPr lang="en-US" sz="1800" dirty="0">
                <a:hlinkClick r:id="rId7" action="ppaction://hlinksldjump"/>
              </a:rPr>
              <a:t>Roles and Mission pg.11</a:t>
            </a:r>
            <a:endParaRPr lang="en-US" sz="1800" dirty="0"/>
          </a:p>
          <a:p>
            <a:r>
              <a:rPr lang="en-US" sz="1800" dirty="0">
                <a:hlinkClick r:id="rId8" action="ppaction://hlinksldjump"/>
              </a:rPr>
              <a:t>How to Contact the Military Family Readiness Council pg.12 </a:t>
            </a:r>
            <a:endParaRPr lang="en-US" sz="1800" dirty="0"/>
          </a:p>
          <a:p>
            <a:r>
              <a:rPr lang="en-US" sz="1800" dirty="0">
                <a:hlinkClick r:id="rId9" action="ppaction://hlinksldjump"/>
              </a:rPr>
              <a:t>Summary of Public Submissions pg.13</a:t>
            </a:r>
            <a:endParaRPr lang="en-US" sz="1800" dirty="0"/>
          </a:p>
          <a:p>
            <a:r>
              <a:rPr lang="en-US" sz="1800" dirty="0">
                <a:hlinkClick r:id="rId10" action="ppaction://hlinksldjump"/>
              </a:rPr>
              <a:t>FY17 Recommendations: Status Updates pg.14</a:t>
            </a:r>
            <a:endParaRPr lang="en-US" sz="1800" dirty="0"/>
          </a:p>
          <a:p>
            <a:r>
              <a:rPr lang="en-US" sz="1800" dirty="0">
                <a:hlinkClick r:id="rId11" action="ppaction://hlinksldjump"/>
              </a:rPr>
              <a:t>Panel Introductions pg.15-17</a:t>
            </a:r>
            <a:endParaRPr lang="en-US" sz="1800" dirty="0"/>
          </a:p>
          <a:p>
            <a:r>
              <a:rPr lang="en-US" sz="1800" dirty="0">
                <a:hlinkClick r:id="rId12" action="ppaction://hlinksldjump"/>
              </a:rPr>
              <a:t>Interstate Compact for Educational Opportunity for Military Children pg.18</a:t>
            </a:r>
            <a:endParaRPr lang="en-US" sz="1800" dirty="0"/>
          </a:p>
          <a:p>
            <a:pPr lvl="1"/>
            <a:r>
              <a:rPr lang="en-US" sz="1800" dirty="0">
                <a:hlinkClick r:id="rId13" action="ppaction://hlinksldjump"/>
              </a:rPr>
              <a:t>Military Interstate Children’s Compact pg.19</a:t>
            </a:r>
            <a:endParaRPr lang="en-US" sz="1800" dirty="0"/>
          </a:p>
          <a:p>
            <a:pPr lvl="1"/>
            <a:r>
              <a:rPr lang="en-US" sz="1800" dirty="0">
                <a:hlinkClick r:id="rId14" action="ppaction://hlinksldjump"/>
              </a:rPr>
              <a:t>How and When the Military Interstate Children’s Compact Can Help pg. 20</a:t>
            </a:r>
            <a:endParaRPr lang="en-US" sz="1800" dirty="0"/>
          </a:p>
          <a:p>
            <a:pPr lvl="1"/>
            <a:r>
              <a:rPr lang="en-US" sz="1800" dirty="0">
                <a:hlinkClick r:id="rId15" action="ppaction://hlinksldjump"/>
              </a:rPr>
              <a:t>Military Interstate Children’s Compact Implementation and Oversight pg. 21</a:t>
            </a:r>
            <a:endParaRPr lang="en-US" sz="1800" dirty="0"/>
          </a:p>
          <a:p>
            <a:pPr lvl="1"/>
            <a:r>
              <a:rPr lang="en-US" sz="1800" dirty="0">
                <a:hlinkClick r:id="rId16" action="ppaction://hlinksldjump"/>
              </a:rPr>
              <a:t>DoD Role in Military Interstate Children’s Compact pg. 22</a:t>
            </a:r>
            <a:endParaRPr lang="en-US" sz="1800" dirty="0"/>
          </a:p>
          <a:p>
            <a:pPr lvl="1"/>
            <a:r>
              <a:rPr lang="en-US" sz="1800" dirty="0">
                <a:hlinkClick r:id="rId17" action="ppaction://hlinksldjump"/>
              </a:rPr>
              <a:t>Challenges and Successes pg.23-25</a:t>
            </a:r>
            <a:endParaRPr lang="en-US" sz="1800" dirty="0"/>
          </a:p>
          <a:p>
            <a:endParaRPr lang="en-US" sz="1800" dirty="0"/>
          </a:p>
        </p:txBody>
      </p:sp>
      <p:sp>
        <p:nvSpPr>
          <p:cNvPr id="4" name="Slide Number Placeholder 3">
            <a:extLst>
              <a:ext uri="{FF2B5EF4-FFF2-40B4-BE49-F238E27FC236}">
                <a16:creationId xmlns:a16="http://schemas.microsoft.com/office/drawing/2014/main" id="{90911AC7-EBE8-A744-80B8-AC82EE0D0ADC}"/>
              </a:ext>
            </a:extLst>
          </p:cNvPr>
          <p:cNvSpPr>
            <a:spLocks noGrp="1"/>
          </p:cNvSpPr>
          <p:nvPr>
            <p:ph type="sldNum" sz="quarter" idx="12"/>
          </p:nvPr>
        </p:nvSpPr>
        <p:spPr/>
        <p:txBody>
          <a:bodyPr/>
          <a:lstStyle/>
          <a:p>
            <a:fld id="{2B60EF13-9B5D-41A9-BB74-028B8980BA52}" type="slidenum">
              <a:rPr lang="en-US" smtClean="0">
                <a:solidFill>
                  <a:srgbClr val="000000"/>
                </a:solidFill>
              </a:rPr>
              <a:pPr/>
              <a:t>1</a:t>
            </a:fld>
            <a:endParaRPr lang="en-US" dirty="0">
              <a:solidFill>
                <a:srgbClr val="000000"/>
              </a:solidFill>
            </a:endParaRPr>
          </a:p>
        </p:txBody>
      </p:sp>
    </p:spTree>
    <p:extLst>
      <p:ext uri="{BB962C8B-B14F-4D97-AF65-F5344CB8AC3E}">
        <p14:creationId xmlns:p14="http://schemas.microsoft.com/office/powerpoint/2010/main" val="3848636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1DED5-63BD-034A-8A1A-4F017542E2D9}"/>
              </a:ext>
            </a:extLst>
          </p:cNvPr>
          <p:cNvSpPr>
            <a:spLocks noGrp="1"/>
          </p:cNvSpPr>
          <p:nvPr>
            <p:ph type="title"/>
          </p:nvPr>
        </p:nvSpPr>
        <p:spPr>
          <a:xfrm>
            <a:off x="0" y="76200"/>
            <a:ext cx="12192000" cy="1143000"/>
          </a:xfrm>
        </p:spPr>
        <p:txBody>
          <a:bodyPr/>
          <a:lstStyle/>
          <a:p>
            <a:r>
              <a:rPr lang="en-US" b="1" dirty="0"/>
              <a:t>Table of Contents</a:t>
            </a:r>
            <a:r>
              <a:rPr lang="en-US" sz="3350" b="1" dirty="0">
                <a:latin typeface="Palatino LInotype"/>
              </a:rPr>
              <a:t>, </a:t>
            </a:r>
            <a:r>
              <a:rPr lang="en-US" sz="3200" b="1" i="1" dirty="0">
                <a:latin typeface="Palatino LInotype"/>
              </a:rPr>
              <a:t>Slide 2 of 6</a:t>
            </a:r>
            <a:endParaRPr lang="en-US" sz="3200" b="1" dirty="0"/>
          </a:p>
        </p:txBody>
      </p:sp>
      <p:sp>
        <p:nvSpPr>
          <p:cNvPr id="3" name="Content Placeholder 2">
            <a:extLst>
              <a:ext uri="{FF2B5EF4-FFF2-40B4-BE49-F238E27FC236}">
                <a16:creationId xmlns:a16="http://schemas.microsoft.com/office/drawing/2014/main" id="{33D4934A-67CE-1049-B872-293EEAF28410}"/>
              </a:ext>
            </a:extLst>
          </p:cNvPr>
          <p:cNvSpPr>
            <a:spLocks noGrp="1"/>
          </p:cNvSpPr>
          <p:nvPr>
            <p:ph idx="1"/>
          </p:nvPr>
        </p:nvSpPr>
        <p:spPr>
          <a:xfrm>
            <a:off x="914400" y="1055077"/>
            <a:ext cx="10363200" cy="5424853"/>
          </a:xfrm>
        </p:spPr>
        <p:txBody>
          <a:bodyPr/>
          <a:lstStyle/>
          <a:p>
            <a:pPr lvl="1"/>
            <a:r>
              <a:rPr lang="en-US" sz="1800" dirty="0">
                <a:hlinkClick r:id="rId3" action="ppaction://hlinksldjump"/>
              </a:rPr>
              <a:t>Contact Information pg.26</a:t>
            </a:r>
            <a:endParaRPr lang="en-US" sz="1800" dirty="0"/>
          </a:p>
          <a:p>
            <a:pPr lvl="1"/>
            <a:r>
              <a:rPr lang="en-US" sz="1800" dirty="0">
                <a:hlinkClick r:id="rId4" action="ppaction://hlinksldjump"/>
              </a:rPr>
              <a:t>Relevant Resources pg.27</a:t>
            </a:r>
            <a:endParaRPr lang="en-US" sz="1800" dirty="0"/>
          </a:p>
          <a:p>
            <a:r>
              <a:rPr lang="en-US" sz="1800" dirty="0">
                <a:hlinkClick r:id="rId5" action="ppaction://hlinksldjump"/>
              </a:rPr>
              <a:t>MC&amp;FP Office of Special Needs and Child and Youth Programs pg.28</a:t>
            </a:r>
            <a:endParaRPr lang="en-US" sz="1800" dirty="0"/>
          </a:p>
          <a:p>
            <a:pPr lvl="1"/>
            <a:r>
              <a:rPr lang="en-US" sz="1800" dirty="0">
                <a:hlinkClick r:id="rId6" action="ppaction://hlinksldjump"/>
              </a:rPr>
              <a:t> About OSN pg.29-30</a:t>
            </a:r>
            <a:endParaRPr lang="en-US" sz="1800" dirty="0"/>
          </a:p>
          <a:p>
            <a:r>
              <a:rPr lang="en-US" sz="1800" dirty="0">
                <a:hlinkClick r:id="rId7" action="ppaction://hlinksldjump"/>
              </a:rPr>
              <a:t>Blended Retirement System pg.31</a:t>
            </a:r>
            <a:endParaRPr lang="en-US" sz="1800" dirty="0"/>
          </a:p>
          <a:p>
            <a:pPr lvl="1"/>
            <a:r>
              <a:rPr lang="en-US" sz="1800" dirty="0">
                <a:hlinkClick r:id="rId8" action="ppaction://hlinksldjump"/>
              </a:rPr>
              <a:t>The Military Retirement Benefit pg.32</a:t>
            </a:r>
            <a:endParaRPr lang="en-US" sz="1800" dirty="0"/>
          </a:p>
          <a:p>
            <a:pPr lvl="1"/>
            <a:r>
              <a:rPr lang="en-US" sz="1800" dirty="0">
                <a:hlinkClick r:id="rId9" action="ppaction://hlinksldjump"/>
              </a:rPr>
              <a:t>Blended Retirement System Basics pg.33</a:t>
            </a:r>
            <a:endParaRPr lang="en-US" sz="1800" dirty="0"/>
          </a:p>
          <a:p>
            <a:pPr lvl="1"/>
            <a:r>
              <a:rPr lang="en-US" sz="1800" dirty="0">
                <a:hlinkClick r:id="rId10" action="ppaction://hlinksldjump"/>
              </a:rPr>
              <a:t>BRS Resources pg.34</a:t>
            </a:r>
            <a:endParaRPr lang="en-US" sz="1800" dirty="0"/>
          </a:p>
          <a:p>
            <a:pPr lvl="1"/>
            <a:r>
              <a:rPr lang="en-US" sz="1800" dirty="0">
                <a:hlinkClick r:id="rId11" action="ppaction://hlinksldjump"/>
              </a:rPr>
              <a:t>Social Media Outreach pg.35</a:t>
            </a:r>
            <a:endParaRPr lang="en-US" sz="1800" dirty="0"/>
          </a:p>
          <a:p>
            <a:pPr lvl="1"/>
            <a:r>
              <a:rPr lang="en-US" sz="1800" dirty="0">
                <a:hlinkClick r:id="rId12" action="ppaction://hlinksldjump"/>
              </a:rPr>
              <a:t>Spouse infographics pg.36</a:t>
            </a:r>
            <a:endParaRPr lang="en-US" sz="1800" dirty="0"/>
          </a:p>
          <a:p>
            <a:pPr lvl="1"/>
            <a:r>
              <a:rPr lang="en-US" sz="1800" dirty="0">
                <a:hlinkClick r:id="rId13" action="ppaction://hlinksldjump"/>
              </a:rPr>
              <a:t>Questions pg.37</a:t>
            </a:r>
            <a:endParaRPr lang="en-US" sz="1800" dirty="0"/>
          </a:p>
          <a:p>
            <a:r>
              <a:rPr lang="en-US" sz="1800" dirty="0">
                <a:hlinkClick r:id="rId14" action="ppaction://hlinksldjump"/>
              </a:rPr>
              <a:t>Status Update: Discussion Period pg.38</a:t>
            </a:r>
            <a:endParaRPr lang="en-US" sz="1800" dirty="0"/>
          </a:p>
          <a:p>
            <a:r>
              <a:rPr lang="en-US" sz="1800" dirty="0">
                <a:hlinkClick r:id="rId15" action="ppaction://hlinksldjump"/>
              </a:rPr>
              <a:t>MFRC Panel: Child and Youth Well-being pg.39</a:t>
            </a:r>
            <a:endParaRPr lang="en-US" sz="1800" dirty="0"/>
          </a:p>
          <a:p>
            <a:r>
              <a:rPr lang="en-US" sz="1800" dirty="0">
                <a:hlinkClick r:id="rId16" action="ppaction://hlinksldjump"/>
              </a:rPr>
              <a:t>New Parent Support Program pg.40</a:t>
            </a:r>
            <a:endParaRPr lang="en-US" sz="1800" dirty="0"/>
          </a:p>
          <a:p>
            <a:pPr lvl="1"/>
            <a:r>
              <a:rPr lang="en-US" sz="1800" dirty="0">
                <a:hlinkClick r:id="rId17" action="ppaction://hlinksldjump"/>
              </a:rPr>
              <a:t>About NPSP pg.41-43</a:t>
            </a:r>
            <a:endParaRPr lang="en-US" sz="1800" dirty="0"/>
          </a:p>
          <a:p>
            <a:pPr lvl="1"/>
            <a:r>
              <a:rPr lang="en-US" sz="1800" dirty="0">
                <a:hlinkClick r:id="rId18" action="ppaction://hlinksldjump"/>
              </a:rPr>
              <a:t>NPSP Goals pg.44</a:t>
            </a:r>
            <a:endParaRPr lang="en-US" sz="1800" dirty="0"/>
          </a:p>
          <a:p>
            <a:pPr lvl="1"/>
            <a:endParaRPr lang="en-US" sz="1600" dirty="0"/>
          </a:p>
          <a:p>
            <a:pPr lvl="1"/>
            <a:endParaRPr lang="en-US" sz="1400" dirty="0"/>
          </a:p>
          <a:p>
            <a:endParaRPr lang="en-US" sz="1800" dirty="0"/>
          </a:p>
        </p:txBody>
      </p:sp>
      <p:sp>
        <p:nvSpPr>
          <p:cNvPr id="4" name="Slide Number Placeholder 3">
            <a:extLst>
              <a:ext uri="{FF2B5EF4-FFF2-40B4-BE49-F238E27FC236}">
                <a16:creationId xmlns:a16="http://schemas.microsoft.com/office/drawing/2014/main" id="{2274AF29-00AB-5D4C-8E08-B6788158943F}"/>
              </a:ext>
            </a:extLst>
          </p:cNvPr>
          <p:cNvSpPr>
            <a:spLocks noGrp="1"/>
          </p:cNvSpPr>
          <p:nvPr>
            <p:ph type="sldNum" sz="quarter" idx="12"/>
          </p:nvPr>
        </p:nvSpPr>
        <p:spPr/>
        <p:txBody>
          <a:bodyPr/>
          <a:lstStyle/>
          <a:p>
            <a:fld id="{2B60EF13-9B5D-41A9-BB74-028B8980BA52}" type="slidenum">
              <a:rPr lang="en-US" smtClean="0">
                <a:solidFill>
                  <a:srgbClr val="000000"/>
                </a:solidFill>
              </a:rPr>
              <a:pPr/>
              <a:t>2</a:t>
            </a:fld>
            <a:endParaRPr lang="en-US" dirty="0">
              <a:solidFill>
                <a:srgbClr val="000000"/>
              </a:solidFill>
            </a:endParaRPr>
          </a:p>
        </p:txBody>
      </p:sp>
    </p:spTree>
    <p:extLst>
      <p:ext uri="{BB962C8B-B14F-4D97-AF65-F5344CB8AC3E}">
        <p14:creationId xmlns:p14="http://schemas.microsoft.com/office/powerpoint/2010/main" val="1374923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1DED5-63BD-034A-8A1A-4F017542E2D9}"/>
              </a:ext>
            </a:extLst>
          </p:cNvPr>
          <p:cNvSpPr>
            <a:spLocks noGrp="1"/>
          </p:cNvSpPr>
          <p:nvPr>
            <p:ph type="title"/>
          </p:nvPr>
        </p:nvSpPr>
        <p:spPr>
          <a:xfrm>
            <a:off x="0" y="76200"/>
            <a:ext cx="12192000" cy="1143000"/>
          </a:xfrm>
        </p:spPr>
        <p:txBody>
          <a:bodyPr/>
          <a:lstStyle/>
          <a:p>
            <a:r>
              <a:rPr lang="en-US" b="1" dirty="0"/>
              <a:t>Table of Contents</a:t>
            </a:r>
            <a:r>
              <a:rPr lang="en-US" sz="3350" b="1" dirty="0">
                <a:latin typeface="Palatino LInotype"/>
              </a:rPr>
              <a:t>, </a:t>
            </a:r>
            <a:r>
              <a:rPr lang="en-US" sz="3200" b="1" i="1" dirty="0">
                <a:latin typeface="Palatino LInotype"/>
              </a:rPr>
              <a:t>Slide 3 of 6</a:t>
            </a:r>
            <a:endParaRPr lang="en-US" sz="3200" b="1" dirty="0"/>
          </a:p>
        </p:txBody>
      </p:sp>
      <p:sp>
        <p:nvSpPr>
          <p:cNvPr id="3" name="Content Placeholder 2">
            <a:extLst>
              <a:ext uri="{FF2B5EF4-FFF2-40B4-BE49-F238E27FC236}">
                <a16:creationId xmlns:a16="http://schemas.microsoft.com/office/drawing/2014/main" id="{33D4934A-67CE-1049-B872-293EEAF28410}"/>
              </a:ext>
            </a:extLst>
          </p:cNvPr>
          <p:cNvSpPr>
            <a:spLocks noGrp="1"/>
          </p:cNvSpPr>
          <p:nvPr>
            <p:ph idx="1"/>
          </p:nvPr>
        </p:nvSpPr>
        <p:spPr>
          <a:xfrm>
            <a:off x="914400" y="985521"/>
            <a:ext cx="10363200" cy="5494410"/>
          </a:xfrm>
        </p:spPr>
        <p:txBody>
          <a:bodyPr/>
          <a:lstStyle/>
          <a:p>
            <a:pPr lvl="1"/>
            <a:r>
              <a:rPr lang="en-US" sz="1800" dirty="0">
                <a:hlinkClick r:id="rId3" action="ppaction://hlinksldjump"/>
              </a:rPr>
              <a:t>Protective Factors pg.45</a:t>
            </a:r>
            <a:endParaRPr lang="en-US" sz="1800" dirty="0"/>
          </a:p>
          <a:p>
            <a:pPr lvl="1"/>
            <a:r>
              <a:rPr lang="en-US" sz="1800" dirty="0">
                <a:hlinkClick r:id="rId4" action="ppaction://hlinksldjump"/>
              </a:rPr>
              <a:t>Parental Support pg.46</a:t>
            </a:r>
            <a:endParaRPr lang="en-US" sz="1800" dirty="0"/>
          </a:p>
          <a:p>
            <a:pPr lvl="1"/>
            <a:r>
              <a:rPr lang="en-US" sz="1800" dirty="0">
                <a:hlinkClick r:id="rId5" action="ppaction://hlinksldjump"/>
              </a:rPr>
              <a:t>NPSP Collaboration pg.47</a:t>
            </a:r>
            <a:endParaRPr lang="en-US" sz="1800" dirty="0"/>
          </a:p>
          <a:p>
            <a:pPr lvl="1"/>
            <a:r>
              <a:rPr lang="en-US" sz="1800" dirty="0">
                <a:hlinkClick r:id="rId6" action="ppaction://hlinksldjump"/>
              </a:rPr>
              <a:t>Drivers for Collaboration pg.48</a:t>
            </a:r>
            <a:endParaRPr lang="en-US" sz="1800" dirty="0"/>
          </a:p>
          <a:p>
            <a:r>
              <a:rPr lang="en-US" sz="1800" dirty="0">
                <a:hlinkClick r:id="rId7" action="ppaction://hlinksldjump"/>
              </a:rPr>
              <a:t>Child Development Programs pg.49</a:t>
            </a:r>
            <a:endParaRPr lang="en-US" sz="1800" dirty="0"/>
          </a:p>
          <a:p>
            <a:pPr lvl="1"/>
            <a:r>
              <a:rPr lang="en-US" sz="1800" dirty="0">
                <a:hlinkClick r:id="rId8" action="ppaction://hlinksldjump"/>
              </a:rPr>
              <a:t>About Child Development Programs (CDPs) (pg.50)</a:t>
            </a:r>
            <a:endParaRPr lang="en-US" sz="1800" dirty="0"/>
          </a:p>
          <a:p>
            <a:pPr lvl="1"/>
            <a:r>
              <a:rPr lang="en-US" sz="1800" dirty="0">
                <a:hlinkClick r:id="rId9" action="ppaction://hlinksldjump"/>
              </a:rPr>
              <a:t>Improving Access to Care pg.51</a:t>
            </a:r>
            <a:endParaRPr lang="en-US" sz="1800" dirty="0"/>
          </a:p>
          <a:p>
            <a:pPr lvl="1"/>
            <a:r>
              <a:rPr lang="en-US" sz="1800" dirty="0">
                <a:hlinkClick r:id="rId10" action="ppaction://hlinksldjump"/>
              </a:rPr>
              <a:t>Youth Programs pg.52</a:t>
            </a:r>
            <a:endParaRPr lang="en-US" sz="1800" dirty="0"/>
          </a:p>
          <a:p>
            <a:r>
              <a:rPr lang="en-US" sz="1800" dirty="0">
                <a:hlinkClick r:id="rId11" action="ppaction://hlinksldjump"/>
              </a:rPr>
              <a:t>JBLM Cares pg.53</a:t>
            </a:r>
            <a:endParaRPr lang="en-US" sz="1800" dirty="0"/>
          </a:p>
          <a:p>
            <a:pPr lvl="1"/>
            <a:r>
              <a:rPr lang="en-US" sz="1800" dirty="0">
                <a:hlinkClick r:id="rId12" action="ppaction://hlinksldjump"/>
              </a:rPr>
              <a:t>Background pg.54</a:t>
            </a:r>
            <a:endParaRPr lang="en-US" sz="1800" dirty="0"/>
          </a:p>
          <a:p>
            <a:pPr lvl="1"/>
            <a:r>
              <a:rPr lang="en-US" sz="1800" dirty="0">
                <a:hlinkClick r:id="rId13" action="ppaction://hlinksldjump"/>
              </a:rPr>
              <a:t>Home, School, Medical and Community Collaboration pg.55</a:t>
            </a:r>
            <a:endParaRPr lang="en-US" sz="1800" dirty="0"/>
          </a:p>
          <a:p>
            <a:pPr lvl="1"/>
            <a:r>
              <a:rPr lang="en-US" sz="1800" dirty="0">
                <a:hlinkClick r:id="rId14" action="ppaction://hlinksldjump"/>
              </a:rPr>
              <a:t>Cares Vision pg.56-57</a:t>
            </a:r>
            <a:endParaRPr lang="en-US" sz="1800" dirty="0"/>
          </a:p>
          <a:p>
            <a:pPr lvl="1"/>
            <a:r>
              <a:rPr lang="en-US" sz="1800" dirty="0">
                <a:hlinkClick r:id="rId15" action="ppaction://hlinksldjump"/>
              </a:rPr>
              <a:t>Services Offered pg.58</a:t>
            </a:r>
            <a:endParaRPr lang="en-US" sz="1800" dirty="0"/>
          </a:p>
          <a:p>
            <a:pPr lvl="1"/>
            <a:r>
              <a:rPr lang="en-US" sz="1800" dirty="0">
                <a:hlinkClick r:id="rId16" action="ppaction://hlinksldjump"/>
              </a:rPr>
              <a:t>JBLM Cares Improves Readiness! pg.59</a:t>
            </a:r>
            <a:endParaRPr lang="en-US" sz="1800" dirty="0"/>
          </a:p>
          <a:p>
            <a:pPr lvl="1"/>
            <a:r>
              <a:rPr lang="en-US" sz="1800" dirty="0">
                <a:hlinkClick r:id="rId17" action="ppaction://hlinksldjump"/>
              </a:rPr>
              <a:t>Your Military Base Cares pg.60</a:t>
            </a:r>
            <a:endParaRPr lang="en-US" sz="1800" dirty="0"/>
          </a:p>
          <a:p>
            <a:pPr lvl="1"/>
            <a:endParaRPr lang="en-US" sz="1600" dirty="0"/>
          </a:p>
          <a:p>
            <a:pPr lvl="1"/>
            <a:endParaRPr lang="en-US" sz="1400" dirty="0"/>
          </a:p>
          <a:p>
            <a:endParaRPr lang="en-US" sz="1800" dirty="0"/>
          </a:p>
        </p:txBody>
      </p:sp>
      <p:sp>
        <p:nvSpPr>
          <p:cNvPr id="4" name="Slide Number Placeholder 3">
            <a:extLst>
              <a:ext uri="{FF2B5EF4-FFF2-40B4-BE49-F238E27FC236}">
                <a16:creationId xmlns:a16="http://schemas.microsoft.com/office/drawing/2014/main" id="{614949B2-34A6-2F4F-93C0-06112EF41E00}"/>
              </a:ext>
            </a:extLst>
          </p:cNvPr>
          <p:cNvSpPr>
            <a:spLocks noGrp="1"/>
          </p:cNvSpPr>
          <p:nvPr>
            <p:ph type="sldNum" sz="quarter" idx="12"/>
          </p:nvPr>
        </p:nvSpPr>
        <p:spPr/>
        <p:txBody>
          <a:bodyPr/>
          <a:lstStyle/>
          <a:p>
            <a:fld id="{2B60EF13-9B5D-41A9-BB74-028B8980BA52}" type="slidenum">
              <a:rPr lang="en-US" smtClean="0">
                <a:solidFill>
                  <a:srgbClr val="000000"/>
                </a:solidFill>
              </a:rPr>
              <a:pPr/>
              <a:t>3</a:t>
            </a:fld>
            <a:endParaRPr lang="en-US" dirty="0">
              <a:solidFill>
                <a:srgbClr val="000000"/>
              </a:solidFill>
            </a:endParaRPr>
          </a:p>
        </p:txBody>
      </p:sp>
    </p:spTree>
    <p:extLst>
      <p:ext uri="{BB962C8B-B14F-4D97-AF65-F5344CB8AC3E}">
        <p14:creationId xmlns:p14="http://schemas.microsoft.com/office/powerpoint/2010/main" val="3229713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1DED5-63BD-034A-8A1A-4F017542E2D9}"/>
              </a:ext>
            </a:extLst>
          </p:cNvPr>
          <p:cNvSpPr>
            <a:spLocks noGrp="1"/>
          </p:cNvSpPr>
          <p:nvPr>
            <p:ph type="title"/>
          </p:nvPr>
        </p:nvSpPr>
        <p:spPr>
          <a:xfrm>
            <a:off x="0" y="76200"/>
            <a:ext cx="12192000" cy="1143000"/>
          </a:xfrm>
        </p:spPr>
        <p:txBody>
          <a:bodyPr/>
          <a:lstStyle/>
          <a:p>
            <a:r>
              <a:rPr lang="en-US" b="1" dirty="0"/>
              <a:t>Table of Contents</a:t>
            </a:r>
            <a:r>
              <a:rPr lang="en-US" sz="3350" b="1" dirty="0">
                <a:latin typeface="Palatino LInotype"/>
              </a:rPr>
              <a:t>, </a:t>
            </a:r>
            <a:r>
              <a:rPr lang="en-US" sz="3200" b="1" i="1" dirty="0">
                <a:latin typeface="Palatino LInotype"/>
              </a:rPr>
              <a:t>Slide 4 of 6</a:t>
            </a:r>
            <a:endParaRPr lang="en-US" sz="3200" b="1" dirty="0"/>
          </a:p>
        </p:txBody>
      </p:sp>
      <p:sp>
        <p:nvSpPr>
          <p:cNvPr id="3" name="Content Placeholder 2">
            <a:extLst>
              <a:ext uri="{FF2B5EF4-FFF2-40B4-BE49-F238E27FC236}">
                <a16:creationId xmlns:a16="http://schemas.microsoft.com/office/drawing/2014/main" id="{33D4934A-67CE-1049-B872-293EEAF28410}"/>
              </a:ext>
            </a:extLst>
          </p:cNvPr>
          <p:cNvSpPr>
            <a:spLocks noGrp="1"/>
          </p:cNvSpPr>
          <p:nvPr>
            <p:ph idx="1"/>
          </p:nvPr>
        </p:nvSpPr>
        <p:spPr>
          <a:xfrm>
            <a:off x="914400" y="923192"/>
            <a:ext cx="10363200" cy="5406489"/>
          </a:xfrm>
        </p:spPr>
        <p:txBody>
          <a:bodyPr/>
          <a:lstStyle/>
          <a:p>
            <a:r>
              <a:rPr lang="en-US" sz="1800" dirty="0">
                <a:hlinkClick r:id="rId3" action="ppaction://hlinksldjump"/>
              </a:rPr>
              <a:t>Telemedicine &amp; Telemental Health in TRICARE pg.61</a:t>
            </a:r>
            <a:endParaRPr lang="en-US" sz="1800" dirty="0"/>
          </a:p>
          <a:p>
            <a:pPr lvl="1"/>
            <a:r>
              <a:rPr lang="en-US" sz="1800" dirty="0">
                <a:hlinkClick r:id="rId4" action="ppaction://hlinksldjump"/>
              </a:rPr>
              <a:t>Telemedicine Policy pg.62</a:t>
            </a:r>
            <a:endParaRPr lang="en-US" sz="1800" dirty="0"/>
          </a:p>
          <a:p>
            <a:pPr lvl="1"/>
            <a:r>
              <a:rPr lang="en-US" sz="1800" dirty="0">
                <a:hlinkClick r:id="rId5" action="ppaction://hlinksldjump"/>
              </a:rPr>
              <a:t>Using Telemedicine in TRICARE pg.63</a:t>
            </a:r>
            <a:endParaRPr lang="en-US" sz="1800" dirty="0"/>
          </a:p>
          <a:p>
            <a:r>
              <a:rPr lang="en-US" sz="1800" dirty="0">
                <a:hlinkClick r:id="rId6" action="ppaction://hlinksldjump"/>
              </a:rPr>
              <a:t>Boys &amp; Girls Clubs of America (BGCA) – Service to Military</a:t>
            </a:r>
            <a:br>
              <a:rPr lang="en-US" sz="1800" dirty="0">
                <a:hlinkClick r:id="rId6" action="ppaction://hlinksldjump"/>
              </a:rPr>
            </a:br>
            <a:r>
              <a:rPr lang="en-US" sz="1800" dirty="0">
                <a:hlinkClick r:id="rId6" action="ppaction://hlinksldjump"/>
              </a:rPr>
              <a:t>Connected Youth &amp; Families pg.64</a:t>
            </a:r>
            <a:endParaRPr lang="en-US" sz="1800" dirty="0"/>
          </a:p>
          <a:p>
            <a:pPr lvl="1"/>
            <a:r>
              <a:rPr lang="en-US" sz="1800" dirty="0">
                <a:hlinkClick r:id="rId7" action="ppaction://hlinksldjump"/>
              </a:rPr>
              <a:t>BGCA: Our Mission pg.65</a:t>
            </a:r>
            <a:endParaRPr lang="en-US" sz="1800" dirty="0"/>
          </a:p>
          <a:p>
            <a:pPr lvl="1"/>
            <a:r>
              <a:rPr lang="en-US" sz="1800" dirty="0">
                <a:hlinkClick r:id="rId8" action="ppaction://hlinksldjump"/>
              </a:rPr>
              <a:t>BGCA: HISTORIC PARTNERSHIP WITH THE ARMED SERVICES (27 Years) pg.66</a:t>
            </a:r>
            <a:endParaRPr lang="en-US" sz="1800" dirty="0"/>
          </a:p>
          <a:p>
            <a:pPr lvl="1"/>
            <a:r>
              <a:rPr lang="en-US" sz="1800" dirty="0">
                <a:hlinkClick r:id="rId9" action="ppaction://hlinksldjump"/>
              </a:rPr>
              <a:t>Service Delivery Model – Military Youth &amp; Families pg.67</a:t>
            </a:r>
            <a:endParaRPr lang="en-US" sz="1800" dirty="0"/>
          </a:p>
          <a:p>
            <a:pPr lvl="1"/>
            <a:r>
              <a:rPr lang="en-US" sz="1800" dirty="0">
                <a:hlinkClick r:id="rId10" action="ppaction://hlinksldjump"/>
              </a:rPr>
              <a:t>Partnerships: Background on Partnerships pg.68</a:t>
            </a:r>
            <a:endParaRPr lang="en-US" sz="1800" dirty="0"/>
          </a:p>
          <a:p>
            <a:pPr lvl="1"/>
            <a:r>
              <a:rPr lang="en-US" sz="1800" dirty="0">
                <a:hlinkClick r:id="rId11" action="ppaction://hlinksldjump"/>
              </a:rPr>
              <a:t>Outreach to Military Connected Families pg.69</a:t>
            </a:r>
            <a:endParaRPr lang="en-US" sz="1800" dirty="0"/>
          </a:p>
          <a:p>
            <a:pPr lvl="1"/>
            <a:r>
              <a:rPr lang="en-US" sz="1800" dirty="0">
                <a:hlinkClick r:id="rId12" action="ppaction://hlinksldjump"/>
              </a:rPr>
              <a:t>BGCA Contact pg. 70</a:t>
            </a:r>
            <a:endParaRPr lang="en-US" sz="1800" dirty="0"/>
          </a:p>
          <a:p>
            <a:r>
              <a:rPr lang="en-US" sz="1800" dirty="0">
                <a:hlinkClick r:id="rId13" action="ppaction://hlinksldjump"/>
              </a:rPr>
              <a:t>Project Arête pg.71</a:t>
            </a:r>
            <a:endParaRPr lang="en-US" sz="1800" dirty="0"/>
          </a:p>
          <a:p>
            <a:pPr lvl="1"/>
            <a:r>
              <a:rPr lang="en-US" sz="1800" dirty="0">
                <a:hlinkClick r:id="rId14" action="ppaction://hlinksldjump"/>
              </a:rPr>
              <a:t>Bottom Line up Front pg.72</a:t>
            </a:r>
            <a:endParaRPr lang="en-US" sz="1800" dirty="0"/>
          </a:p>
          <a:p>
            <a:pPr lvl="1"/>
            <a:r>
              <a:rPr lang="en-US" sz="1800" dirty="0">
                <a:hlinkClick r:id="rId15" action="ppaction://hlinksldjump"/>
              </a:rPr>
              <a:t>What is Character? pg.73</a:t>
            </a:r>
            <a:endParaRPr lang="en-US" sz="1800" dirty="0"/>
          </a:p>
          <a:p>
            <a:pPr lvl="1"/>
            <a:r>
              <a:rPr lang="en-US" sz="1800" dirty="0">
                <a:hlinkClick r:id="rId16" action="ppaction://hlinksldjump"/>
              </a:rPr>
              <a:t>How does Character Develop? pg.74-75</a:t>
            </a:r>
            <a:endParaRPr lang="en-US" sz="1800" dirty="0"/>
          </a:p>
          <a:p>
            <a:pPr lvl="1"/>
            <a:r>
              <a:rPr lang="en-US" sz="1800" dirty="0">
                <a:hlinkClick r:id="rId17" action="ppaction://hlinksldjump"/>
              </a:rPr>
              <a:t>Collaboration with West Point pg.76</a:t>
            </a:r>
            <a:endParaRPr lang="en-US" sz="1800" dirty="0"/>
          </a:p>
          <a:p>
            <a:endParaRPr lang="en-US" sz="1800" dirty="0"/>
          </a:p>
          <a:p>
            <a:endParaRPr lang="en-US" sz="1800" dirty="0"/>
          </a:p>
        </p:txBody>
      </p:sp>
      <p:sp>
        <p:nvSpPr>
          <p:cNvPr id="4" name="Slide Number Placeholder 3">
            <a:extLst>
              <a:ext uri="{FF2B5EF4-FFF2-40B4-BE49-F238E27FC236}">
                <a16:creationId xmlns:a16="http://schemas.microsoft.com/office/drawing/2014/main" id="{DD3B29AC-46F6-F348-A537-D1979DC3E0B0}"/>
              </a:ext>
            </a:extLst>
          </p:cNvPr>
          <p:cNvSpPr>
            <a:spLocks noGrp="1"/>
          </p:cNvSpPr>
          <p:nvPr>
            <p:ph type="sldNum" sz="quarter" idx="12"/>
          </p:nvPr>
        </p:nvSpPr>
        <p:spPr/>
        <p:txBody>
          <a:bodyPr/>
          <a:lstStyle/>
          <a:p>
            <a:fld id="{2B60EF13-9B5D-41A9-BB74-028B8980BA52}" type="slidenum">
              <a:rPr lang="en-US" smtClean="0">
                <a:solidFill>
                  <a:srgbClr val="000000"/>
                </a:solidFill>
              </a:rPr>
              <a:pPr/>
              <a:t>4</a:t>
            </a:fld>
            <a:endParaRPr lang="en-US" dirty="0">
              <a:solidFill>
                <a:srgbClr val="000000"/>
              </a:solidFill>
            </a:endParaRPr>
          </a:p>
        </p:txBody>
      </p:sp>
    </p:spTree>
    <p:extLst>
      <p:ext uri="{BB962C8B-B14F-4D97-AF65-F5344CB8AC3E}">
        <p14:creationId xmlns:p14="http://schemas.microsoft.com/office/powerpoint/2010/main" val="1194118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1DED5-63BD-034A-8A1A-4F017542E2D9}"/>
              </a:ext>
            </a:extLst>
          </p:cNvPr>
          <p:cNvSpPr>
            <a:spLocks noGrp="1"/>
          </p:cNvSpPr>
          <p:nvPr>
            <p:ph type="title"/>
          </p:nvPr>
        </p:nvSpPr>
        <p:spPr>
          <a:xfrm>
            <a:off x="0" y="76200"/>
            <a:ext cx="12192000" cy="1143000"/>
          </a:xfrm>
        </p:spPr>
        <p:txBody>
          <a:bodyPr/>
          <a:lstStyle/>
          <a:p>
            <a:r>
              <a:rPr lang="en-US" b="1" dirty="0"/>
              <a:t>Table of Contents</a:t>
            </a:r>
            <a:r>
              <a:rPr lang="en-US" sz="3350" b="1" dirty="0">
                <a:latin typeface="Palatino LInotype"/>
              </a:rPr>
              <a:t>, </a:t>
            </a:r>
            <a:r>
              <a:rPr lang="en-US" sz="3200" b="1" i="1" dirty="0">
                <a:latin typeface="Palatino LInotype"/>
              </a:rPr>
              <a:t>Slide 5 of 6</a:t>
            </a:r>
            <a:endParaRPr lang="en-US" sz="3200" b="1" dirty="0"/>
          </a:p>
        </p:txBody>
      </p:sp>
      <p:sp>
        <p:nvSpPr>
          <p:cNvPr id="3" name="Content Placeholder 2">
            <a:extLst>
              <a:ext uri="{FF2B5EF4-FFF2-40B4-BE49-F238E27FC236}">
                <a16:creationId xmlns:a16="http://schemas.microsoft.com/office/drawing/2014/main" id="{33D4934A-67CE-1049-B872-293EEAF28410}"/>
              </a:ext>
            </a:extLst>
          </p:cNvPr>
          <p:cNvSpPr>
            <a:spLocks noGrp="1"/>
          </p:cNvSpPr>
          <p:nvPr>
            <p:ph idx="1"/>
          </p:nvPr>
        </p:nvSpPr>
        <p:spPr>
          <a:xfrm>
            <a:off x="914400" y="896815"/>
            <a:ext cx="10363200" cy="5583116"/>
          </a:xfrm>
        </p:spPr>
        <p:txBody>
          <a:bodyPr/>
          <a:lstStyle/>
          <a:p>
            <a:pPr lvl="1"/>
            <a:r>
              <a:rPr lang="en-US" sz="1800" dirty="0">
                <a:hlinkClick r:id="rId3" action="ppaction://hlinksldjump"/>
              </a:rPr>
              <a:t>Initial Findings pg.77</a:t>
            </a:r>
            <a:endParaRPr lang="en-US" sz="1800" dirty="0"/>
          </a:p>
          <a:p>
            <a:pPr lvl="1"/>
            <a:r>
              <a:rPr lang="en-US" sz="1800" dirty="0">
                <a:hlinkClick r:id="rId4" action="ppaction://hlinksldjump"/>
              </a:rPr>
              <a:t>4 Key Components of Character pg.78</a:t>
            </a:r>
            <a:endParaRPr lang="en-US" sz="1800" dirty="0"/>
          </a:p>
          <a:p>
            <a:pPr lvl="1"/>
            <a:r>
              <a:rPr lang="en-US" sz="1800" dirty="0">
                <a:hlinkClick r:id="rId5" action="ppaction://hlinksldjump"/>
              </a:rPr>
              <a:t>Developing Leaders of Character pg.79</a:t>
            </a:r>
            <a:endParaRPr lang="en-US" sz="1800" dirty="0"/>
          </a:p>
          <a:p>
            <a:pPr lvl="1"/>
            <a:r>
              <a:rPr lang="en-US" sz="1800" dirty="0">
                <a:hlinkClick r:id="rId6" action="ppaction://hlinksldjump"/>
              </a:rPr>
              <a:t>Thank You pg.80</a:t>
            </a:r>
            <a:endParaRPr lang="en-US" sz="1800" dirty="0"/>
          </a:p>
          <a:p>
            <a:r>
              <a:rPr lang="en-US" sz="1800" dirty="0">
                <a:hlinkClick r:id="rId7" action="ppaction://hlinksldjump"/>
              </a:rPr>
              <a:t>Child and Youth Well-being Discussion Period pg.81</a:t>
            </a:r>
            <a:endParaRPr lang="en-US" sz="1800" dirty="0"/>
          </a:p>
          <a:p>
            <a:r>
              <a:rPr lang="en-US" sz="1800" dirty="0">
                <a:hlinkClick r:id="rId8" action="ppaction://hlinksldjump"/>
              </a:rPr>
              <a:t>Military Spouse License Portability pg.82</a:t>
            </a:r>
            <a:endParaRPr lang="en-US" sz="1800" dirty="0"/>
          </a:p>
          <a:p>
            <a:pPr lvl="1"/>
            <a:r>
              <a:rPr lang="en-US" sz="1800" dirty="0">
                <a:hlinkClick r:id="rId9" action="ppaction://hlinksldjump"/>
              </a:rPr>
              <a:t>Study Findings pg.83</a:t>
            </a:r>
            <a:endParaRPr lang="en-US" sz="1800" dirty="0"/>
          </a:p>
          <a:p>
            <a:pPr lvl="1"/>
            <a:r>
              <a:rPr lang="en-US" sz="1800" dirty="0">
                <a:hlinkClick r:id="rId10" action="ppaction://hlinksldjump"/>
              </a:rPr>
              <a:t>2018 Spouse Licensure Initiatives pg.84</a:t>
            </a:r>
            <a:endParaRPr lang="en-US" sz="1800" dirty="0"/>
          </a:p>
          <a:p>
            <a:pPr lvl="1"/>
            <a:r>
              <a:rPr lang="en-US" sz="1800" dirty="0">
                <a:hlinkClick r:id="rId11" action="ppaction://hlinksldjump"/>
              </a:rPr>
              <a:t>Recognized Compacts pg.85</a:t>
            </a:r>
            <a:endParaRPr lang="en-US" sz="1800" dirty="0"/>
          </a:p>
          <a:p>
            <a:r>
              <a:rPr lang="en-US" sz="1800" dirty="0">
                <a:hlinkClick r:id="rId12" action="ppaction://hlinksldjump"/>
              </a:rPr>
              <a:t>Teacher Licensure Portability pg.86-89</a:t>
            </a:r>
            <a:endParaRPr lang="en-US" sz="1800" dirty="0"/>
          </a:p>
          <a:p>
            <a:r>
              <a:rPr lang="en-US" sz="1800" dirty="0">
                <a:hlinkClick r:id="rId13" action="ppaction://hlinksldjump"/>
              </a:rPr>
              <a:t>Physical Therapy Licensure Compact pg.90</a:t>
            </a:r>
            <a:endParaRPr lang="en-US" sz="1800" dirty="0"/>
          </a:p>
          <a:p>
            <a:pPr lvl="1"/>
            <a:r>
              <a:rPr lang="en-US" sz="1800" dirty="0">
                <a:hlinkClick r:id="rId14" action="ppaction://hlinksldjump"/>
              </a:rPr>
              <a:t>PT Compact pg.91</a:t>
            </a:r>
            <a:endParaRPr lang="en-US" sz="1800" dirty="0"/>
          </a:p>
          <a:p>
            <a:pPr lvl="1"/>
            <a:r>
              <a:rPr lang="en-US" sz="1800" dirty="0">
                <a:hlinkClick r:id="rId15" action="ppaction://hlinksldjump"/>
              </a:rPr>
              <a:t>Status of Compact Adoption pg.92</a:t>
            </a:r>
            <a:endParaRPr lang="en-US" sz="1800" dirty="0"/>
          </a:p>
          <a:p>
            <a:pPr lvl="1"/>
            <a:r>
              <a:rPr lang="en-US" sz="1800" dirty="0">
                <a:hlinkClick r:id="rId16" action="ppaction://hlinksldjump"/>
              </a:rPr>
              <a:t>PT Compact Definitions pg.93-94</a:t>
            </a:r>
            <a:endParaRPr lang="en-US" sz="1800" dirty="0"/>
          </a:p>
          <a:p>
            <a:endParaRPr lang="en-US" sz="2200" dirty="0"/>
          </a:p>
          <a:p>
            <a:endParaRPr lang="en-US" sz="1800" dirty="0"/>
          </a:p>
        </p:txBody>
      </p:sp>
      <p:sp>
        <p:nvSpPr>
          <p:cNvPr id="4" name="Slide Number Placeholder 3">
            <a:extLst>
              <a:ext uri="{FF2B5EF4-FFF2-40B4-BE49-F238E27FC236}">
                <a16:creationId xmlns:a16="http://schemas.microsoft.com/office/drawing/2014/main" id="{0CF4A535-A0B6-8742-BD49-FBF90FE00AB7}"/>
              </a:ext>
            </a:extLst>
          </p:cNvPr>
          <p:cNvSpPr>
            <a:spLocks noGrp="1"/>
          </p:cNvSpPr>
          <p:nvPr>
            <p:ph type="sldNum" sz="quarter" idx="12"/>
          </p:nvPr>
        </p:nvSpPr>
        <p:spPr/>
        <p:txBody>
          <a:bodyPr/>
          <a:lstStyle/>
          <a:p>
            <a:fld id="{2B60EF13-9B5D-41A9-BB74-028B8980BA52}" type="slidenum">
              <a:rPr lang="en-US" smtClean="0">
                <a:solidFill>
                  <a:srgbClr val="000000"/>
                </a:solidFill>
              </a:rPr>
              <a:pPr/>
              <a:t>5</a:t>
            </a:fld>
            <a:endParaRPr lang="en-US" dirty="0">
              <a:solidFill>
                <a:srgbClr val="000000"/>
              </a:solidFill>
            </a:endParaRPr>
          </a:p>
        </p:txBody>
      </p:sp>
    </p:spTree>
    <p:extLst>
      <p:ext uri="{BB962C8B-B14F-4D97-AF65-F5344CB8AC3E}">
        <p14:creationId xmlns:p14="http://schemas.microsoft.com/office/powerpoint/2010/main" val="1965108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1DED5-63BD-034A-8A1A-4F017542E2D9}"/>
              </a:ext>
            </a:extLst>
          </p:cNvPr>
          <p:cNvSpPr>
            <a:spLocks noGrp="1"/>
          </p:cNvSpPr>
          <p:nvPr>
            <p:ph type="title"/>
          </p:nvPr>
        </p:nvSpPr>
        <p:spPr>
          <a:xfrm>
            <a:off x="0" y="76200"/>
            <a:ext cx="12192000" cy="1143000"/>
          </a:xfrm>
        </p:spPr>
        <p:txBody>
          <a:bodyPr/>
          <a:lstStyle/>
          <a:p>
            <a:r>
              <a:rPr lang="en-US" b="1" dirty="0"/>
              <a:t>Table of Contents</a:t>
            </a:r>
            <a:r>
              <a:rPr lang="en-US" sz="3350" b="1" dirty="0">
                <a:latin typeface="Palatino LInotype"/>
              </a:rPr>
              <a:t>, </a:t>
            </a:r>
            <a:r>
              <a:rPr lang="en-US" sz="3200" b="1" i="1" dirty="0">
                <a:latin typeface="Palatino LInotype"/>
              </a:rPr>
              <a:t>Slide 6 of 6</a:t>
            </a:r>
            <a:endParaRPr lang="en-US" sz="3200" b="1" dirty="0"/>
          </a:p>
        </p:txBody>
      </p:sp>
      <p:sp>
        <p:nvSpPr>
          <p:cNvPr id="3" name="Content Placeholder 2">
            <a:extLst>
              <a:ext uri="{FF2B5EF4-FFF2-40B4-BE49-F238E27FC236}">
                <a16:creationId xmlns:a16="http://schemas.microsoft.com/office/drawing/2014/main" id="{33D4934A-67CE-1049-B872-293EEAF28410}"/>
              </a:ext>
            </a:extLst>
          </p:cNvPr>
          <p:cNvSpPr>
            <a:spLocks noGrp="1"/>
          </p:cNvSpPr>
          <p:nvPr>
            <p:ph idx="1"/>
          </p:nvPr>
        </p:nvSpPr>
        <p:spPr>
          <a:xfrm>
            <a:off x="914400" y="896815"/>
            <a:ext cx="10363200" cy="5583116"/>
          </a:xfrm>
        </p:spPr>
        <p:txBody>
          <a:bodyPr/>
          <a:lstStyle/>
          <a:p>
            <a:pPr lvl="1"/>
            <a:r>
              <a:rPr lang="en-US" sz="1800" dirty="0">
                <a:hlinkClick r:id="rId3" action="ppaction://hlinksldjump"/>
              </a:rPr>
              <a:t>Compact Benefits pg.95</a:t>
            </a:r>
            <a:endParaRPr lang="en-US" sz="1800" dirty="0"/>
          </a:p>
          <a:p>
            <a:pPr lvl="1"/>
            <a:r>
              <a:rPr lang="en-US" sz="1800" dirty="0">
                <a:hlinkClick r:id="rId4" action="ppaction://hlinksldjump"/>
              </a:rPr>
              <a:t>Benefit to Military Families: Choice of Home State pg.96</a:t>
            </a:r>
            <a:endParaRPr lang="en-US" sz="1800" dirty="0"/>
          </a:p>
          <a:p>
            <a:pPr lvl="1"/>
            <a:r>
              <a:rPr lang="en-US" sz="1800" dirty="0">
                <a:hlinkClick r:id="rId5" action="ppaction://hlinksldjump"/>
              </a:rPr>
              <a:t>Contact pg.97</a:t>
            </a:r>
            <a:endParaRPr lang="en-US" sz="1800" dirty="0"/>
          </a:p>
          <a:p>
            <a:r>
              <a:rPr lang="en-US" sz="1800" dirty="0">
                <a:hlinkClick r:id="rId6" action="ppaction://hlinksldjump"/>
              </a:rPr>
              <a:t>They Also Serve pg.98</a:t>
            </a:r>
            <a:endParaRPr lang="en-US" sz="1800" dirty="0"/>
          </a:p>
          <a:p>
            <a:pPr lvl="1"/>
            <a:r>
              <a:rPr lang="en-US" sz="1800" dirty="0">
                <a:hlinkClick r:id="rId7" action="ppaction://hlinksldjump"/>
              </a:rPr>
              <a:t>The Why pg.99</a:t>
            </a:r>
            <a:endParaRPr lang="en-US" sz="1800" dirty="0"/>
          </a:p>
          <a:p>
            <a:pPr lvl="1"/>
            <a:r>
              <a:rPr lang="en-US" sz="1800" dirty="0">
                <a:hlinkClick r:id="rId8" action="ppaction://hlinksldjump"/>
              </a:rPr>
              <a:t>The How pg.100</a:t>
            </a:r>
            <a:endParaRPr lang="en-US" sz="1800" dirty="0"/>
          </a:p>
          <a:p>
            <a:pPr lvl="1"/>
            <a:r>
              <a:rPr lang="en-US" sz="1800" dirty="0">
                <a:hlinkClick r:id="rId9" action="ppaction://hlinksldjump"/>
              </a:rPr>
              <a:t>My Strategy pg.101</a:t>
            </a:r>
            <a:endParaRPr lang="en-US" sz="1800" dirty="0"/>
          </a:p>
          <a:p>
            <a:r>
              <a:rPr lang="en-US" sz="1800" dirty="0">
                <a:hlinkClick r:id="rId10" action="ppaction://hlinksldjump"/>
              </a:rPr>
              <a:t>Spouse Licensure Portability Panel Discussion Period pg.102</a:t>
            </a:r>
            <a:endParaRPr lang="en-US" sz="1800" dirty="0"/>
          </a:p>
          <a:p>
            <a:r>
              <a:rPr lang="en-US" sz="1800" dirty="0">
                <a:hlinkClick r:id="rId11" action="ppaction://hlinksldjump"/>
              </a:rPr>
              <a:t>Closing Remarks and Plans for Next MFRC Meeting pg.103</a:t>
            </a:r>
            <a:endParaRPr lang="en-US" sz="1800" dirty="0"/>
          </a:p>
          <a:p>
            <a:pPr marL="0" indent="0">
              <a:buNone/>
            </a:pPr>
            <a:endParaRPr lang="en-US" sz="2200" dirty="0"/>
          </a:p>
          <a:p>
            <a:pPr lvl="1"/>
            <a:endParaRPr lang="en-US" sz="1400" dirty="0"/>
          </a:p>
          <a:p>
            <a:endParaRPr lang="en-US" sz="1800" dirty="0"/>
          </a:p>
        </p:txBody>
      </p:sp>
      <p:sp>
        <p:nvSpPr>
          <p:cNvPr id="4" name="Slide Number Placeholder 3">
            <a:extLst>
              <a:ext uri="{FF2B5EF4-FFF2-40B4-BE49-F238E27FC236}">
                <a16:creationId xmlns:a16="http://schemas.microsoft.com/office/drawing/2014/main" id="{C69A1FC1-270A-4945-8660-3E43611E6891}"/>
              </a:ext>
            </a:extLst>
          </p:cNvPr>
          <p:cNvSpPr>
            <a:spLocks noGrp="1"/>
          </p:cNvSpPr>
          <p:nvPr>
            <p:ph type="sldNum" sz="quarter" idx="12"/>
          </p:nvPr>
        </p:nvSpPr>
        <p:spPr/>
        <p:txBody>
          <a:bodyPr/>
          <a:lstStyle/>
          <a:p>
            <a:fld id="{2B60EF13-9B5D-41A9-BB74-028B8980BA52}" type="slidenum">
              <a:rPr lang="en-US" smtClean="0">
                <a:solidFill>
                  <a:srgbClr val="000000"/>
                </a:solidFill>
              </a:rPr>
              <a:pPr/>
              <a:t>6</a:t>
            </a:fld>
            <a:endParaRPr lang="en-US" dirty="0">
              <a:solidFill>
                <a:srgbClr val="000000"/>
              </a:solidFill>
            </a:endParaRPr>
          </a:p>
        </p:txBody>
      </p:sp>
    </p:spTree>
    <p:extLst>
      <p:ext uri="{BB962C8B-B14F-4D97-AF65-F5344CB8AC3E}">
        <p14:creationId xmlns:p14="http://schemas.microsoft.com/office/powerpoint/2010/main" val="184195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F518AE6-CBC2-8D44-BD46-7D26DA8C4DF7}"/>
              </a:ext>
            </a:extLst>
          </p:cNvPr>
          <p:cNvSpPr>
            <a:spLocks noGrp="1"/>
          </p:cNvSpPr>
          <p:nvPr>
            <p:ph type="title"/>
          </p:nvPr>
        </p:nvSpPr>
        <p:spPr/>
        <p:txBody>
          <a:bodyPr/>
          <a:lstStyle/>
          <a:p>
            <a:r>
              <a:rPr lang="en-US" b="1" dirty="0"/>
              <a:t>Agenda</a:t>
            </a:r>
          </a:p>
        </p:txBody>
      </p:sp>
      <p:sp>
        <p:nvSpPr>
          <p:cNvPr id="8" name="Content Placeholder 7">
            <a:extLst>
              <a:ext uri="{FF2B5EF4-FFF2-40B4-BE49-F238E27FC236}">
                <a16:creationId xmlns:a16="http://schemas.microsoft.com/office/drawing/2014/main" id="{31580131-5D9C-5043-8E87-D9F398CAF332}"/>
              </a:ext>
            </a:extLst>
          </p:cNvPr>
          <p:cNvSpPr>
            <a:spLocks noGrp="1"/>
          </p:cNvSpPr>
          <p:nvPr>
            <p:ph idx="1"/>
          </p:nvPr>
        </p:nvSpPr>
        <p:spPr>
          <a:xfrm>
            <a:off x="914400" y="1316736"/>
            <a:ext cx="10363200" cy="4779264"/>
          </a:xfrm>
        </p:spPr>
        <p:txBody>
          <a:bodyPr>
            <a:normAutofit lnSpcReduction="10000"/>
          </a:bodyPr>
          <a:lstStyle/>
          <a:p>
            <a:pPr marL="342900" lvl="0" indent="-342900" defTabSz="457200">
              <a:lnSpc>
                <a:spcPct val="110000"/>
              </a:lnSpc>
              <a:spcBef>
                <a:spcPts val="0"/>
              </a:spcBef>
              <a:spcAft>
                <a:spcPts val="255"/>
              </a:spcAft>
              <a:buClr>
                <a:srgbClr val="000000"/>
              </a:buClr>
              <a:buSzPts val="2200"/>
              <a:buFont typeface="Arial" panose="020B0604020202020204" pitchFamily="34" charset="0"/>
              <a:buChar char="•"/>
            </a:pPr>
            <a:r>
              <a:rPr lang="en-US" sz="2400" b="1" kern="12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Meeting Called to Order</a:t>
            </a:r>
            <a:endParaRPr lang="en-US" sz="1200" kern="12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marL="342900" lvl="0" indent="-342900" defTabSz="457200">
              <a:lnSpc>
                <a:spcPct val="110000"/>
              </a:lnSpc>
              <a:spcBef>
                <a:spcPts val="0"/>
              </a:spcBef>
              <a:spcAft>
                <a:spcPts val="235"/>
              </a:spcAft>
              <a:buClr>
                <a:srgbClr val="000000"/>
              </a:buClr>
              <a:buSzPts val="2200"/>
              <a:buFont typeface="Arial" panose="020B0604020202020204" pitchFamily="34" charset="0"/>
              <a:buChar char="•"/>
            </a:pPr>
            <a:r>
              <a:rPr lang="en-US" sz="2400" b="1" kern="12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Opening Remarks - MFRC Chair</a:t>
            </a:r>
            <a:endParaRPr lang="en-US" sz="1200" kern="12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marL="342900" lvl="0" indent="-342900" defTabSz="457200">
              <a:lnSpc>
                <a:spcPct val="107000"/>
              </a:lnSpc>
              <a:spcBef>
                <a:spcPts val="0"/>
              </a:spcBef>
              <a:spcAft>
                <a:spcPts val="500"/>
              </a:spcAft>
              <a:buClr>
                <a:srgbClr val="000000"/>
              </a:buClr>
              <a:buSzPts val="2200"/>
              <a:buFont typeface="Arial" panose="020B0604020202020204" pitchFamily="34" charset="0"/>
              <a:buChar char="•"/>
            </a:pPr>
            <a:r>
              <a:rPr lang="en-US" sz="2400" b="1" kern="1200" dirty="0">
                <a:solidFill>
                  <a:srgbClr val="FF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Administrative Remarks &amp; Review of Written Submissions</a:t>
            </a:r>
            <a:endParaRPr lang="en-US" sz="1200" kern="12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marL="1002665" lvl="0" indent="-6350" defTabSz="457200" fontAlgn="auto">
              <a:lnSpc>
                <a:spcPct val="107000"/>
              </a:lnSpc>
              <a:spcBef>
                <a:spcPts val="0"/>
              </a:spcBef>
              <a:spcAft>
                <a:spcPts val="640"/>
              </a:spcAft>
              <a:buNone/>
            </a:pPr>
            <a:r>
              <a:rPr lang="en-US" sz="1900" kern="1200" dirty="0">
                <a:solidFill>
                  <a:srgbClr val="000000"/>
                </a:solidFill>
                <a:latin typeface="Arial" panose="020B0604020202020204" pitchFamily="34" charset="0"/>
                <a:ea typeface="Arial" panose="020B0604020202020204" pitchFamily="34" charset="0"/>
              </a:rPr>
              <a:t>-- MFRC Overview and Meeting Guidance</a:t>
            </a:r>
            <a:endParaRPr lang="en-US" sz="1900" kern="1200" dirty="0">
              <a:solidFill>
                <a:srgbClr val="000000"/>
              </a:solidFill>
              <a:latin typeface="Calibri" panose="020F0502020204030204" pitchFamily="34" charset="0"/>
              <a:ea typeface="Calibri" panose="020F0502020204030204" pitchFamily="34" charset="0"/>
            </a:endParaRPr>
          </a:p>
          <a:p>
            <a:pPr marL="1002665" lvl="0" indent="-6350" defTabSz="457200" fontAlgn="auto">
              <a:lnSpc>
                <a:spcPct val="107000"/>
              </a:lnSpc>
              <a:spcBef>
                <a:spcPts val="0"/>
              </a:spcBef>
              <a:spcAft>
                <a:spcPts val="775"/>
              </a:spcAft>
              <a:buNone/>
            </a:pPr>
            <a:r>
              <a:rPr lang="en-US" sz="1900" kern="1200" dirty="0">
                <a:solidFill>
                  <a:srgbClr val="000000"/>
                </a:solidFill>
                <a:latin typeface="Arial" panose="020B0604020202020204" pitchFamily="34" charset="0"/>
                <a:ea typeface="Arial" panose="020B0604020202020204" pitchFamily="34" charset="0"/>
              </a:rPr>
              <a:t>-- Executive Summary of Written Public Submissions</a:t>
            </a:r>
            <a:endParaRPr lang="en-US" sz="1900" kern="1200" dirty="0">
              <a:solidFill>
                <a:srgbClr val="000000"/>
              </a:solidFill>
              <a:latin typeface="Calibri" panose="020F0502020204030204" pitchFamily="34" charset="0"/>
              <a:ea typeface="Calibri" panose="020F0502020204030204" pitchFamily="34" charset="0"/>
            </a:endParaRPr>
          </a:p>
          <a:p>
            <a:pPr marL="1002665" lvl="0" indent="-6350" defTabSz="457200" fontAlgn="auto">
              <a:lnSpc>
                <a:spcPct val="107000"/>
              </a:lnSpc>
              <a:spcBef>
                <a:spcPts val="0"/>
              </a:spcBef>
              <a:spcAft>
                <a:spcPts val="435"/>
              </a:spcAft>
              <a:buNone/>
            </a:pPr>
            <a:r>
              <a:rPr lang="en-US" sz="2400" b="1" kern="1200" dirty="0">
                <a:solidFill>
                  <a:srgbClr val="FF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Council Business</a:t>
            </a:r>
            <a:r>
              <a:rPr lang="en-US" sz="1800" kern="1200" dirty="0">
                <a:solidFill>
                  <a:srgbClr val="000000"/>
                </a:solidFill>
                <a:latin typeface="Arial" panose="020B0604020202020204" pitchFamily="34" charset="0"/>
                <a:ea typeface="Arial" panose="020B0604020202020204" pitchFamily="34" charset="0"/>
              </a:rPr>
              <a:t>-- </a:t>
            </a:r>
            <a:r>
              <a:rPr lang="en-US" sz="1800" u="sng" kern="1200" dirty="0">
                <a:solidFill>
                  <a:srgbClr val="000000"/>
                </a:solidFill>
                <a:latin typeface="Arial" panose="020B0604020202020204" pitchFamily="34" charset="0"/>
                <a:ea typeface="Arial" panose="020B0604020202020204" pitchFamily="34" charset="0"/>
              </a:rPr>
              <a:t>Status Updates</a:t>
            </a:r>
            <a:r>
              <a:rPr lang="en-US" sz="1800" kern="1200" dirty="0">
                <a:solidFill>
                  <a:srgbClr val="000000"/>
                </a:solidFill>
                <a:latin typeface="Arial" panose="020B0604020202020204" pitchFamily="34" charset="0"/>
                <a:ea typeface="Arial" panose="020B0604020202020204" pitchFamily="34" charset="0"/>
              </a:rPr>
              <a:t> on Three FY17 Recommendations</a:t>
            </a:r>
            <a:endParaRPr lang="en-US" sz="1800" kern="1200" dirty="0">
              <a:solidFill>
                <a:srgbClr val="000000"/>
              </a:solidFill>
              <a:latin typeface="Calibri" panose="020F0502020204030204" pitchFamily="34" charset="0"/>
              <a:ea typeface="Calibri" panose="020F0502020204030204" pitchFamily="34" charset="0"/>
            </a:endParaRPr>
          </a:p>
          <a:p>
            <a:pPr marL="1002665" lvl="0" indent="-6350" defTabSz="457200" fontAlgn="auto">
              <a:lnSpc>
                <a:spcPct val="107000"/>
              </a:lnSpc>
              <a:spcBef>
                <a:spcPts val="0"/>
              </a:spcBef>
              <a:spcAft>
                <a:spcPts val="265"/>
              </a:spcAft>
              <a:buNone/>
            </a:pPr>
            <a:r>
              <a:rPr lang="en-US" sz="1800" kern="1200" dirty="0">
                <a:solidFill>
                  <a:srgbClr val="000000"/>
                </a:solidFill>
                <a:latin typeface="Arial" panose="020B0604020202020204" pitchFamily="34" charset="0"/>
                <a:ea typeface="Arial" panose="020B0604020202020204" pitchFamily="34" charset="0"/>
              </a:rPr>
              <a:t>-- </a:t>
            </a:r>
            <a:r>
              <a:rPr lang="en-US" sz="1800" u="sng" kern="1200" dirty="0">
                <a:solidFill>
                  <a:srgbClr val="000000"/>
                </a:solidFill>
                <a:uFill>
                  <a:solidFill>
                    <a:srgbClr val="000000"/>
                  </a:solidFill>
                </a:uFill>
                <a:latin typeface="Arial" panose="020B0604020202020204" pitchFamily="34" charset="0"/>
                <a:ea typeface="Arial" panose="020B0604020202020204" pitchFamily="34" charset="0"/>
              </a:rPr>
              <a:t>Focus Area 1</a:t>
            </a:r>
            <a:r>
              <a:rPr lang="en-US" sz="1800" kern="1200" dirty="0">
                <a:solidFill>
                  <a:srgbClr val="000000"/>
                </a:solidFill>
                <a:latin typeface="Arial" panose="020B0604020202020204" pitchFamily="34" charset="0"/>
                <a:ea typeface="Arial" panose="020B0604020202020204" pitchFamily="34" charset="0"/>
              </a:rPr>
              <a:t>:  Child and Youth Well-Being</a:t>
            </a:r>
            <a:endParaRPr lang="en-US" sz="1800" kern="1200" dirty="0">
              <a:solidFill>
                <a:srgbClr val="000000"/>
              </a:solidFill>
              <a:latin typeface="Calibri" panose="020F0502020204030204" pitchFamily="34" charset="0"/>
              <a:ea typeface="Calibri" panose="020F0502020204030204" pitchFamily="34" charset="0"/>
            </a:endParaRPr>
          </a:p>
          <a:p>
            <a:pPr marL="1182370" lvl="0" indent="-186055" defTabSz="457200" fontAlgn="auto">
              <a:lnSpc>
                <a:spcPct val="107000"/>
              </a:lnSpc>
              <a:spcBef>
                <a:spcPts val="0"/>
              </a:spcBef>
              <a:spcAft>
                <a:spcPts val="265"/>
              </a:spcAft>
              <a:buNone/>
            </a:pPr>
            <a:r>
              <a:rPr lang="en-US" sz="1800" kern="1200" dirty="0">
                <a:solidFill>
                  <a:srgbClr val="000000"/>
                </a:solidFill>
                <a:latin typeface="Arial" panose="020B0604020202020204" pitchFamily="34" charset="0"/>
                <a:ea typeface="Arial" panose="020B0604020202020204" pitchFamily="34" charset="0"/>
              </a:rPr>
              <a:t>-- </a:t>
            </a:r>
            <a:r>
              <a:rPr lang="en-US" sz="1800" u="sng" kern="1200" dirty="0">
                <a:solidFill>
                  <a:srgbClr val="000000"/>
                </a:solidFill>
                <a:uFill>
                  <a:solidFill>
                    <a:srgbClr val="000000"/>
                  </a:solidFill>
                </a:uFill>
                <a:latin typeface="Arial" panose="020B0604020202020204" pitchFamily="34" charset="0"/>
                <a:ea typeface="Arial" panose="020B0604020202020204" pitchFamily="34" charset="0"/>
              </a:rPr>
              <a:t>Focus Area 2</a:t>
            </a:r>
            <a:r>
              <a:rPr lang="en-US" sz="1800" kern="1200" dirty="0">
                <a:solidFill>
                  <a:srgbClr val="000000"/>
                </a:solidFill>
                <a:latin typeface="Arial" panose="020B0604020202020204" pitchFamily="34" charset="0"/>
                <a:ea typeface="Arial" panose="020B0604020202020204" pitchFamily="34" charset="0"/>
              </a:rPr>
              <a:t>:  Spouse Licensure Portability</a:t>
            </a:r>
            <a:endParaRPr lang="en-US" sz="1800" kern="1200" dirty="0">
              <a:solidFill>
                <a:srgbClr val="000000"/>
              </a:solidFill>
              <a:latin typeface="Calibri" panose="020F0502020204030204" pitchFamily="34" charset="0"/>
              <a:ea typeface="Calibri" panose="020F0502020204030204" pitchFamily="34" charset="0"/>
            </a:endParaRPr>
          </a:p>
          <a:p>
            <a:pPr marL="342900" lvl="0" indent="-342900" defTabSz="457200">
              <a:lnSpc>
                <a:spcPct val="107000"/>
              </a:lnSpc>
              <a:spcBef>
                <a:spcPts val="0"/>
              </a:spcBef>
              <a:spcAft>
                <a:spcPts val="500"/>
              </a:spcAft>
              <a:buClr>
                <a:srgbClr val="000000"/>
              </a:buClr>
              <a:buSzPts val="2200"/>
              <a:buFont typeface="Arial" panose="020B0604020202020204" pitchFamily="34" charset="0"/>
              <a:buChar char="•"/>
            </a:pPr>
            <a:endParaRPr lang="en-US" sz="1200" kern="12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marL="1002665" lvl="0" indent="-6350" defTabSz="457200" fontAlgn="auto">
              <a:lnSpc>
                <a:spcPct val="107000"/>
              </a:lnSpc>
              <a:spcBef>
                <a:spcPts val="0"/>
              </a:spcBef>
              <a:spcAft>
                <a:spcPts val="495"/>
              </a:spcAft>
              <a:buNone/>
            </a:pPr>
            <a:r>
              <a:rPr lang="en-US" sz="1200" kern="1200" dirty="0">
                <a:solidFill>
                  <a:srgbClr val="000000"/>
                </a:solidFill>
                <a:latin typeface="Calibri" panose="020F0502020204030204" pitchFamily="34" charset="0"/>
                <a:ea typeface="Calibri" panose="020F0502020204030204" pitchFamily="34" charset="0"/>
              </a:rPr>
              <a:t> </a:t>
            </a:r>
          </a:p>
          <a:p>
            <a:pPr marL="342900" lvl="0" indent="-342900" defTabSz="457200">
              <a:lnSpc>
                <a:spcPct val="107000"/>
              </a:lnSpc>
              <a:spcBef>
                <a:spcPts val="0"/>
              </a:spcBef>
              <a:spcAft>
                <a:spcPts val="295"/>
              </a:spcAft>
              <a:buClr>
                <a:srgbClr val="000000"/>
              </a:buClr>
              <a:buSzPts val="2200"/>
              <a:buFont typeface="Arial" panose="020B0604020202020204" pitchFamily="34" charset="0"/>
              <a:buChar char="•"/>
            </a:pPr>
            <a:r>
              <a:rPr lang="en-US" sz="2400" b="1" kern="1200" dirty="0">
                <a:solidFill>
                  <a:srgbClr val="FF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Two Question &amp; Answer Periods</a:t>
            </a:r>
            <a:endParaRPr lang="en-US" sz="1200" kern="12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marL="342900" lvl="0" indent="-342900" defTabSz="457200">
              <a:lnSpc>
                <a:spcPct val="107000"/>
              </a:lnSpc>
              <a:spcBef>
                <a:spcPts val="0"/>
              </a:spcBef>
              <a:spcAft>
                <a:spcPts val="325"/>
              </a:spcAft>
              <a:buClr>
                <a:srgbClr val="000000"/>
              </a:buClr>
              <a:buSzPts val="2200"/>
              <a:buFont typeface="Arial" panose="020B0604020202020204" pitchFamily="34" charset="0"/>
              <a:buChar char="•"/>
            </a:pPr>
            <a:r>
              <a:rPr lang="en-US" sz="2400" b="1" kern="12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Closing Remarks</a:t>
            </a:r>
            <a:endParaRPr lang="en-US" sz="1200" kern="12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marL="342900" lvl="0" indent="-342900" defTabSz="457200">
              <a:lnSpc>
                <a:spcPct val="107000"/>
              </a:lnSpc>
              <a:spcBef>
                <a:spcPts val="0"/>
              </a:spcBef>
              <a:spcAft>
                <a:spcPts val="290"/>
              </a:spcAft>
              <a:buClr>
                <a:srgbClr val="000000"/>
              </a:buClr>
              <a:buSzPts val="2200"/>
              <a:buFont typeface="Arial" panose="020B0604020202020204" pitchFamily="34" charset="0"/>
              <a:buChar char="•"/>
            </a:pPr>
            <a:r>
              <a:rPr lang="en-US" sz="2400" b="1" kern="1200" dirty="0">
                <a:solidFill>
                  <a:srgbClr val="0066FF"/>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End of Year Meeting - 6 Jun 2018 (</a:t>
            </a:r>
            <a:r>
              <a:rPr lang="en-US" sz="1800" b="1" kern="1200" dirty="0">
                <a:solidFill>
                  <a:srgbClr val="0066FF"/>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Voting:  FY18 SECDEF Recommendations)</a:t>
            </a:r>
            <a:endParaRPr lang="en-US" sz="20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26085719-AFA5-8847-B91E-50A102EA8DEE}"/>
              </a:ext>
            </a:extLst>
          </p:cNvPr>
          <p:cNvSpPr>
            <a:spLocks noGrp="1"/>
          </p:cNvSpPr>
          <p:nvPr>
            <p:ph type="sldNum" sz="quarter" idx="12"/>
          </p:nvPr>
        </p:nvSpPr>
        <p:spPr/>
        <p:txBody>
          <a:bodyPr/>
          <a:lstStyle/>
          <a:p>
            <a:fld id="{2B60EF13-9B5D-41A9-BB74-028B8980BA52}" type="slidenum">
              <a:rPr lang="en-US" smtClean="0">
                <a:solidFill>
                  <a:srgbClr val="000000"/>
                </a:solidFill>
              </a:rPr>
              <a:pPr/>
              <a:t>7</a:t>
            </a:fld>
            <a:endParaRPr lang="en-US" dirty="0">
              <a:solidFill>
                <a:srgbClr val="000000"/>
              </a:solidFill>
            </a:endParaRPr>
          </a:p>
        </p:txBody>
      </p:sp>
    </p:spTree>
    <p:extLst>
      <p:ext uri="{BB962C8B-B14F-4D97-AF65-F5344CB8AC3E}">
        <p14:creationId xmlns:p14="http://schemas.microsoft.com/office/powerpoint/2010/main" val="33095027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666F9-96E6-3C4F-A92B-20C6ED034D29}"/>
              </a:ext>
            </a:extLst>
          </p:cNvPr>
          <p:cNvSpPr>
            <a:spLocks noGrp="1"/>
          </p:cNvSpPr>
          <p:nvPr>
            <p:ph type="title"/>
          </p:nvPr>
        </p:nvSpPr>
        <p:spPr/>
        <p:txBody>
          <a:bodyPr/>
          <a:lstStyle/>
          <a:p>
            <a:r>
              <a:rPr lang="en-US" b="1" dirty="0">
                <a:latin typeface="Palatino Linotype" panose="02040502050505030304" pitchFamily="18" charset="0"/>
                <a:ea typeface="Palatino Linotype" panose="02040502050505030304" pitchFamily="18" charset="0"/>
                <a:cs typeface="Palatino Linotype" panose="02040502050505030304" pitchFamily="18" charset="0"/>
              </a:rPr>
              <a:t>Welcome and Introductions</a:t>
            </a:r>
            <a:endParaRPr lang="en-US" dirty="0"/>
          </a:p>
        </p:txBody>
      </p:sp>
      <p:sp>
        <p:nvSpPr>
          <p:cNvPr id="3" name="Text Placeholder 2">
            <a:extLst>
              <a:ext uri="{FF2B5EF4-FFF2-40B4-BE49-F238E27FC236}">
                <a16:creationId xmlns:a16="http://schemas.microsoft.com/office/drawing/2014/main" id="{9FF6F19A-9B25-EA4E-8813-631AA6076EE5}"/>
              </a:ext>
            </a:extLst>
          </p:cNvPr>
          <p:cNvSpPr>
            <a:spLocks noGrp="1"/>
          </p:cNvSpPr>
          <p:nvPr>
            <p:ph sz="half" idx="1"/>
          </p:nvPr>
        </p:nvSpPr>
        <p:spPr>
          <a:xfrm>
            <a:off x="2271562" y="1219200"/>
            <a:ext cx="3301465" cy="4267200"/>
          </a:xfrm>
        </p:spPr>
        <p:txBody>
          <a:bodyPr anchor="t" anchorCtr="0"/>
          <a:lstStyle/>
          <a:p>
            <a:pPr marL="0" indent="0">
              <a:buNone/>
            </a:pPr>
            <a:r>
              <a:rPr lang="en-US" sz="2000" b="1" u="sng" dirty="0">
                <a:solidFill>
                  <a:srgbClr val="FF0000"/>
                </a:solidFill>
              </a:rPr>
              <a:t>MFRC Chair</a:t>
            </a:r>
          </a:p>
          <a:p>
            <a:pPr marL="0" indent="0">
              <a:buNone/>
            </a:pPr>
            <a:r>
              <a:rPr lang="en-US" sz="2000" b="1" u="sng" dirty="0">
                <a:solidFill>
                  <a:srgbClr val="FF0000"/>
                </a:solidFill>
              </a:rPr>
              <a:t>MFRC Alternate Chair</a:t>
            </a:r>
          </a:p>
          <a:p>
            <a:pPr marL="0" indent="0">
              <a:buNone/>
            </a:pPr>
            <a:endParaRPr lang="en-US" sz="2000" b="1" u="sng" dirty="0">
              <a:solidFill>
                <a:srgbClr val="FF0000"/>
              </a:solidFill>
            </a:endParaRPr>
          </a:p>
          <a:p>
            <a:pPr marL="0" indent="0">
              <a:buNone/>
            </a:pPr>
            <a:r>
              <a:rPr lang="en-US" sz="2000" b="1" u="sng" dirty="0">
                <a:solidFill>
                  <a:srgbClr val="0070C0"/>
                </a:solidFill>
              </a:rPr>
              <a:t>Council Members</a:t>
            </a:r>
          </a:p>
          <a:p>
            <a:pPr marL="0" indent="0">
              <a:buNone/>
            </a:pPr>
            <a:endParaRPr lang="en-US" sz="2000" b="1" u="sng" dirty="0">
              <a:solidFill>
                <a:srgbClr val="0070C0"/>
              </a:solidFill>
            </a:endParaRPr>
          </a:p>
          <a:p>
            <a:pPr marL="0" indent="0">
              <a:buNone/>
            </a:pPr>
            <a:r>
              <a:rPr lang="en-US" sz="2000" b="1" dirty="0">
                <a:solidFill>
                  <a:srgbClr val="000000"/>
                </a:solidFill>
              </a:rPr>
              <a:t>12 Attending Today</a:t>
            </a:r>
          </a:p>
          <a:p>
            <a:pPr marL="0" indent="0">
              <a:buNone/>
            </a:pPr>
            <a:r>
              <a:rPr lang="en-US" sz="2000" b="1" dirty="0">
                <a:solidFill>
                  <a:srgbClr val="000000"/>
                </a:solidFill>
              </a:rPr>
              <a:t>  5 Representatives</a:t>
            </a:r>
          </a:p>
          <a:p>
            <a:pPr marL="0" indent="0">
              <a:buNone/>
            </a:pPr>
            <a:r>
              <a:rPr lang="en-US" sz="2000" b="1" dirty="0">
                <a:solidFill>
                  <a:srgbClr val="000000"/>
                </a:solidFill>
              </a:rPr>
              <a:t>  1 Position Vacant</a:t>
            </a:r>
          </a:p>
        </p:txBody>
      </p:sp>
      <p:sp>
        <p:nvSpPr>
          <p:cNvPr id="5" name="Content Placeholder 4">
            <a:extLst>
              <a:ext uri="{FF2B5EF4-FFF2-40B4-BE49-F238E27FC236}">
                <a16:creationId xmlns:a16="http://schemas.microsoft.com/office/drawing/2014/main" id="{8A5C229F-16E0-41E6-84CB-0DA07B890A6F}"/>
              </a:ext>
            </a:extLst>
          </p:cNvPr>
          <p:cNvSpPr>
            <a:spLocks noGrp="1"/>
          </p:cNvSpPr>
          <p:nvPr>
            <p:ph sz="half" idx="2"/>
          </p:nvPr>
        </p:nvSpPr>
        <p:spPr>
          <a:xfrm>
            <a:off x="6096000" y="1219200"/>
            <a:ext cx="5080000" cy="4267200"/>
          </a:xfrm>
        </p:spPr>
        <p:txBody>
          <a:bodyPr/>
          <a:lstStyle/>
          <a:p>
            <a:pPr marL="0" lvl="0" indent="0">
              <a:buNone/>
            </a:pPr>
            <a:r>
              <a:rPr lang="en-US" sz="2000" b="1" dirty="0">
                <a:solidFill>
                  <a:srgbClr val="000000"/>
                </a:solidFill>
              </a:rPr>
              <a:t>Mr. Robert Wilkes, USD(P&amp;R)</a:t>
            </a:r>
          </a:p>
          <a:p>
            <a:pPr marL="0" lvl="0" indent="0">
              <a:buNone/>
            </a:pPr>
            <a:r>
              <a:rPr lang="en-US" sz="2000" b="1" dirty="0">
                <a:solidFill>
                  <a:srgbClr val="000000"/>
                </a:solidFill>
              </a:rPr>
              <a:t>Ms. Stephanie Barna, Acting ASD(M&amp;RA)</a:t>
            </a:r>
          </a:p>
          <a:p>
            <a:pPr marL="0" lvl="0" indent="0">
              <a:buNone/>
            </a:pPr>
            <a:endParaRPr lang="en-US" sz="2000" b="1" dirty="0">
              <a:solidFill>
                <a:srgbClr val="000000"/>
              </a:solidFill>
            </a:endParaRPr>
          </a:p>
          <a:p>
            <a:pPr marL="0" lvl="0" indent="0">
              <a:buNone/>
            </a:pPr>
            <a:r>
              <a:rPr lang="en-US" sz="2000" b="1" u="sng" dirty="0">
                <a:solidFill>
                  <a:srgbClr val="0070C0"/>
                </a:solidFill>
              </a:rPr>
              <a:t>MFRC Council Support Team</a:t>
            </a:r>
          </a:p>
          <a:p>
            <a:pPr marL="0" lvl="0" indent="0">
              <a:buNone/>
            </a:pPr>
            <a:endParaRPr lang="en-US" sz="2000" b="1" dirty="0">
              <a:solidFill>
                <a:srgbClr val="000000"/>
              </a:solidFill>
            </a:endParaRPr>
          </a:p>
          <a:p>
            <a:pPr marL="0" lvl="0" indent="0">
              <a:buNone/>
            </a:pPr>
            <a:r>
              <a:rPr lang="en-US" sz="2000" b="1" dirty="0">
                <a:solidFill>
                  <a:srgbClr val="000000"/>
                </a:solidFill>
              </a:rPr>
              <a:t>Dr. Randy Eltringham</a:t>
            </a:r>
          </a:p>
          <a:p>
            <a:pPr marL="0" lvl="0" indent="0">
              <a:buNone/>
            </a:pPr>
            <a:r>
              <a:rPr lang="en-US" sz="2000" b="1" dirty="0">
                <a:solidFill>
                  <a:srgbClr val="000000"/>
                </a:solidFill>
              </a:rPr>
              <a:t>Designated Federal Officer (DFO)</a:t>
            </a:r>
          </a:p>
          <a:p>
            <a:pPr marL="0" lvl="0" indent="0">
              <a:buNone/>
            </a:pPr>
            <a:endParaRPr lang="en-US" sz="2000" b="1" dirty="0">
              <a:solidFill>
                <a:srgbClr val="000000"/>
              </a:solidFill>
            </a:endParaRPr>
          </a:p>
          <a:p>
            <a:pPr marL="0" lvl="0" indent="0">
              <a:buNone/>
            </a:pPr>
            <a:r>
              <a:rPr lang="en-US" sz="2000" b="1" dirty="0">
                <a:solidFill>
                  <a:srgbClr val="000000"/>
                </a:solidFill>
              </a:rPr>
              <a:t>Mr. Bill Story</a:t>
            </a:r>
          </a:p>
          <a:p>
            <a:pPr marL="0" lvl="0" indent="0">
              <a:buNone/>
            </a:pPr>
            <a:r>
              <a:rPr lang="en-US" sz="2000" b="1" dirty="0">
                <a:solidFill>
                  <a:srgbClr val="000000"/>
                </a:solidFill>
              </a:rPr>
              <a:t>Alternate DFO</a:t>
            </a:r>
          </a:p>
          <a:p>
            <a:pPr marL="0" lvl="0" indent="0">
              <a:buNone/>
            </a:pPr>
            <a:endParaRPr lang="en-US" sz="2000" b="1" dirty="0">
              <a:solidFill>
                <a:srgbClr val="000000"/>
              </a:solidFill>
            </a:endParaRPr>
          </a:p>
          <a:p>
            <a:pPr marL="0" lvl="0" indent="0">
              <a:buNone/>
            </a:pPr>
            <a:r>
              <a:rPr lang="en-US" sz="2000" b="1" dirty="0">
                <a:solidFill>
                  <a:srgbClr val="000000"/>
                </a:solidFill>
              </a:rPr>
              <a:t>Ms. Melody McDonald</a:t>
            </a:r>
          </a:p>
          <a:p>
            <a:pPr marL="0" lvl="0" indent="0">
              <a:buNone/>
            </a:pPr>
            <a:r>
              <a:rPr lang="en-US" sz="2000" b="1" dirty="0">
                <a:solidFill>
                  <a:srgbClr val="000000"/>
                </a:solidFill>
              </a:rPr>
              <a:t>Mr. Frank Emery</a:t>
            </a:r>
          </a:p>
          <a:p>
            <a:pPr marL="0" lvl="0" indent="0">
              <a:buNone/>
            </a:pPr>
            <a:r>
              <a:rPr lang="en-US" sz="2000" b="1" dirty="0">
                <a:solidFill>
                  <a:srgbClr val="000000"/>
                </a:solidFill>
              </a:rPr>
              <a:t>Mr. Eddy Mentzer</a:t>
            </a:r>
          </a:p>
          <a:p>
            <a:endParaRPr lang="en-US" dirty="0"/>
          </a:p>
        </p:txBody>
      </p:sp>
      <p:sp>
        <p:nvSpPr>
          <p:cNvPr id="4" name="Slide Number Placeholder 3">
            <a:extLst>
              <a:ext uri="{FF2B5EF4-FFF2-40B4-BE49-F238E27FC236}">
                <a16:creationId xmlns:a16="http://schemas.microsoft.com/office/drawing/2014/main" id="{5A87308E-A1B1-B447-8B66-D44C79F2FB5C}"/>
              </a:ext>
            </a:extLst>
          </p:cNvPr>
          <p:cNvSpPr>
            <a:spLocks noGrp="1"/>
          </p:cNvSpPr>
          <p:nvPr>
            <p:ph type="sldNum" sz="quarter" idx="12"/>
          </p:nvPr>
        </p:nvSpPr>
        <p:spPr/>
        <p:txBody>
          <a:bodyPr/>
          <a:lstStyle/>
          <a:p>
            <a:fld id="{2B60EF13-9B5D-41A9-BB74-028B8980BA52}" type="slidenum">
              <a:rPr lang="en-US" smtClean="0">
                <a:solidFill>
                  <a:srgbClr val="000000"/>
                </a:solidFill>
              </a:rPr>
              <a:pPr/>
              <a:t>8</a:t>
            </a:fld>
            <a:endParaRPr lang="en-US" dirty="0">
              <a:solidFill>
                <a:srgbClr val="000000"/>
              </a:solidFill>
            </a:endParaRPr>
          </a:p>
        </p:txBody>
      </p:sp>
    </p:spTree>
    <p:extLst>
      <p:ext uri="{BB962C8B-B14F-4D97-AF65-F5344CB8AC3E}">
        <p14:creationId xmlns:p14="http://schemas.microsoft.com/office/powerpoint/2010/main" val="35691411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ouncil icon showing 6 figures at a table with one figure's hand raised to ask a ques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1619" y="1326525"/>
            <a:ext cx="2388761" cy="127400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90D83E0-60EB-994E-A42A-CE205B085BE6}"/>
              </a:ext>
            </a:extLst>
          </p:cNvPr>
          <p:cNvSpPr>
            <a:spLocks noGrp="1"/>
          </p:cNvSpPr>
          <p:nvPr>
            <p:ph type="ctrTitle"/>
          </p:nvPr>
        </p:nvSpPr>
        <p:spPr>
          <a:xfrm>
            <a:off x="0" y="2978877"/>
            <a:ext cx="12192000" cy="1186658"/>
          </a:xfrm>
        </p:spPr>
        <p:txBody>
          <a:bodyPr/>
          <a:lstStyle/>
          <a:p>
            <a:pPr lvl="0" defTabSz="457200" fontAlgn="auto">
              <a:spcBef>
                <a:spcPts val="0"/>
              </a:spcBef>
              <a:spcAft>
                <a:spcPts val="0"/>
              </a:spcAft>
            </a:pPr>
            <a:r>
              <a:rPr lang="en-US" b="1" kern="1200" dirty="0">
                <a:solidFill>
                  <a:srgbClr val="FF0000"/>
                </a:solidFill>
                <a:latin typeface="Arial"/>
                <a:cs typeface="+mn-cs"/>
              </a:rPr>
              <a:t>Opening Remarks</a:t>
            </a:r>
            <a:endParaRPr lang="en-US" dirty="0"/>
          </a:p>
        </p:txBody>
      </p:sp>
      <p:sp>
        <p:nvSpPr>
          <p:cNvPr id="3" name="Subtitle 2">
            <a:extLst>
              <a:ext uri="{FF2B5EF4-FFF2-40B4-BE49-F238E27FC236}">
                <a16:creationId xmlns:a16="http://schemas.microsoft.com/office/drawing/2014/main" id="{A290DB7A-DDEC-3843-90D7-F82266270C01}"/>
              </a:ext>
            </a:extLst>
          </p:cNvPr>
          <p:cNvSpPr>
            <a:spLocks noGrp="1"/>
          </p:cNvSpPr>
          <p:nvPr>
            <p:ph type="subTitle" idx="1"/>
          </p:nvPr>
        </p:nvSpPr>
        <p:spPr>
          <a:xfrm>
            <a:off x="0" y="4270976"/>
            <a:ext cx="12192000" cy="611920"/>
          </a:xfrm>
        </p:spPr>
        <p:txBody>
          <a:bodyPr/>
          <a:lstStyle/>
          <a:p>
            <a:pPr lvl="0" defTabSz="457200" fontAlgn="auto">
              <a:spcBef>
                <a:spcPts val="0"/>
              </a:spcBef>
              <a:spcAft>
                <a:spcPts val="0"/>
              </a:spcAft>
            </a:pPr>
            <a:r>
              <a:rPr lang="en-US" b="1" kern="1200" dirty="0">
                <a:solidFill>
                  <a:srgbClr val="000000"/>
                </a:solidFill>
              </a:rPr>
              <a:t>MFRC Chair</a:t>
            </a:r>
          </a:p>
        </p:txBody>
      </p:sp>
      <p:sp>
        <p:nvSpPr>
          <p:cNvPr id="6" name="Slide Number Placeholder 5">
            <a:extLst>
              <a:ext uri="{FF2B5EF4-FFF2-40B4-BE49-F238E27FC236}">
                <a16:creationId xmlns:a16="http://schemas.microsoft.com/office/drawing/2014/main" id="{52E45812-D6BD-7E4A-B9D9-393F1978CBE2}"/>
              </a:ext>
            </a:extLst>
          </p:cNvPr>
          <p:cNvSpPr>
            <a:spLocks noGrp="1"/>
          </p:cNvSpPr>
          <p:nvPr>
            <p:ph type="sldNum" sz="quarter" idx="12"/>
          </p:nvPr>
        </p:nvSpPr>
        <p:spPr/>
        <p:txBody>
          <a:bodyPr/>
          <a:lstStyle/>
          <a:p>
            <a:fld id="{A0CD44FE-DEF7-41BE-9A21-658CB38052A7}" type="slidenum">
              <a:rPr lang="en-US" smtClean="0">
                <a:solidFill>
                  <a:srgbClr val="000000"/>
                </a:solidFill>
              </a:rPr>
              <a:pPr/>
              <a:t>9</a:t>
            </a:fld>
            <a:endParaRPr lang="en-US" dirty="0">
              <a:solidFill>
                <a:srgbClr val="000000"/>
              </a:solidFill>
            </a:endParaRPr>
          </a:p>
        </p:txBody>
      </p:sp>
    </p:spTree>
    <p:extLst>
      <p:ext uri="{BB962C8B-B14F-4D97-AF65-F5344CB8AC3E}">
        <p14:creationId xmlns:p14="http://schemas.microsoft.com/office/powerpoint/2010/main" val="21911620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D55B27-0191-664F-9325-4F22DED85640}"/>
              </a:ext>
            </a:extLst>
          </p:cNvPr>
          <p:cNvSpPr>
            <a:spLocks noGrp="1"/>
          </p:cNvSpPr>
          <p:nvPr>
            <p:ph type="title"/>
          </p:nvPr>
        </p:nvSpPr>
        <p:spPr>
          <a:xfrm>
            <a:off x="0" y="-70104"/>
            <a:ext cx="12192000" cy="1143000"/>
          </a:xfrm>
        </p:spPr>
        <p:txBody>
          <a:bodyPr/>
          <a:lstStyle/>
          <a:p>
            <a:pPr marL="106680" marR="59690" lvl="0" indent="-6350" defTabSz="457200" fontAlgn="auto">
              <a:lnSpc>
                <a:spcPct val="107000"/>
              </a:lnSpc>
              <a:spcBef>
                <a:spcPts val="0"/>
              </a:spcBef>
              <a:spcAft>
                <a:spcPts val="0"/>
              </a:spcAft>
            </a:pPr>
            <a:r>
              <a:rPr lang="en-US" b="1" kern="1200" dirty="0">
                <a:latin typeface="Palatino Linotype" panose="02040502050505030304" pitchFamily="18" charset="0"/>
                <a:ea typeface="Palatino Linotype" panose="02040502050505030304" pitchFamily="18" charset="0"/>
                <a:cs typeface="Palatino Linotype" panose="02040502050505030304" pitchFamily="18" charset="0"/>
              </a:rPr>
              <a:t>Meeting Guidance</a:t>
            </a:r>
            <a:endParaRPr lang="en-US" dirty="0"/>
          </a:p>
        </p:txBody>
      </p:sp>
      <p:sp>
        <p:nvSpPr>
          <p:cNvPr id="5" name="Content Placeholder 4">
            <a:extLst>
              <a:ext uri="{FF2B5EF4-FFF2-40B4-BE49-F238E27FC236}">
                <a16:creationId xmlns:a16="http://schemas.microsoft.com/office/drawing/2014/main" id="{C2EB73C5-520A-A14D-A479-9CE3A0F7DA5D}"/>
              </a:ext>
            </a:extLst>
          </p:cNvPr>
          <p:cNvSpPr>
            <a:spLocks noGrp="1"/>
          </p:cNvSpPr>
          <p:nvPr>
            <p:ph idx="1"/>
          </p:nvPr>
        </p:nvSpPr>
        <p:spPr>
          <a:xfrm>
            <a:off x="141667" y="810368"/>
            <a:ext cx="11906897" cy="4692361"/>
          </a:xfrm>
        </p:spPr>
        <p:txBody>
          <a:bodyPr/>
          <a:lstStyle/>
          <a:p>
            <a:pPr marL="342900" lvl="0" indent="-342900" defTabSz="457200">
              <a:lnSpc>
                <a:spcPct val="107000"/>
              </a:lnSpc>
              <a:spcBef>
                <a:spcPts val="0"/>
              </a:spcBef>
              <a:spcAft>
                <a:spcPts val="695"/>
              </a:spcAft>
              <a:buClr>
                <a:srgbClr val="000000"/>
              </a:buClr>
              <a:buSzPts val="2000"/>
              <a:buFont typeface="+mj-lt"/>
              <a:buAutoNum type="arabicPeriod"/>
            </a:pPr>
            <a:r>
              <a:rPr lang="en-US" sz="2000" b="1" kern="12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The MFRC Council is a congressionally mandated, non-discretionary Federal Advisory Committee that </a:t>
            </a:r>
            <a:r>
              <a:rPr lang="en-US" sz="2000" b="1" kern="1200" dirty="0">
                <a:solidFill>
                  <a:srgbClr val="FF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provides independent advice and  recommendations to the Secretary of Defense.  </a:t>
            </a:r>
            <a:endParaRPr lang="en-US" sz="1100" kern="12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marL="742950" lvl="1" indent="-285750" defTabSz="457200">
              <a:lnSpc>
                <a:spcPct val="107000"/>
              </a:lnSpc>
              <a:spcBef>
                <a:spcPts val="0"/>
              </a:spcBef>
              <a:spcAft>
                <a:spcPts val="15"/>
              </a:spcAft>
              <a:buClr>
                <a:srgbClr val="000000"/>
              </a:buClr>
              <a:buSzPts val="1300"/>
              <a:buFont typeface="Arial" panose="020B0604020202020204" pitchFamily="34" charset="0"/>
              <a:buChar char="•"/>
            </a:pPr>
            <a:r>
              <a:rPr lang="en-US" sz="1800" kern="12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MFRC must follow guidelines established by the Federal Advisory Committee Act (FACA) of 1972 and DoDI 5105.04, Department of Defense Federal Advisory Committee Management Program, August 6, 2007.</a:t>
            </a:r>
          </a:p>
          <a:p>
            <a:pPr marL="742950" lvl="1" indent="-285750" defTabSz="457200">
              <a:lnSpc>
                <a:spcPct val="107000"/>
              </a:lnSpc>
              <a:spcBef>
                <a:spcPts val="0"/>
              </a:spcBef>
              <a:spcAft>
                <a:spcPts val="15"/>
              </a:spcAft>
              <a:buClr>
                <a:srgbClr val="000000"/>
              </a:buClr>
              <a:buSzPts val="1300"/>
              <a:buFont typeface="Arial" panose="020B0604020202020204" pitchFamily="34" charset="0"/>
              <a:buChar char="•"/>
            </a:pPr>
            <a:r>
              <a:rPr lang="en-US" sz="1800" kern="12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The public is invited to provide written statements for review and consideration at any time and prior to </a:t>
            </a:r>
            <a:br>
              <a:rPr lang="en-US" sz="1800" kern="12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br>
            <a:r>
              <a:rPr lang="en-US" sz="1800" kern="12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each meeting.</a:t>
            </a:r>
          </a:p>
          <a:p>
            <a:pPr marL="742950" lvl="1" indent="-285750" defTabSz="457200">
              <a:lnSpc>
                <a:spcPct val="107000"/>
              </a:lnSpc>
              <a:spcBef>
                <a:spcPts val="0"/>
              </a:spcBef>
              <a:spcAft>
                <a:spcPts val="1975"/>
              </a:spcAft>
              <a:buClr>
                <a:srgbClr val="000000"/>
              </a:buClr>
              <a:buSzPts val="1300"/>
              <a:buFont typeface="Arial" panose="020B0604020202020204" pitchFamily="34" charset="0"/>
              <a:buChar char="•"/>
            </a:pPr>
            <a:r>
              <a:rPr lang="en-US" sz="1800" kern="12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MFRC documents are available for review on the MFRC webpage.</a:t>
            </a:r>
          </a:p>
          <a:p>
            <a:pPr marL="342900" lvl="0" indent="-342900" defTabSz="457200">
              <a:lnSpc>
                <a:spcPct val="107000"/>
              </a:lnSpc>
              <a:spcBef>
                <a:spcPts val="0"/>
              </a:spcBef>
              <a:spcAft>
                <a:spcPts val="20"/>
              </a:spcAft>
              <a:buClr>
                <a:srgbClr val="000000"/>
              </a:buClr>
              <a:buSzPts val="2000"/>
              <a:buFont typeface="+mj-lt"/>
              <a:buAutoNum type="arabicPeriod"/>
            </a:pPr>
            <a:r>
              <a:rPr lang="en-US" sz="2000" b="1" kern="12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Council membership is set by law [10 U.S.C. </a:t>
            </a:r>
            <a:r>
              <a:rPr lang="en-US" sz="2000" kern="1200" dirty="0">
                <a:solidFill>
                  <a:srgbClr val="000000"/>
                </a:solidFill>
                <a:uFill>
                  <a:solidFill>
                    <a:srgbClr val="000000"/>
                  </a:solidFill>
                </a:uFill>
                <a:latin typeface="MS PGothic" panose="020B0600070205080204" pitchFamily="34" charset="-128"/>
                <a:ea typeface="Arial" panose="020B0604020202020204" pitchFamily="34" charset="0"/>
                <a:cs typeface="MS PGothic" panose="020B0600070205080204" pitchFamily="34" charset="-128"/>
              </a:rPr>
              <a:t>§ </a:t>
            </a:r>
            <a:r>
              <a:rPr lang="en-US" sz="2000" b="1" kern="12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1781a(b), as amended].  </a:t>
            </a:r>
            <a:endParaRPr lang="en-US" sz="1100" kern="12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marL="355600" lvl="0" indent="-6350" defTabSz="457200" fontAlgn="auto">
              <a:lnSpc>
                <a:spcPct val="107000"/>
              </a:lnSpc>
              <a:spcBef>
                <a:spcPts val="0"/>
              </a:spcBef>
              <a:spcAft>
                <a:spcPts val="605"/>
              </a:spcAft>
              <a:buNone/>
            </a:pPr>
            <a:r>
              <a:rPr lang="en-US" sz="2000" b="1" kern="1200" dirty="0">
                <a:solidFill>
                  <a:srgbClr val="FF0000"/>
                </a:solidFill>
                <a:latin typeface="Arial" panose="020B0604020202020204" pitchFamily="34" charset="0"/>
                <a:ea typeface="Arial" panose="020B0604020202020204" pitchFamily="34" charset="0"/>
              </a:rPr>
              <a:t>MFRC has 18 members.  </a:t>
            </a:r>
            <a:r>
              <a:rPr lang="en-US" sz="2000" b="1" kern="1200" dirty="0">
                <a:solidFill>
                  <a:srgbClr val="000000"/>
                </a:solidFill>
                <a:latin typeface="Arial" panose="020B0604020202020204" pitchFamily="34" charset="0"/>
                <a:ea typeface="Arial" panose="020B0604020202020204" pitchFamily="34" charset="0"/>
              </a:rPr>
              <a:t>Only members may deliberate and vote</a:t>
            </a:r>
            <a:r>
              <a:rPr lang="en-US" sz="2000" kern="1200" dirty="0">
                <a:solidFill>
                  <a:srgbClr val="000000"/>
                </a:solidFill>
                <a:latin typeface="Arial" panose="020B0604020202020204" pitchFamily="34" charset="0"/>
                <a:ea typeface="Arial" panose="020B0604020202020204" pitchFamily="34" charset="0"/>
              </a:rPr>
              <a:t>.</a:t>
            </a:r>
            <a:endParaRPr lang="en-US" sz="1100" kern="1200" dirty="0">
              <a:solidFill>
                <a:srgbClr val="000000"/>
              </a:solidFill>
              <a:latin typeface="Calibri" panose="020F0502020204030204" pitchFamily="34" charset="0"/>
              <a:ea typeface="Calibri" panose="020F0502020204030204" pitchFamily="34" charset="0"/>
            </a:endParaRPr>
          </a:p>
          <a:p>
            <a:pPr marL="742950" lvl="1" indent="-285750" defTabSz="457200">
              <a:lnSpc>
                <a:spcPct val="107000"/>
              </a:lnSpc>
              <a:spcBef>
                <a:spcPts val="0"/>
              </a:spcBef>
              <a:spcAft>
                <a:spcPts val="1950"/>
              </a:spcAft>
              <a:buClr>
                <a:srgbClr val="000000"/>
              </a:buClr>
              <a:buSzPts val="1300"/>
              <a:buFont typeface="Arial" panose="020B0604020202020204" pitchFamily="34" charset="0"/>
              <a:buChar char="•"/>
            </a:pPr>
            <a:r>
              <a:rPr lang="en-US" sz="1800" kern="12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A formal motion must be made to bring an issue to a vote.</a:t>
            </a:r>
          </a:p>
          <a:p>
            <a:pPr marL="0" lvl="0" indent="0" defTabSz="457200">
              <a:lnSpc>
                <a:spcPct val="107000"/>
              </a:lnSpc>
              <a:spcBef>
                <a:spcPts val="0"/>
              </a:spcBef>
              <a:spcAft>
                <a:spcPts val="0"/>
              </a:spcAft>
              <a:buClr>
                <a:srgbClr val="000000"/>
              </a:buClr>
              <a:buSzPts val="2000"/>
              <a:buNone/>
            </a:pPr>
            <a:r>
              <a:rPr lang="en-US" sz="2000" b="1" kern="12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3.  </a:t>
            </a:r>
            <a:r>
              <a:rPr lang="en-US" sz="2000" b="1" kern="1200" dirty="0">
                <a:solidFill>
                  <a:srgbClr val="0066FF"/>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Advisors , representatives of Council members, and others may provide information</a:t>
            </a:r>
          </a:p>
          <a:p>
            <a:pPr marL="352425" lvl="0" indent="-352425" defTabSz="457200">
              <a:lnSpc>
                <a:spcPct val="107000"/>
              </a:lnSpc>
              <a:spcBef>
                <a:spcPts val="0"/>
              </a:spcBef>
              <a:spcAft>
                <a:spcPts val="0"/>
              </a:spcAft>
              <a:buClr>
                <a:srgbClr val="000000"/>
              </a:buClr>
              <a:buSzPts val="2000"/>
              <a:buNone/>
            </a:pPr>
            <a:r>
              <a:rPr lang="en-US" sz="2000" b="1" kern="1200" dirty="0">
                <a:solidFill>
                  <a:srgbClr val="0066FF"/>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 	or offer views </a:t>
            </a:r>
            <a:r>
              <a:rPr lang="en-US" sz="2000" b="1" kern="12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during Council meetings if called upon by the  MFRC Chair.</a:t>
            </a:r>
            <a:endParaRPr lang="en-US" sz="1100" kern="12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marL="742950" lvl="1" indent="-285750" defTabSz="457200">
              <a:lnSpc>
                <a:spcPct val="107000"/>
              </a:lnSpc>
              <a:spcBef>
                <a:spcPts val="0"/>
              </a:spcBef>
              <a:spcAft>
                <a:spcPts val="15"/>
              </a:spcAft>
              <a:buClr>
                <a:srgbClr val="000000"/>
              </a:buClr>
              <a:buSzPts val="1300"/>
              <a:buFont typeface="Arial" panose="020B0604020202020204" pitchFamily="34" charset="0"/>
              <a:buChar char="•"/>
            </a:pPr>
            <a:r>
              <a:rPr lang="en-US" sz="1800" kern="12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MFRC meetings are open to the public. </a:t>
            </a:r>
          </a:p>
          <a:p>
            <a:pPr marL="742950" lvl="1" indent="-285750" defTabSz="457200">
              <a:lnSpc>
                <a:spcPct val="107000"/>
              </a:lnSpc>
              <a:spcBef>
                <a:spcPts val="0"/>
              </a:spcBef>
              <a:spcAft>
                <a:spcPts val="1110"/>
              </a:spcAft>
              <a:buClr>
                <a:srgbClr val="000000"/>
              </a:buClr>
              <a:buSzPts val="1300"/>
              <a:buFont typeface="Arial" panose="020B0604020202020204" pitchFamily="34" charset="0"/>
              <a:buChar char="•"/>
            </a:pPr>
            <a:r>
              <a:rPr lang="en-US" sz="1800" kern="12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Meetings </a:t>
            </a:r>
            <a:r>
              <a:rPr lang="en-US" sz="1800" b="1" kern="12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are not </a:t>
            </a:r>
            <a:r>
              <a:rPr lang="en-US" sz="1800" kern="12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Town Hall meetings unless specifically announced as such.</a:t>
            </a:r>
          </a:p>
          <a:p>
            <a:pPr marL="0" lvl="0" indent="0" defTabSz="457200">
              <a:lnSpc>
                <a:spcPct val="107000"/>
              </a:lnSpc>
              <a:spcBef>
                <a:spcPts val="0"/>
              </a:spcBef>
              <a:spcAft>
                <a:spcPts val="15"/>
              </a:spcAft>
              <a:buClr>
                <a:srgbClr val="000000"/>
              </a:buClr>
              <a:buSzPts val="2000"/>
              <a:buNone/>
            </a:pPr>
            <a:r>
              <a:rPr lang="en-US" sz="2000" b="1" kern="12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4.  </a:t>
            </a:r>
            <a:r>
              <a:rPr lang="en-US" sz="2000" b="1" kern="1200" dirty="0">
                <a:solidFill>
                  <a:srgbClr val="FF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MFRC FACT Sheet (See MFRC Webpage) -- Please share it widely</a:t>
            </a:r>
            <a:endParaRPr lang="en-US" sz="1100" kern="12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1C6DB010-EF13-6047-9271-FA95ED6A2E32}"/>
              </a:ext>
            </a:extLst>
          </p:cNvPr>
          <p:cNvSpPr>
            <a:spLocks noGrp="1"/>
          </p:cNvSpPr>
          <p:nvPr>
            <p:ph type="sldNum" sz="quarter" idx="12"/>
          </p:nvPr>
        </p:nvSpPr>
        <p:spPr/>
        <p:txBody>
          <a:bodyPr/>
          <a:lstStyle/>
          <a:p>
            <a:fld id="{2B60EF13-9B5D-41A9-BB74-028B8980BA52}" type="slidenum">
              <a:rPr lang="en-US" smtClean="0">
                <a:solidFill>
                  <a:srgbClr val="000000"/>
                </a:solidFill>
              </a:rPr>
              <a:pPr/>
              <a:t>10</a:t>
            </a:fld>
            <a:endParaRPr lang="en-US" dirty="0">
              <a:solidFill>
                <a:srgbClr val="000000"/>
              </a:solidFill>
            </a:endParaRPr>
          </a:p>
        </p:txBody>
      </p:sp>
    </p:spTree>
    <p:extLst>
      <p:ext uri="{BB962C8B-B14F-4D97-AF65-F5344CB8AC3E}">
        <p14:creationId xmlns:p14="http://schemas.microsoft.com/office/powerpoint/2010/main" val="13836447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4B3E2C2-394A-EA4C-8AC8-E07ABE4F7FFD}"/>
              </a:ext>
            </a:extLst>
          </p:cNvPr>
          <p:cNvSpPr>
            <a:spLocks noGrp="1"/>
          </p:cNvSpPr>
          <p:nvPr>
            <p:ph type="title"/>
          </p:nvPr>
        </p:nvSpPr>
        <p:spPr>
          <a:xfrm>
            <a:off x="0" y="167640"/>
            <a:ext cx="12192000" cy="1143000"/>
          </a:xfrm>
        </p:spPr>
        <p:txBody>
          <a:bodyPr/>
          <a:lstStyle/>
          <a:p>
            <a:pPr lvl="0" defTabSz="457200" fontAlgn="auto">
              <a:spcBef>
                <a:spcPts val="0"/>
              </a:spcBef>
              <a:spcAft>
                <a:spcPts val="0"/>
              </a:spcAft>
            </a:pPr>
            <a:r>
              <a:rPr lang="en-US" b="1" kern="1200" dirty="0">
                <a:cs typeface="+mn-cs"/>
              </a:rPr>
              <a:t>Roles and Mission</a:t>
            </a:r>
            <a:endParaRPr lang="en-US" dirty="0"/>
          </a:p>
        </p:txBody>
      </p:sp>
      <p:sp>
        <p:nvSpPr>
          <p:cNvPr id="6" name="Content Placeholder 5">
            <a:extLst>
              <a:ext uri="{FF2B5EF4-FFF2-40B4-BE49-F238E27FC236}">
                <a16:creationId xmlns:a16="http://schemas.microsoft.com/office/drawing/2014/main" id="{7547E550-E772-5A44-BAB7-16D23F4BD11C}"/>
              </a:ext>
            </a:extLst>
          </p:cNvPr>
          <p:cNvSpPr>
            <a:spLocks noGrp="1"/>
          </p:cNvSpPr>
          <p:nvPr>
            <p:ph idx="1"/>
          </p:nvPr>
        </p:nvSpPr>
        <p:spPr>
          <a:xfrm>
            <a:off x="2064768" y="1188720"/>
            <a:ext cx="9212831" cy="4779264"/>
          </a:xfrm>
        </p:spPr>
        <p:txBody>
          <a:bodyPr/>
          <a:lstStyle/>
          <a:p>
            <a:pPr marL="0" lvl="0" indent="-182816" defTabSz="457200" fontAlgn="auto">
              <a:spcBef>
                <a:spcPts val="0"/>
              </a:spcBef>
              <a:spcAft>
                <a:spcPts val="0"/>
              </a:spcAft>
              <a:buFont typeface="Arial" panose="020B0604020202020204" pitchFamily="34" charset="0"/>
              <a:buChar char="•"/>
            </a:pPr>
            <a:r>
              <a:rPr lang="en-US" sz="1800" b="1" u="sng" kern="1200" dirty="0">
                <a:solidFill>
                  <a:srgbClr val="000000"/>
                </a:solidFill>
              </a:rPr>
              <a:t>MFRC Council shall</a:t>
            </a:r>
            <a:r>
              <a:rPr lang="en-US" sz="1800" b="1" kern="1200" dirty="0">
                <a:solidFill>
                  <a:srgbClr val="000000"/>
                </a:solidFill>
              </a:rPr>
              <a:t>:</a:t>
            </a:r>
          </a:p>
          <a:p>
            <a:pPr marL="285650" lvl="0" indent="-285650" defTabSz="457200" fontAlgn="auto">
              <a:spcBef>
                <a:spcPts val="0"/>
              </a:spcBef>
              <a:spcAft>
                <a:spcPts val="0"/>
              </a:spcAft>
              <a:buFont typeface="Arial" panose="020B0604020202020204" pitchFamily="34" charset="0"/>
              <a:buChar char="•"/>
            </a:pPr>
            <a:endParaRPr lang="en-US" sz="1800" kern="1200" dirty="0">
              <a:solidFill>
                <a:srgbClr val="000000"/>
              </a:solidFill>
            </a:endParaRPr>
          </a:p>
          <a:p>
            <a:pPr marL="0" lvl="0" indent="0" defTabSz="457200" fontAlgn="auto">
              <a:spcBef>
                <a:spcPts val="0"/>
              </a:spcBef>
              <a:spcAft>
                <a:spcPts val="0"/>
              </a:spcAft>
              <a:buNone/>
            </a:pPr>
            <a:r>
              <a:rPr lang="en-US" sz="1800" kern="1200" dirty="0">
                <a:solidFill>
                  <a:srgbClr val="000000"/>
                </a:solidFill>
              </a:rPr>
              <a:t>    </a:t>
            </a:r>
            <a:r>
              <a:rPr lang="en-US" sz="1800" b="1" kern="1200" dirty="0">
                <a:solidFill>
                  <a:srgbClr val="FF0000"/>
                </a:solidFill>
              </a:rPr>
              <a:t>Review</a:t>
            </a:r>
            <a:r>
              <a:rPr lang="en-US" sz="1800" kern="1200" dirty="0">
                <a:solidFill>
                  <a:srgbClr val="000000"/>
                </a:solidFill>
              </a:rPr>
              <a:t>		MFR policies, plans, programs and initiatives</a:t>
            </a:r>
          </a:p>
          <a:p>
            <a:pPr marL="0" lvl="0" indent="0" defTabSz="457200" fontAlgn="auto">
              <a:spcBef>
                <a:spcPts val="0"/>
              </a:spcBef>
              <a:spcAft>
                <a:spcPts val="0"/>
              </a:spcAft>
              <a:buNone/>
            </a:pPr>
            <a:r>
              <a:rPr lang="en-US" sz="1800" kern="1200" dirty="0">
                <a:solidFill>
                  <a:srgbClr val="000000"/>
                </a:solidFill>
              </a:rPr>
              <a:t>    </a:t>
            </a:r>
            <a:r>
              <a:rPr lang="en-US" sz="1800" b="1" kern="1200" dirty="0">
                <a:solidFill>
                  <a:srgbClr val="FF0000"/>
                </a:solidFill>
              </a:rPr>
              <a:t>Evaluate</a:t>
            </a:r>
            <a:r>
              <a:rPr lang="en-US" sz="1800" kern="1200" dirty="0">
                <a:solidFill>
                  <a:srgbClr val="000000"/>
                </a:solidFill>
              </a:rPr>
              <a:t>		designed to meet the needs of Service and</a:t>
            </a:r>
          </a:p>
          <a:p>
            <a:pPr marL="0" lvl="0" indent="0" defTabSz="457200" fontAlgn="auto">
              <a:spcBef>
                <a:spcPts val="0"/>
              </a:spcBef>
              <a:spcAft>
                <a:spcPts val="0"/>
              </a:spcAft>
              <a:buNone/>
            </a:pPr>
            <a:r>
              <a:rPr lang="en-US" sz="1800" kern="1200" dirty="0">
                <a:solidFill>
                  <a:srgbClr val="000000"/>
                </a:solidFill>
              </a:rPr>
              <a:t>    </a:t>
            </a:r>
            <a:r>
              <a:rPr lang="en-US" sz="1800" b="1" kern="1200" dirty="0">
                <a:solidFill>
                  <a:srgbClr val="FF0000"/>
                </a:solidFill>
              </a:rPr>
              <a:t>Monitor</a:t>
            </a:r>
            <a:r>
              <a:rPr lang="en-US" sz="1800" kern="1200" dirty="0">
                <a:solidFill>
                  <a:srgbClr val="000000"/>
                </a:solidFill>
              </a:rPr>
              <a:t>		family members and produce desired</a:t>
            </a:r>
          </a:p>
          <a:p>
            <a:pPr marL="0" lvl="0" indent="0" defTabSz="457200" fontAlgn="auto">
              <a:spcBef>
                <a:spcPts val="0"/>
              </a:spcBef>
              <a:spcAft>
                <a:spcPts val="0"/>
              </a:spcAft>
              <a:buNone/>
            </a:pPr>
            <a:r>
              <a:rPr lang="en-US" sz="1800" kern="1200" dirty="0">
                <a:solidFill>
                  <a:srgbClr val="000000"/>
                </a:solidFill>
              </a:rPr>
              <a:t>                                           outcomes, including funding and resources</a:t>
            </a:r>
          </a:p>
          <a:p>
            <a:pPr marL="285650" lvl="0" indent="-285650" defTabSz="457200" fontAlgn="auto">
              <a:spcBef>
                <a:spcPts val="0"/>
              </a:spcBef>
              <a:spcAft>
                <a:spcPts val="0"/>
              </a:spcAft>
              <a:buFont typeface="Arial" panose="020B0604020202020204" pitchFamily="34" charset="0"/>
              <a:buChar char="•"/>
            </a:pPr>
            <a:endParaRPr lang="en-US" sz="1800" kern="1200" dirty="0">
              <a:solidFill>
                <a:srgbClr val="000000"/>
              </a:solidFill>
            </a:endParaRPr>
          </a:p>
          <a:p>
            <a:pPr marL="0" lvl="0" indent="0" defTabSz="457200" fontAlgn="auto">
              <a:spcBef>
                <a:spcPts val="0"/>
              </a:spcBef>
              <a:spcAft>
                <a:spcPts val="0"/>
              </a:spcAft>
              <a:buNone/>
            </a:pPr>
            <a:r>
              <a:rPr lang="en-US" sz="1800" b="1" kern="1200" dirty="0">
                <a:solidFill>
                  <a:srgbClr val="000000"/>
                </a:solidFill>
              </a:rPr>
              <a:t>   </a:t>
            </a:r>
            <a:r>
              <a:rPr lang="en-US" sz="1800" b="1" u="sng" kern="1200" dirty="0">
                <a:solidFill>
                  <a:srgbClr val="0066FF"/>
                </a:solidFill>
              </a:rPr>
              <a:t>Make Recommendations to SECDEF</a:t>
            </a:r>
            <a:r>
              <a:rPr lang="en-US" sz="1800" kern="1200" dirty="0">
                <a:solidFill>
                  <a:srgbClr val="0066FF"/>
                </a:solidFill>
              </a:rPr>
              <a:t> </a:t>
            </a:r>
            <a:r>
              <a:rPr lang="en-US" sz="1800" kern="1200" dirty="0">
                <a:solidFill>
                  <a:srgbClr val="000000"/>
                </a:solidFill>
              </a:rPr>
              <a:t>for his consideration / action</a:t>
            </a:r>
          </a:p>
          <a:p>
            <a:pPr marL="0" lvl="0" indent="0" defTabSz="457200" fontAlgn="auto">
              <a:spcBef>
                <a:spcPts val="0"/>
              </a:spcBef>
              <a:spcAft>
                <a:spcPts val="0"/>
              </a:spcAft>
              <a:buNone/>
            </a:pPr>
            <a:endParaRPr lang="en-US" sz="1800" u="sng" kern="1200" dirty="0">
              <a:solidFill>
                <a:srgbClr val="000000"/>
              </a:solidFill>
            </a:endParaRPr>
          </a:p>
          <a:p>
            <a:pPr marL="182816" lvl="0" indent="-182816" defTabSz="457200" fontAlgn="auto">
              <a:spcBef>
                <a:spcPts val="0"/>
              </a:spcBef>
              <a:spcAft>
                <a:spcPts val="0"/>
              </a:spcAft>
              <a:buFont typeface="Arial" panose="020B0604020202020204" pitchFamily="34" charset="0"/>
              <a:buChar char="•"/>
            </a:pPr>
            <a:r>
              <a:rPr lang="en-US" sz="1800" b="1" u="sng" kern="1200" dirty="0">
                <a:solidFill>
                  <a:srgbClr val="000000"/>
                </a:solidFill>
              </a:rPr>
              <a:t>MFRC Members represent specific constituent groups</a:t>
            </a:r>
            <a:r>
              <a:rPr lang="en-US" sz="1800" kern="1200" dirty="0">
                <a:solidFill>
                  <a:srgbClr val="000000"/>
                </a:solidFill>
              </a:rPr>
              <a:t>, whose voices they bring to the table as the Council deliberates on topics under review. </a:t>
            </a:r>
          </a:p>
          <a:p>
            <a:pPr marL="0" lvl="0" indent="0" defTabSz="457200" fontAlgn="auto">
              <a:spcBef>
                <a:spcPts val="0"/>
              </a:spcBef>
              <a:spcAft>
                <a:spcPts val="0"/>
              </a:spcAft>
              <a:buNone/>
            </a:pPr>
            <a:r>
              <a:rPr lang="en-US" sz="1800" kern="1200" dirty="0">
                <a:solidFill>
                  <a:srgbClr val="000000"/>
                </a:solidFill>
              </a:rPr>
              <a:t> </a:t>
            </a:r>
          </a:p>
          <a:p>
            <a:pPr marL="182816" lvl="0" indent="-182816" defTabSz="457200" fontAlgn="auto">
              <a:spcBef>
                <a:spcPts val="0"/>
              </a:spcBef>
              <a:spcAft>
                <a:spcPts val="0"/>
              </a:spcAft>
              <a:buFont typeface="Arial" panose="020B0604020202020204" pitchFamily="34" charset="0"/>
              <a:buChar char="•"/>
            </a:pPr>
            <a:r>
              <a:rPr lang="en-US" sz="1800" b="1" u="sng" kern="1200" dirty="0">
                <a:solidFill>
                  <a:srgbClr val="000000"/>
                </a:solidFill>
              </a:rPr>
              <a:t>MFRC addresses</a:t>
            </a:r>
            <a:r>
              <a:rPr lang="en-US" sz="1800" b="1" kern="1200" dirty="0">
                <a:solidFill>
                  <a:srgbClr val="000000"/>
                </a:solidFill>
              </a:rPr>
              <a:t> </a:t>
            </a:r>
            <a:r>
              <a:rPr lang="en-US" sz="1800" kern="1200" dirty="0">
                <a:solidFill>
                  <a:srgbClr val="000000"/>
                </a:solidFill>
              </a:rPr>
              <a:t>a full range of Military Family Readiness</a:t>
            </a:r>
            <a:r>
              <a:rPr lang="en-US" sz="1800" kern="1200" dirty="0">
                <a:solidFill>
                  <a:srgbClr val="FF0000"/>
                </a:solidFill>
              </a:rPr>
              <a:t> </a:t>
            </a:r>
            <a:r>
              <a:rPr lang="en-US" sz="1800" kern="1200" dirty="0">
                <a:solidFill>
                  <a:srgbClr val="000000"/>
                </a:solidFill>
              </a:rPr>
              <a:t>policies, plans, programs and initiatives.  </a:t>
            </a:r>
          </a:p>
          <a:p>
            <a:pPr marL="914400" lvl="2" indent="0" defTabSz="457200" fontAlgn="auto">
              <a:spcBef>
                <a:spcPts val="0"/>
              </a:spcBef>
              <a:spcAft>
                <a:spcPts val="0"/>
              </a:spcAft>
              <a:buNone/>
            </a:pPr>
            <a:r>
              <a:rPr lang="en-US" sz="1800" kern="1200" dirty="0">
                <a:solidFill>
                  <a:srgbClr val="000000"/>
                </a:solidFill>
                <a:cs typeface="+mn-cs"/>
              </a:rPr>
              <a:t>--  FY17 MFRC Recommendations (7/6):  Status Updates </a:t>
            </a:r>
          </a:p>
          <a:p>
            <a:pPr marL="914400" lvl="2" indent="0" defTabSz="457200" fontAlgn="auto">
              <a:spcBef>
                <a:spcPts val="0"/>
              </a:spcBef>
              <a:spcAft>
                <a:spcPts val="0"/>
              </a:spcAft>
              <a:buNone/>
            </a:pPr>
            <a:r>
              <a:rPr lang="en-US" sz="1800" kern="1200" dirty="0">
                <a:solidFill>
                  <a:srgbClr val="000000"/>
                </a:solidFill>
                <a:cs typeface="+mn-cs"/>
              </a:rPr>
              <a:t>--  FY18:  4 New Focus Areas</a:t>
            </a:r>
          </a:p>
          <a:p>
            <a:pPr marL="0" lvl="0" indent="0" defTabSz="457200" fontAlgn="auto">
              <a:spcBef>
                <a:spcPts val="0"/>
              </a:spcBef>
              <a:spcAft>
                <a:spcPts val="0"/>
              </a:spcAft>
              <a:buNone/>
            </a:pPr>
            <a:r>
              <a:rPr lang="en-US" sz="1800" kern="1200" dirty="0">
                <a:solidFill>
                  <a:srgbClr val="000000"/>
                </a:solidFill>
              </a:rPr>
              <a:t>		(1) PTSD/TBI</a:t>
            </a:r>
          </a:p>
          <a:p>
            <a:pPr marL="0" lvl="0" indent="0" defTabSz="457200" fontAlgn="auto">
              <a:spcBef>
                <a:spcPts val="0"/>
              </a:spcBef>
              <a:spcAft>
                <a:spcPts val="0"/>
              </a:spcAft>
              <a:buNone/>
            </a:pPr>
            <a:r>
              <a:rPr lang="en-US" sz="1800" kern="1200" dirty="0">
                <a:solidFill>
                  <a:srgbClr val="000000"/>
                </a:solidFill>
              </a:rPr>
              <a:t>		(2) Community Collaboratives/Disaster Preparedness</a:t>
            </a:r>
          </a:p>
          <a:p>
            <a:pPr marL="0" lvl="0" indent="0" defTabSz="457200" fontAlgn="auto">
              <a:spcBef>
                <a:spcPts val="0"/>
              </a:spcBef>
              <a:spcAft>
                <a:spcPts val="0"/>
              </a:spcAft>
              <a:buNone/>
            </a:pPr>
            <a:r>
              <a:rPr lang="en-US" sz="1800" kern="1200" dirty="0">
                <a:solidFill>
                  <a:srgbClr val="000000"/>
                </a:solidFill>
              </a:rPr>
              <a:t>		(3) Child and Youth Well-Being</a:t>
            </a:r>
          </a:p>
          <a:p>
            <a:pPr marL="0" lvl="0" indent="0" defTabSz="457200" fontAlgn="auto">
              <a:spcBef>
                <a:spcPts val="0"/>
              </a:spcBef>
              <a:spcAft>
                <a:spcPts val="0"/>
              </a:spcAft>
              <a:buNone/>
            </a:pPr>
            <a:r>
              <a:rPr lang="en-US" sz="1800" kern="1200" dirty="0">
                <a:solidFill>
                  <a:srgbClr val="000000"/>
                </a:solidFill>
              </a:rPr>
              <a:t>		(4) Spouse Licensure</a:t>
            </a:r>
          </a:p>
          <a:p>
            <a:pPr marL="0" lvl="0" indent="0" defTabSz="457200" fontAlgn="auto">
              <a:spcBef>
                <a:spcPts val="0"/>
              </a:spcBef>
              <a:spcAft>
                <a:spcPts val="0"/>
              </a:spcAft>
              <a:buNone/>
            </a:pPr>
            <a:r>
              <a:rPr lang="en-US" sz="1800" kern="1200" dirty="0">
                <a:solidFill>
                  <a:srgbClr val="000000"/>
                </a:solidFill>
              </a:rPr>
              <a:t>	</a:t>
            </a:r>
          </a:p>
          <a:p>
            <a:endParaRPr lang="en-US" dirty="0"/>
          </a:p>
        </p:txBody>
      </p:sp>
      <p:sp>
        <p:nvSpPr>
          <p:cNvPr id="2" name="Slide Number Placeholder 1">
            <a:extLst>
              <a:ext uri="{FF2B5EF4-FFF2-40B4-BE49-F238E27FC236}">
                <a16:creationId xmlns:a16="http://schemas.microsoft.com/office/drawing/2014/main" id="{DDE841E6-CDAE-CC4D-B514-661F3DDE73DF}"/>
              </a:ext>
            </a:extLst>
          </p:cNvPr>
          <p:cNvSpPr>
            <a:spLocks noGrp="1"/>
          </p:cNvSpPr>
          <p:nvPr>
            <p:ph type="sldNum" sz="quarter" idx="12"/>
          </p:nvPr>
        </p:nvSpPr>
        <p:spPr/>
        <p:txBody>
          <a:bodyPr/>
          <a:lstStyle/>
          <a:p>
            <a:fld id="{2B60EF13-9B5D-41A9-BB74-028B8980BA52}" type="slidenum">
              <a:rPr lang="en-US" smtClean="0">
                <a:solidFill>
                  <a:srgbClr val="000000"/>
                </a:solidFill>
              </a:rPr>
              <a:pPr/>
              <a:t>11</a:t>
            </a:fld>
            <a:endParaRPr lang="en-US" dirty="0">
              <a:solidFill>
                <a:srgbClr val="000000"/>
              </a:solidFill>
            </a:endParaRPr>
          </a:p>
        </p:txBody>
      </p:sp>
    </p:spTree>
    <p:extLst>
      <p:ext uri="{BB962C8B-B14F-4D97-AF65-F5344CB8AC3E}">
        <p14:creationId xmlns:p14="http://schemas.microsoft.com/office/powerpoint/2010/main" val="6347588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FDF8E-C7BD-424C-B6AC-92279EA6DBC9}"/>
              </a:ext>
            </a:extLst>
          </p:cNvPr>
          <p:cNvSpPr>
            <a:spLocks noGrp="1"/>
          </p:cNvSpPr>
          <p:nvPr>
            <p:ph type="title"/>
          </p:nvPr>
        </p:nvSpPr>
        <p:spPr/>
        <p:txBody>
          <a:bodyPr/>
          <a:lstStyle/>
          <a:p>
            <a:pPr lvl="0" fontAlgn="auto">
              <a:spcBef>
                <a:spcPts val="0"/>
              </a:spcBef>
              <a:spcAft>
                <a:spcPts val="0"/>
              </a:spcAft>
            </a:pPr>
            <a:r>
              <a:rPr lang="en-US" sz="3200" b="1" dirty="0">
                <a:cs typeface="+mn-cs"/>
              </a:rPr>
              <a:t>How to Contact the </a:t>
            </a:r>
            <a:br>
              <a:rPr lang="en-US" sz="3200" b="1" dirty="0">
                <a:cs typeface="+mn-cs"/>
              </a:rPr>
            </a:br>
            <a:r>
              <a:rPr lang="en-US" sz="3200" b="1" dirty="0">
                <a:cs typeface="+mn-cs"/>
              </a:rPr>
              <a:t>Military Family Readiness Council </a:t>
            </a:r>
            <a:endParaRPr lang="en-US" b="1" dirty="0"/>
          </a:p>
        </p:txBody>
      </p:sp>
      <p:sp>
        <p:nvSpPr>
          <p:cNvPr id="3" name="Content Placeholder 2">
            <a:extLst>
              <a:ext uri="{FF2B5EF4-FFF2-40B4-BE49-F238E27FC236}">
                <a16:creationId xmlns:a16="http://schemas.microsoft.com/office/drawing/2014/main" id="{890AD638-6A12-1E41-A89E-9608A74E155C}"/>
              </a:ext>
            </a:extLst>
          </p:cNvPr>
          <p:cNvSpPr>
            <a:spLocks noGrp="1"/>
          </p:cNvSpPr>
          <p:nvPr>
            <p:ph idx="1"/>
          </p:nvPr>
        </p:nvSpPr>
        <p:spPr>
          <a:xfrm>
            <a:off x="1946788" y="1485900"/>
            <a:ext cx="9330812" cy="4610100"/>
          </a:xfrm>
        </p:spPr>
        <p:txBody>
          <a:bodyPr/>
          <a:lstStyle/>
          <a:p>
            <a:pPr marL="233363" indent="0" fontAlgn="auto">
              <a:spcBef>
                <a:spcPct val="0"/>
              </a:spcBef>
              <a:spcAft>
                <a:spcPts val="0"/>
              </a:spcAft>
              <a:buNone/>
            </a:pPr>
            <a:r>
              <a:rPr lang="en-US" sz="2800" b="1" dirty="0">
                <a:solidFill>
                  <a:srgbClr val="000000"/>
                </a:solidFill>
              </a:rPr>
              <a:t>By eMail: </a:t>
            </a:r>
          </a:p>
          <a:p>
            <a:pPr marL="0" lvl="0" indent="0" fontAlgn="auto">
              <a:spcBef>
                <a:spcPct val="0"/>
              </a:spcBef>
              <a:spcAft>
                <a:spcPts val="0"/>
              </a:spcAft>
              <a:buNone/>
            </a:pPr>
            <a:r>
              <a:rPr lang="en-US" sz="2000" b="1" dirty="0">
                <a:solidFill>
                  <a:srgbClr val="FF0000"/>
                </a:solidFill>
              </a:rPr>
              <a:t>   </a:t>
            </a:r>
            <a:r>
              <a:rPr lang="en-US" sz="2000" b="1" dirty="0">
                <a:solidFill>
                  <a:srgbClr val="FF0000"/>
                </a:solidFill>
                <a:hlinkClick r:id="rId3"/>
              </a:rPr>
              <a:t>osd.pentagon.ousd-p-r.mbx.family-readiness-council@mail.mil</a:t>
            </a:r>
            <a:endParaRPr lang="en-US" sz="2000" b="1" dirty="0">
              <a:solidFill>
                <a:srgbClr val="FF0000"/>
              </a:solidFill>
            </a:endParaRPr>
          </a:p>
          <a:p>
            <a:pPr marL="0" lvl="0" indent="0" fontAlgn="auto">
              <a:spcBef>
                <a:spcPct val="0"/>
              </a:spcBef>
              <a:spcAft>
                <a:spcPts val="0"/>
              </a:spcAft>
              <a:buNone/>
            </a:pPr>
            <a:endParaRPr lang="en-US" sz="2000" b="1" dirty="0">
              <a:solidFill>
                <a:srgbClr val="000000"/>
              </a:solidFill>
            </a:endParaRPr>
          </a:p>
          <a:p>
            <a:pPr marL="0" lvl="0" indent="0" fontAlgn="auto">
              <a:spcBef>
                <a:spcPct val="0"/>
              </a:spcBef>
              <a:spcAft>
                <a:spcPts val="0"/>
              </a:spcAft>
              <a:buNone/>
            </a:pPr>
            <a:r>
              <a:rPr lang="en-US" sz="2800" b="1" dirty="0">
                <a:solidFill>
                  <a:srgbClr val="000000"/>
                </a:solidFill>
              </a:rPr>
              <a:t>  By Mail:</a:t>
            </a:r>
          </a:p>
          <a:p>
            <a:pPr marL="0" lvl="0" indent="0" fontAlgn="auto">
              <a:spcBef>
                <a:spcPct val="0"/>
              </a:spcBef>
              <a:spcAft>
                <a:spcPts val="0"/>
              </a:spcAft>
              <a:buNone/>
            </a:pPr>
            <a:endParaRPr lang="en-US" sz="1000" b="1" dirty="0">
              <a:solidFill>
                <a:srgbClr val="000000"/>
              </a:solidFill>
            </a:endParaRPr>
          </a:p>
          <a:p>
            <a:pPr marL="0" lvl="0" indent="0" fontAlgn="auto">
              <a:spcBef>
                <a:spcPts val="0"/>
              </a:spcBef>
              <a:spcAft>
                <a:spcPts val="0"/>
              </a:spcAft>
              <a:buNone/>
            </a:pPr>
            <a:r>
              <a:rPr lang="en-US" sz="2400" b="1" dirty="0">
                <a:solidFill>
                  <a:srgbClr val="000000"/>
                </a:solidFill>
              </a:rPr>
              <a:t>   </a:t>
            </a:r>
            <a:r>
              <a:rPr lang="en-US" sz="1800" b="1" dirty="0">
                <a:solidFill>
                  <a:srgbClr val="000000"/>
                </a:solidFill>
              </a:rPr>
              <a:t>Office of Military Family Readiness Policy</a:t>
            </a:r>
          </a:p>
          <a:p>
            <a:pPr marL="0" lvl="0" indent="0" fontAlgn="auto">
              <a:spcBef>
                <a:spcPts val="0"/>
              </a:spcBef>
              <a:spcAft>
                <a:spcPts val="0"/>
              </a:spcAft>
              <a:buNone/>
            </a:pPr>
            <a:r>
              <a:rPr lang="en-US" sz="1800" b="1" dirty="0">
                <a:solidFill>
                  <a:srgbClr val="000000"/>
                </a:solidFill>
              </a:rPr>
              <a:t>    Attn: Military Family Readiness Council</a:t>
            </a:r>
          </a:p>
          <a:p>
            <a:pPr marL="0" lvl="0" indent="0" fontAlgn="auto">
              <a:spcBef>
                <a:spcPts val="0"/>
              </a:spcBef>
              <a:spcAft>
                <a:spcPts val="0"/>
              </a:spcAft>
              <a:buNone/>
            </a:pPr>
            <a:r>
              <a:rPr lang="en-US" sz="1800" b="1" dirty="0">
                <a:solidFill>
                  <a:srgbClr val="000000"/>
                </a:solidFill>
              </a:rPr>
              <a:t>    4800 Mark Center Drive</a:t>
            </a:r>
          </a:p>
          <a:p>
            <a:pPr marL="0" lvl="0" indent="0" fontAlgn="auto">
              <a:spcBef>
                <a:spcPts val="0"/>
              </a:spcBef>
              <a:spcAft>
                <a:spcPts val="0"/>
              </a:spcAft>
              <a:buNone/>
            </a:pPr>
            <a:r>
              <a:rPr lang="en-US" sz="1800" b="1" dirty="0">
                <a:solidFill>
                  <a:srgbClr val="000000"/>
                </a:solidFill>
              </a:rPr>
              <a:t>    Suite 03G15</a:t>
            </a:r>
          </a:p>
          <a:p>
            <a:pPr marL="0" lvl="0" indent="0" fontAlgn="auto">
              <a:spcBef>
                <a:spcPts val="0"/>
              </a:spcBef>
              <a:spcAft>
                <a:spcPts val="0"/>
              </a:spcAft>
              <a:buNone/>
            </a:pPr>
            <a:r>
              <a:rPr lang="en-US" sz="1800" b="1" dirty="0">
                <a:solidFill>
                  <a:srgbClr val="000000"/>
                </a:solidFill>
              </a:rPr>
              <a:t>    Alexandria, VA 22350-2300</a:t>
            </a:r>
          </a:p>
          <a:p>
            <a:pPr marL="0" lvl="0" indent="0" fontAlgn="auto">
              <a:spcBef>
                <a:spcPts val="0"/>
              </a:spcBef>
              <a:spcAft>
                <a:spcPts val="0"/>
              </a:spcAft>
              <a:buNone/>
            </a:pPr>
            <a:endParaRPr lang="en-US" sz="1600" b="1" dirty="0">
              <a:solidFill>
                <a:srgbClr val="000000"/>
              </a:solidFill>
            </a:endParaRPr>
          </a:p>
          <a:p>
            <a:pPr marL="0" lvl="0" indent="0" fontAlgn="auto">
              <a:spcBef>
                <a:spcPts val="0"/>
              </a:spcBef>
              <a:spcAft>
                <a:spcPts val="0"/>
              </a:spcAft>
              <a:buNone/>
            </a:pPr>
            <a:r>
              <a:rPr lang="en-US" sz="2800" b="1" dirty="0">
                <a:solidFill>
                  <a:srgbClr val="000000"/>
                </a:solidFill>
              </a:rPr>
              <a:t>  MFRC Webpage:</a:t>
            </a:r>
          </a:p>
          <a:p>
            <a:pPr marL="0" lvl="0" indent="0" fontAlgn="auto">
              <a:spcBef>
                <a:spcPts val="0"/>
              </a:spcBef>
              <a:spcAft>
                <a:spcPts val="0"/>
              </a:spcAft>
              <a:buNone/>
            </a:pPr>
            <a:r>
              <a:rPr lang="en-US" sz="2000" b="1" dirty="0">
                <a:solidFill>
                  <a:srgbClr val="0066FF"/>
                </a:solidFill>
              </a:rPr>
              <a:t>  </a:t>
            </a:r>
            <a:r>
              <a:rPr lang="en-US" sz="1800" b="1" dirty="0">
                <a:solidFill>
                  <a:srgbClr val="0066FF"/>
                </a:solidFill>
              </a:rPr>
              <a:t> </a:t>
            </a:r>
            <a:r>
              <a:rPr lang="en-US" sz="2000" b="1" dirty="0">
                <a:solidFill>
                  <a:srgbClr val="0066FF"/>
                </a:solidFill>
                <a:hlinkClick r:id="rId4"/>
              </a:rPr>
              <a:t>http://www.militaryonesource.mil/service-providers/mfrc </a:t>
            </a:r>
            <a:endParaRPr lang="en-US" dirty="0"/>
          </a:p>
        </p:txBody>
      </p:sp>
      <p:sp>
        <p:nvSpPr>
          <p:cNvPr id="5" name="Slide Number Placeholder 4">
            <a:extLst>
              <a:ext uri="{FF2B5EF4-FFF2-40B4-BE49-F238E27FC236}">
                <a16:creationId xmlns:a16="http://schemas.microsoft.com/office/drawing/2014/main" id="{92FA55CE-AAA1-1648-AB8B-54506C1533B2}"/>
              </a:ext>
            </a:extLst>
          </p:cNvPr>
          <p:cNvSpPr>
            <a:spLocks noGrp="1"/>
          </p:cNvSpPr>
          <p:nvPr>
            <p:ph type="sldNum" sz="quarter" idx="12"/>
          </p:nvPr>
        </p:nvSpPr>
        <p:spPr/>
        <p:txBody>
          <a:bodyPr/>
          <a:lstStyle/>
          <a:p>
            <a:fld id="{2B60EF13-9B5D-41A9-BB74-028B8980BA52}" type="slidenum">
              <a:rPr lang="en-US" smtClean="0">
                <a:solidFill>
                  <a:srgbClr val="000000"/>
                </a:solidFill>
              </a:rPr>
              <a:pPr/>
              <a:t>12</a:t>
            </a:fld>
            <a:endParaRPr lang="en-US" dirty="0">
              <a:solidFill>
                <a:srgbClr val="000000"/>
              </a:solidFill>
            </a:endParaRPr>
          </a:p>
        </p:txBody>
      </p:sp>
    </p:spTree>
    <p:extLst>
      <p:ext uri="{BB962C8B-B14F-4D97-AF65-F5344CB8AC3E}">
        <p14:creationId xmlns:p14="http://schemas.microsoft.com/office/powerpoint/2010/main" val="36396820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B91E1AAF-4EAB-254B-8AD1-C91A33C90D4E}"/>
              </a:ext>
            </a:extLst>
          </p:cNvPr>
          <p:cNvSpPr>
            <a:spLocks noGrp="1"/>
          </p:cNvSpPr>
          <p:nvPr>
            <p:ph type="title"/>
          </p:nvPr>
        </p:nvSpPr>
        <p:spPr>
          <a:xfrm>
            <a:off x="0" y="76201"/>
            <a:ext cx="12192000" cy="588708"/>
          </a:xfrm>
        </p:spPr>
        <p:txBody>
          <a:bodyPr/>
          <a:lstStyle/>
          <a:p>
            <a:pPr lvl="0" fontAlgn="auto">
              <a:spcBef>
                <a:spcPts val="0"/>
              </a:spcBef>
              <a:spcAft>
                <a:spcPts val="0"/>
              </a:spcAft>
            </a:pPr>
            <a:r>
              <a:rPr lang="en-US" sz="3600" b="1" dirty="0">
                <a:cs typeface="+mn-cs"/>
              </a:rPr>
              <a:t>Summary of Public Submissions</a:t>
            </a:r>
            <a:endParaRPr lang="en-US" dirty="0"/>
          </a:p>
        </p:txBody>
      </p:sp>
      <p:sp>
        <p:nvSpPr>
          <p:cNvPr id="10" name="Content Placeholder 9">
            <a:extLst>
              <a:ext uri="{FF2B5EF4-FFF2-40B4-BE49-F238E27FC236}">
                <a16:creationId xmlns:a16="http://schemas.microsoft.com/office/drawing/2014/main" id="{EA377288-6073-5B41-957C-07202F9A4D1D}"/>
              </a:ext>
            </a:extLst>
          </p:cNvPr>
          <p:cNvSpPr>
            <a:spLocks noGrp="1"/>
          </p:cNvSpPr>
          <p:nvPr>
            <p:ph idx="1"/>
          </p:nvPr>
        </p:nvSpPr>
        <p:spPr>
          <a:xfrm>
            <a:off x="986118" y="518925"/>
            <a:ext cx="11205882" cy="4967475"/>
          </a:xfrm>
        </p:spPr>
        <p:txBody>
          <a:bodyPr/>
          <a:lstStyle/>
          <a:p>
            <a:pPr marL="342900" marR="1614805" lvl="0" indent="-342900" defTabSz="457200" fontAlgn="auto">
              <a:lnSpc>
                <a:spcPct val="120000"/>
              </a:lnSpc>
              <a:spcBef>
                <a:spcPts val="0"/>
              </a:spcBef>
              <a:spcAft>
                <a:spcPts val="0"/>
              </a:spcAft>
              <a:buFont typeface="+mj-lt"/>
              <a:buAutoNum type="arabicPeriod"/>
            </a:pPr>
            <a:r>
              <a:rPr lang="en-US" sz="1800" b="1" kern="1200" dirty="0">
                <a:solidFill>
                  <a:srgbClr val="000000"/>
                </a:solidFill>
                <a:latin typeface="Arial" panose="020B0604020202020204" pitchFamily="34" charset="0"/>
                <a:ea typeface="Arial" panose="020B0604020202020204" pitchFamily="34" charset="0"/>
              </a:rPr>
              <a:t>Letter:  EFM Support During Relocation			</a:t>
            </a:r>
            <a:r>
              <a:rPr lang="en-US" sz="1800" kern="1200" dirty="0">
                <a:solidFill>
                  <a:srgbClr val="000000"/>
                </a:solidFill>
                <a:latin typeface="Arial" panose="020B0604020202020204" pitchFamily="34" charset="0"/>
                <a:ea typeface="Arial" panose="020B0604020202020204" pitchFamily="34" charset="0"/>
              </a:rPr>
              <a:t>Received from Shannon DeBlock</a:t>
            </a:r>
          </a:p>
          <a:p>
            <a:pPr marL="342900" marR="1614805" lvl="0" indent="-342900" defTabSz="457200" fontAlgn="auto">
              <a:lnSpc>
                <a:spcPct val="120000"/>
              </a:lnSpc>
              <a:spcBef>
                <a:spcPts val="0"/>
              </a:spcBef>
              <a:spcAft>
                <a:spcPts val="0"/>
              </a:spcAft>
              <a:buFont typeface="+mj-lt"/>
              <a:buAutoNum type="arabicPeriod"/>
            </a:pPr>
            <a:r>
              <a:rPr lang="en-US" sz="1800" b="1" kern="1200" dirty="0">
                <a:solidFill>
                  <a:srgbClr val="000000"/>
                </a:solidFill>
                <a:latin typeface="Arial" panose="020B0604020202020204" pitchFamily="34" charset="0"/>
                <a:ea typeface="Arial" panose="020B0604020202020204" pitchFamily="34" charset="0"/>
              </a:rPr>
              <a:t>Pediatric Advocacy Forum Briefing Slides			</a:t>
            </a:r>
            <a:r>
              <a:rPr lang="en-US" sz="1800" kern="1200" dirty="0">
                <a:solidFill>
                  <a:srgbClr val="000000"/>
                </a:solidFill>
                <a:latin typeface="Arial" panose="020B0604020202020204" pitchFamily="34" charset="0"/>
                <a:ea typeface="Arial" panose="020B0604020202020204" pitchFamily="34" charset="0"/>
              </a:rPr>
              <a:t>Received from Jeremy Hilton</a:t>
            </a:r>
          </a:p>
          <a:p>
            <a:pPr marL="342900" marR="1614805" lvl="0" indent="-342900" defTabSz="457200" fontAlgn="auto">
              <a:lnSpc>
                <a:spcPct val="120000"/>
              </a:lnSpc>
              <a:spcBef>
                <a:spcPts val="0"/>
              </a:spcBef>
              <a:spcAft>
                <a:spcPts val="0"/>
              </a:spcAft>
              <a:buFont typeface="+mj-lt"/>
              <a:buAutoNum type="arabicPeriod"/>
            </a:pPr>
            <a:r>
              <a:rPr lang="en-US" sz="1800" b="1" kern="1200" dirty="0">
                <a:solidFill>
                  <a:srgbClr val="000000"/>
                </a:solidFill>
                <a:latin typeface="Arial" panose="020B0604020202020204" pitchFamily="34" charset="0"/>
                <a:ea typeface="Arial" panose="020B0604020202020204" pitchFamily="34" charset="0"/>
              </a:rPr>
              <a:t>Character Development Article					</a:t>
            </a:r>
            <a:r>
              <a:rPr lang="en-US" sz="1800" kern="1200" dirty="0">
                <a:solidFill>
                  <a:srgbClr val="000000"/>
                </a:solidFill>
                <a:latin typeface="Arial" panose="020B0604020202020204" pitchFamily="34" charset="0"/>
                <a:ea typeface="Arial" panose="020B0604020202020204" pitchFamily="34" charset="0"/>
              </a:rPr>
              <a:t>Received from Dr. Kristina Callina</a:t>
            </a:r>
            <a:endParaRPr lang="en-US" sz="1800" kern="1200" dirty="0">
              <a:solidFill>
                <a:srgbClr val="000000"/>
              </a:solidFill>
              <a:latin typeface="Calibri" panose="020F0502020204030204" pitchFamily="34" charset="0"/>
              <a:ea typeface="Calibri" panose="020F0502020204030204" pitchFamily="34" charset="0"/>
            </a:endParaRPr>
          </a:p>
          <a:p>
            <a:pPr marL="342900" marR="1614805" lvl="0" indent="-342900" defTabSz="457200" fontAlgn="auto">
              <a:lnSpc>
                <a:spcPct val="120000"/>
              </a:lnSpc>
              <a:spcBef>
                <a:spcPts val="0"/>
              </a:spcBef>
              <a:spcAft>
                <a:spcPts val="0"/>
              </a:spcAft>
              <a:buFont typeface="+mj-lt"/>
              <a:buAutoNum type="arabicPeriod"/>
            </a:pPr>
            <a:r>
              <a:rPr lang="en-US" sz="1800" b="1" kern="1200" dirty="0">
                <a:solidFill>
                  <a:srgbClr val="000000"/>
                </a:solidFill>
                <a:latin typeface="Arial" panose="020B0604020202020204" pitchFamily="34" charset="0"/>
                <a:ea typeface="Arial" panose="020B0604020202020204" pitchFamily="34" charset="0"/>
              </a:rPr>
              <a:t>Child Abuse Research Information Paper			</a:t>
            </a:r>
            <a:r>
              <a:rPr lang="en-US" sz="1800" kern="1200" dirty="0">
                <a:solidFill>
                  <a:srgbClr val="000000"/>
                </a:solidFill>
                <a:latin typeface="Arial" panose="020B0604020202020204" pitchFamily="34" charset="0"/>
                <a:ea typeface="Arial" panose="020B0604020202020204" pitchFamily="34" charset="0"/>
              </a:rPr>
              <a:t>Received from Douglas Strane</a:t>
            </a:r>
            <a:endParaRPr lang="en-US" sz="1800" kern="1200" dirty="0">
              <a:solidFill>
                <a:srgbClr val="000000"/>
              </a:solidFill>
              <a:latin typeface="Calibri" panose="020F0502020204030204" pitchFamily="34" charset="0"/>
              <a:ea typeface="Calibri" panose="020F0502020204030204" pitchFamily="34" charset="0"/>
            </a:endParaRPr>
          </a:p>
          <a:p>
            <a:pPr marL="342900" marR="1614805" lvl="0" indent="-342900" defTabSz="457200" fontAlgn="auto">
              <a:lnSpc>
                <a:spcPct val="120000"/>
              </a:lnSpc>
              <a:spcBef>
                <a:spcPts val="0"/>
              </a:spcBef>
              <a:spcAft>
                <a:spcPts val="0"/>
              </a:spcAft>
              <a:buFont typeface="+mj-lt"/>
              <a:buAutoNum type="arabicPeriod"/>
            </a:pPr>
            <a:r>
              <a:rPr lang="en-US" sz="1800" b="1" kern="1200" dirty="0">
                <a:solidFill>
                  <a:srgbClr val="000000"/>
                </a:solidFill>
                <a:latin typeface="Arial" panose="020B0604020202020204" pitchFamily="34" charset="0"/>
                <a:ea typeface="Arial" panose="020B0604020202020204" pitchFamily="34" charset="0"/>
              </a:rPr>
              <a:t>Personal Finance Webinar						       </a:t>
            </a:r>
            <a:r>
              <a:rPr lang="en-US" sz="1800" kern="1200" dirty="0">
                <a:solidFill>
                  <a:srgbClr val="000000"/>
                </a:solidFill>
                <a:latin typeface="Arial" panose="020B0604020202020204" pitchFamily="34" charset="0"/>
                <a:ea typeface="Arial" panose="020B0604020202020204" pitchFamily="34" charset="0"/>
              </a:rPr>
              <a:t>Received from Vickie LaFollette</a:t>
            </a:r>
            <a:endParaRPr lang="en-US" sz="1800" kern="1200" dirty="0">
              <a:solidFill>
                <a:srgbClr val="000000"/>
              </a:solidFill>
              <a:latin typeface="Calibri" panose="020F0502020204030204" pitchFamily="34" charset="0"/>
              <a:ea typeface="Calibri" panose="020F0502020204030204" pitchFamily="34" charset="0"/>
            </a:endParaRPr>
          </a:p>
          <a:p>
            <a:pPr marL="342900" marR="1614805" lvl="0" indent="-342900" defTabSz="457200" fontAlgn="auto">
              <a:lnSpc>
                <a:spcPct val="120000"/>
              </a:lnSpc>
              <a:spcBef>
                <a:spcPts val="0"/>
              </a:spcBef>
              <a:spcAft>
                <a:spcPts val="0"/>
              </a:spcAft>
              <a:buFont typeface="+mj-lt"/>
              <a:buAutoNum type="arabicPeriod"/>
            </a:pPr>
            <a:r>
              <a:rPr lang="en-US" sz="1800" b="1" kern="1200" dirty="0">
                <a:solidFill>
                  <a:srgbClr val="000000"/>
                </a:solidFill>
                <a:latin typeface="Arial" panose="020B0604020202020204" pitchFamily="34" charset="0"/>
                <a:ea typeface="Arial" panose="020B0604020202020204" pitchFamily="34" charset="0"/>
              </a:rPr>
              <a:t>Blended Retirement System Webinar				</a:t>
            </a:r>
            <a:r>
              <a:rPr lang="en-US" sz="1800" kern="1200" dirty="0">
                <a:solidFill>
                  <a:srgbClr val="000000"/>
                </a:solidFill>
                <a:latin typeface="Arial" panose="020B0604020202020204" pitchFamily="34" charset="0"/>
                <a:ea typeface="Arial" panose="020B0604020202020204" pitchFamily="34" charset="0"/>
              </a:rPr>
              <a:t>Received from Vickie LaFollette</a:t>
            </a:r>
            <a:endParaRPr lang="en-US" sz="1800" kern="1200" dirty="0">
              <a:solidFill>
                <a:srgbClr val="000000"/>
              </a:solidFill>
              <a:latin typeface="Calibri" panose="020F0502020204030204" pitchFamily="34" charset="0"/>
              <a:ea typeface="Calibri" panose="020F0502020204030204" pitchFamily="34" charset="0"/>
            </a:endParaRPr>
          </a:p>
          <a:p>
            <a:pPr marL="342900" marR="1614805" lvl="0" indent="-342900" defTabSz="457200" fontAlgn="auto">
              <a:lnSpc>
                <a:spcPct val="120000"/>
              </a:lnSpc>
              <a:spcBef>
                <a:spcPts val="0"/>
              </a:spcBef>
              <a:spcAft>
                <a:spcPts val="0"/>
              </a:spcAft>
              <a:buFont typeface="+mj-lt"/>
              <a:buAutoNum type="arabicPeriod"/>
            </a:pPr>
            <a:r>
              <a:rPr lang="en-US" sz="1800" b="1" kern="1200" dirty="0">
                <a:solidFill>
                  <a:srgbClr val="000000"/>
                </a:solidFill>
                <a:latin typeface="Arial" panose="020B0604020202020204" pitchFamily="34" charset="0"/>
                <a:ea typeface="Arial" panose="020B0604020202020204" pitchFamily="34" charset="0"/>
              </a:rPr>
              <a:t>Income Tax Tips Webinar						       </a:t>
            </a:r>
            <a:r>
              <a:rPr lang="en-US" sz="1800" kern="1200" dirty="0">
                <a:solidFill>
                  <a:srgbClr val="000000"/>
                </a:solidFill>
                <a:latin typeface="Arial" panose="020B0604020202020204" pitchFamily="34" charset="0"/>
                <a:ea typeface="Arial" panose="020B0604020202020204" pitchFamily="34" charset="0"/>
              </a:rPr>
              <a:t>Received from Vickie LaFollette</a:t>
            </a:r>
            <a:endParaRPr lang="en-US" sz="1800" kern="1200" dirty="0">
              <a:solidFill>
                <a:srgbClr val="000000"/>
              </a:solidFill>
              <a:latin typeface="Calibri" panose="020F0502020204030204" pitchFamily="34" charset="0"/>
              <a:ea typeface="Calibri" panose="020F0502020204030204" pitchFamily="34" charset="0"/>
            </a:endParaRPr>
          </a:p>
          <a:p>
            <a:pPr marL="342900" marR="1614805" lvl="0" indent="-342900" defTabSz="457200" fontAlgn="auto">
              <a:lnSpc>
                <a:spcPct val="120000"/>
              </a:lnSpc>
              <a:spcBef>
                <a:spcPts val="0"/>
              </a:spcBef>
              <a:spcAft>
                <a:spcPts val="0"/>
              </a:spcAft>
              <a:buFont typeface="+mj-lt"/>
              <a:buAutoNum type="arabicPeriod"/>
            </a:pPr>
            <a:r>
              <a:rPr lang="en-US" sz="1800" b="1" kern="1200" dirty="0">
                <a:solidFill>
                  <a:srgbClr val="000000"/>
                </a:solidFill>
                <a:latin typeface="Arial" panose="020B0604020202020204" pitchFamily="34" charset="0"/>
                <a:ea typeface="Arial" panose="020B0604020202020204" pitchFamily="34" charset="0"/>
              </a:rPr>
              <a:t>Resources for Special Needs Families				</a:t>
            </a:r>
            <a:r>
              <a:rPr lang="en-US" sz="1800" kern="1200" dirty="0">
                <a:solidFill>
                  <a:srgbClr val="000000"/>
                </a:solidFill>
                <a:latin typeface="Arial" panose="020B0604020202020204" pitchFamily="34" charset="0"/>
                <a:ea typeface="Arial" panose="020B0604020202020204" pitchFamily="34" charset="0"/>
              </a:rPr>
              <a:t>Received from Dr. Ed Tyner</a:t>
            </a:r>
            <a:endParaRPr lang="en-US" sz="1800" kern="1200" dirty="0">
              <a:solidFill>
                <a:srgbClr val="000000"/>
              </a:solidFill>
              <a:latin typeface="Calibri" panose="020F0502020204030204" pitchFamily="34" charset="0"/>
              <a:ea typeface="Calibri" panose="020F0502020204030204" pitchFamily="34" charset="0"/>
            </a:endParaRPr>
          </a:p>
          <a:p>
            <a:pPr marL="342900" marR="1614805" lvl="0" indent="-342900" defTabSz="457200" fontAlgn="auto">
              <a:lnSpc>
                <a:spcPct val="120000"/>
              </a:lnSpc>
              <a:spcBef>
                <a:spcPts val="0"/>
              </a:spcBef>
              <a:spcAft>
                <a:spcPts val="0"/>
              </a:spcAft>
              <a:buFont typeface="+mj-lt"/>
              <a:buAutoNum type="arabicPeriod"/>
            </a:pPr>
            <a:r>
              <a:rPr lang="en-US" sz="1800" b="1" kern="1200" dirty="0">
                <a:solidFill>
                  <a:srgbClr val="000000"/>
                </a:solidFill>
                <a:latin typeface="Arial" panose="020B0604020202020204" pitchFamily="34" charset="0"/>
                <a:ea typeface="Arial" panose="020B0604020202020204" pitchFamily="34" charset="0"/>
              </a:rPr>
              <a:t>JBLM CARES (Autism Center) Tri-Fold				</a:t>
            </a:r>
            <a:r>
              <a:rPr lang="en-US" sz="1800" kern="1200" dirty="0">
                <a:solidFill>
                  <a:srgbClr val="000000"/>
                </a:solidFill>
                <a:latin typeface="Arial" panose="020B0604020202020204" pitchFamily="34" charset="0"/>
                <a:ea typeface="Arial" panose="020B0604020202020204" pitchFamily="34" charset="0"/>
              </a:rPr>
              <a:t>Received from Dr. Eric Flake</a:t>
            </a:r>
            <a:endParaRPr lang="en-US" sz="1800" kern="1200" dirty="0">
              <a:solidFill>
                <a:srgbClr val="000000"/>
              </a:solidFill>
              <a:latin typeface="Calibri" panose="020F0502020204030204" pitchFamily="34" charset="0"/>
              <a:ea typeface="Calibri" panose="020F0502020204030204" pitchFamily="34" charset="0"/>
            </a:endParaRPr>
          </a:p>
          <a:p>
            <a:pPr marL="342900" marR="1614805" lvl="0" indent="-342900" defTabSz="457200" fontAlgn="auto">
              <a:lnSpc>
                <a:spcPct val="120000"/>
              </a:lnSpc>
              <a:spcBef>
                <a:spcPts val="0"/>
              </a:spcBef>
              <a:spcAft>
                <a:spcPts val="0"/>
              </a:spcAft>
              <a:buFont typeface="+mj-lt"/>
              <a:buAutoNum type="arabicPeriod"/>
            </a:pPr>
            <a:r>
              <a:rPr lang="en-US" sz="1800" b="1" kern="1200" dirty="0">
                <a:solidFill>
                  <a:srgbClr val="000000"/>
                </a:solidFill>
                <a:latin typeface="Arial" panose="020B0604020202020204" pitchFamily="34" charset="0"/>
                <a:ea typeface="Arial" panose="020B0604020202020204" pitchFamily="34" charset="0"/>
              </a:rPr>
              <a:t> Military Kids Connect Resources &amp; Info Cards		</a:t>
            </a:r>
            <a:r>
              <a:rPr lang="en-US" sz="1800" kern="1200" dirty="0">
                <a:solidFill>
                  <a:srgbClr val="000000"/>
                </a:solidFill>
                <a:latin typeface="Arial" panose="020B0604020202020204" pitchFamily="34" charset="0"/>
                <a:ea typeface="Arial" panose="020B0604020202020204" pitchFamily="34" charset="0"/>
              </a:rPr>
              <a:t>Received from Dr. Kelly Blasko</a:t>
            </a:r>
            <a:endParaRPr lang="en-US" sz="1800" kern="1200" dirty="0">
              <a:solidFill>
                <a:srgbClr val="000000"/>
              </a:solidFill>
              <a:latin typeface="Calibri" panose="020F0502020204030204" pitchFamily="34" charset="0"/>
              <a:ea typeface="Calibri" panose="020F0502020204030204" pitchFamily="34" charset="0"/>
            </a:endParaRPr>
          </a:p>
          <a:p>
            <a:pPr marL="342900" marR="1614805" lvl="0" indent="-342900" defTabSz="457200" fontAlgn="auto">
              <a:lnSpc>
                <a:spcPct val="120000"/>
              </a:lnSpc>
              <a:spcBef>
                <a:spcPts val="0"/>
              </a:spcBef>
              <a:spcAft>
                <a:spcPts val="0"/>
              </a:spcAft>
              <a:buFont typeface="+mj-lt"/>
              <a:buAutoNum type="arabicPeriod"/>
            </a:pPr>
            <a:r>
              <a:rPr lang="en-US" sz="1800" b="1" kern="1200" dirty="0">
                <a:solidFill>
                  <a:srgbClr val="000000"/>
                </a:solidFill>
                <a:latin typeface="Arial" panose="020B0604020202020204" pitchFamily="34" charset="0"/>
                <a:ea typeface="Arial" panose="020B0604020202020204" pitchFamily="34" charset="0"/>
              </a:rPr>
              <a:t> Navy Family Framework (Strategic Plan)			</a:t>
            </a:r>
            <a:r>
              <a:rPr lang="en-US" sz="1800" kern="1200" dirty="0">
                <a:solidFill>
                  <a:srgbClr val="000000"/>
                </a:solidFill>
                <a:latin typeface="Arial" panose="020B0604020202020204" pitchFamily="34" charset="0"/>
                <a:ea typeface="Arial" panose="020B0604020202020204" pitchFamily="34" charset="0"/>
              </a:rPr>
              <a:t>Received from Elka Giordano</a:t>
            </a:r>
            <a:endParaRPr lang="en-US" sz="1800" kern="1200" dirty="0">
              <a:solidFill>
                <a:srgbClr val="000000"/>
              </a:solidFill>
              <a:latin typeface="Calibri" panose="020F0502020204030204" pitchFamily="34" charset="0"/>
              <a:ea typeface="Calibri" panose="020F0502020204030204" pitchFamily="34" charset="0"/>
            </a:endParaRPr>
          </a:p>
          <a:p>
            <a:pPr marL="342900" marR="1614805" lvl="0" indent="-342900" defTabSz="457200" fontAlgn="auto">
              <a:spcBef>
                <a:spcPts val="0"/>
              </a:spcBef>
              <a:spcAft>
                <a:spcPts val="0"/>
              </a:spcAft>
              <a:buFont typeface="+mj-lt"/>
              <a:buAutoNum type="arabicPeriod"/>
            </a:pPr>
            <a:r>
              <a:rPr lang="en-US" sz="1800" b="1" kern="1200" dirty="0">
                <a:solidFill>
                  <a:srgbClr val="000000"/>
                </a:solidFill>
                <a:latin typeface="Arial" panose="020B0604020202020204" pitchFamily="34" charset="0"/>
                <a:ea typeface="Arial" panose="020B0604020202020204" pitchFamily="34" charset="0"/>
              </a:rPr>
              <a:t> Presidential Executive Order 13822 “Supporting	</a:t>
            </a:r>
            <a:r>
              <a:rPr lang="en-US" sz="1800" kern="1200" dirty="0">
                <a:solidFill>
                  <a:srgbClr val="000000"/>
                </a:solidFill>
                <a:latin typeface="Arial" panose="020B0604020202020204" pitchFamily="34" charset="0"/>
                <a:ea typeface="Arial" panose="020B0604020202020204" pitchFamily="34" charset="0"/>
              </a:rPr>
              <a:t>Received from Michelle Padgett</a:t>
            </a:r>
            <a:endParaRPr lang="en-US" sz="1800" kern="1200" dirty="0">
              <a:solidFill>
                <a:srgbClr val="000000"/>
              </a:solidFill>
              <a:latin typeface="Calibri" panose="020F0502020204030204" pitchFamily="34" charset="0"/>
              <a:ea typeface="Arial" panose="020B0604020202020204" pitchFamily="34" charset="0"/>
            </a:endParaRPr>
          </a:p>
          <a:p>
            <a:pPr marL="0" marR="1614805" lvl="0" indent="0" defTabSz="457200" fontAlgn="auto">
              <a:spcBef>
                <a:spcPts val="0"/>
              </a:spcBef>
              <a:spcAft>
                <a:spcPts val="0"/>
              </a:spcAft>
              <a:buNone/>
            </a:pPr>
            <a:r>
              <a:rPr lang="en-US" sz="1800" b="1" kern="1200" dirty="0">
                <a:solidFill>
                  <a:srgbClr val="000000"/>
                </a:solidFill>
                <a:latin typeface="Calibri" panose="020F0502020204030204" pitchFamily="34" charset="0"/>
                <a:ea typeface="Arial" panose="020B0604020202020204" pitchFamily="34" charset="0"/>
              </a:rPr>
              <a:t>         </a:t>
            </a:r>
            <a:r>
              <a:rPr lang="en-US" sz="1800" b="1" kern="1200" dirty="0">
                <a:solidFill>
                  <a:srgbClr val="000000"/>
                </a:solidFill>
                <a:latin typeface="Arial" panose="020B0604020202020204" pitchFamily="34" charset="0"/>
                <a:ea typeface="Arial" panose="020B0604020202020204" pitchFamily="34" charset="0"/>
              </a:rPr>
              <a:t>Our Veterans During Their Transition From</a:t>
            </a:r>
          </a:p>
          <a:p>
            <a:pPr marL="0" marR="1614805" lvl="0" indent="0" defTabSz="457200" fontAlgn="auto">
              <a:spcBef>
                <a:spcPts val="0"/>
              </a:spcBef>
              <a:spcAft>
                <a:spcPts val="0"/>
              </a:spcAft>
              <a:buNone/>
            </a:pPr>
            <a:r>
              <a:rPr lang="en-US" sz="1800" b="1" kern="1200" dirty="0">
                <a:solidFill>
                  <a:srgbClr val="000000"/>
                </a:solidFill>
                <a:latin typeface="Arial" panose="020B0604020202020204" pitchFamily="34" charset="0"/>
                <a:ea typeface="Arial" panose="020B0604020202020204" pitchFamily="34" charset="0"/>
              </a:rPr>
              <a:t>       Uniformed Service to Civilian Life”</a:t>
            </a:r>
            <a:endParaRPr lang="en-US" sz="1800" kern="1200" dirty="0">
              <a:solidFill>
                <a:srgbClr val="000000"/>
              </a:solidFill>
              <a:latin typeface="Calibri" panose="020F0502020204030204" pitchFamily="34" charset="0"/>
              <a:ea typeface="Calibri" panose="020F0502020204030204" pitchFamily="34" charset="0"/>
            </a:endParaRPr>
          </a:p>
          <a:p>
            <a:pPr marL="0" marR="1614805" lvl="0" indent="0" defTabSz="457200" fontAlgn="auto">
              <a:lnSpc>
                <a:spcPct val="120000"/>
              </a:lnSpc>
              <a:spcBef>
                <a:spcPts val="0"/>
              </a:spcBef>
              <a:spcAft>
                <a:spcPts val="0"/>
              </a:spcAft>
              <a:buNone/>
            </a:pPr>
            <a:r>
              <a:rPr lang="en-US" sz="1800" b="1" kern="1200" dirty="0">
                <a:solidFill>
                  <a:srgbClr val="000000"/>
                </a:solidFill>
                <a:latin typeface="Arial" panose="020B0604020202020204" pitchFamily="34" charset="0"/>
                <a:ea typeface="Arial" panose="020B0604020202020204" pitchFamily="34" charset="0"/>
              </a:rPr>
              <a:t>13.  Fact Sheet/Article: Trump Takes Care of Veterans	</a:t>
            </a:r>
            <a:r>
              <a:rPr lang="en-US" sz="1800" kern="1200" dirty="0">
                <a:solidFill>
                  <a:srgbClr val="000000"/>
                </a:solidFill>
                <a:latin typeface="Arial" panose="020B0604020202020204" pitchFamily="34" charset="0"/>
                <a:ea typeface="Arial" panose="020B0604020202020204" pitchFamily="34" charset="0"/>
              </a:rPr>
              <a:t>Received from Michelle Padgett</a:t>
            </a:r>
            <a:endParaRPr lang="en-US" sz="1800" kern="1200" dirty="0">
              <a:solidFill>
                <a:srgbClr val="000000"/>
              </a:solidFill>
              <a:latin typeface="Calibri" panose="020F0502020204030204" pitchFamily="34" charset="0"/>
              <a:ea typeface="Calibri" panose="020F0502020204030204" pitchFamily="34" charset="0"/>
            </a:endParaRPr>
          </a:p>
          <a:p>
            <a:pPr marL="0" marR="1614805" lvl="0" indent="0" defTabSz="457200" fontAlgn="auto">
              <a:spcBef>
                <a:spcPts val="0"/>
              </a:spcBef>
              <a:spcAft>
                <a:spcPts val="0"/>
              </a:spcAft>
              <a:buNone/>
            </a:pPr>
            <a:r>
              <a:rPr lang="en-US" sz="1800" b="1" kern="1200" dirty="0">
                <a:solidFill>
                  <a:srgbClr val="000000"/>
                </a:solidFill>
                <a:latin typeface="Arial" panose="020B0604020202020204" pitchFamily="34" charset="0"/>
                <a:ea typeface="Arial" panose="020B0604020202020204" pitchFamily="34" charset="0"/>
              </a:rPr>
              <a:t>14.  Child Abuse Research --  Reporting and			</a:t>
            </a:r>
            <a:r>
              <a:rPr lang="en-US" sz="1800" kern="1200" dirty="0">
                <a:solidFill>
                  <a:srgbClr val="000000"/>
                </a:solidFill>
                <a:latin typeface="Arial" panose="020B0604020202020204" pitchFamily="34" charset="0"/>
                <a:ea typeface="Arial" panose="020B0604020202020204" pitchFamily="34" charset="0"/>
              </a:rPr>
              <a:t>Received from Dr. David Rubio</a:t>
            </a:r>
          </a:p>
          <a:p>
            <a:pPr marL="0" marR="1614805" lvl="0" indent="0" defTabSz="457200" fontAlgn="auto">
              <a:spcBef>
                <a:spcPts val="0"/>
              </a:spcBef>
              <a:spcAft>
                <a:spcPts val="0"/>
              </a:spcAft>
              <a:buNone/>
            </a:pPr>
            <a:r>
              <a:rPr lang="en-US" sz="1800" b="1" kern="1200" dirty="0">
                <a:solidFill>
                  <a:srgbClr val="000000"/>
                </a:solidFill>
                <a:latin typeface="Arial" panose="020B0604020202020204" pitchFamily="34" charset="0"/>
                <a:ea typeface="Arial" panose="020B0604020202020204" pitchFamily="34" charset="0"/>
              </a:rPr>
              <a:t>      Treatment for Military Families</a:t>
            </a:r>
            <a:endParaRPr lang="en-US" sz="1800" kern="1200" dirty="0">
              <a:solidFill>
                <a:srgbClr val="000000"/>
              </a:solidFill>
              <a:latin typeface="Calibri" panose="020F0502020204030204" pitchFamily="34" charset="0"/>
              <a:ea typeface="Calibri" panose="020F0502020204030204" pitchFamily="34" charset="0"/>
            </a:endParaRPr>
          </a:p>
          <a:p>
            <a:pPr marL="342900" marR="1614805" lvl="0" indent="-342900" defTabSz="457200" fontAlgn="auto">
              <a:lnSpc>
                <a:spcPct val="120000"/>
              </a:lnSpc>
              <a:spcBef>
                <a:spcPts val="0"/>
              </a:spcBef>
              <a:spcAft>
                <a:spcPts val="0"/>
              </a:spcAft>
              <a:buFontTx/>
              <a:buAutoNum type="arabicPeriod" startAt="15"/>
            </a:pPr>
            <a:r>
              <a:rPr lang="en-US" sz="1800" b="1" kern="1200" dirty="0">
                <a:solidFill>
                  <a:srgbClr val="000000"/>
                </a:solidFill>
                <a:latin typeface="Arial" panose="020B0604020202020204" pitchFamily="34" charset="0"/>
                <a:ea typeface="Arial" panose="020B0604020202020204" pitchFamily="34" charset="0"/>
              </a:rPr>
              <a:t>Military Child Education Coalition 2018				</a:t>
            </a:r>
            <a:r>
              <a:rPr lang="en-US" sz="1800" kern="1200" dirty="0">
                <a:solidFill>
                  <a:srgbClr val="000000"/>
                </a:solidFill>
                <a:latin typeface="Arial" panose="020B0604020202020204" pitchFamily="34" charset="0"/>
                <a:ea typeface="Arial" panose="020B0604020202020204" pitchFamily="34" charset="0"/>
              </a:rPr>
              <a:t>Received from Dr. Mary Keller</a:t>
            </a:r>
          </a:p>
          <a:p>
            <a:pPr marL="0" marR="1614805" lvl="0" indent="0" defTabSz="457200" fontAlgn="auto">
              <a:spcBef>
                <a:spcPts val="0"/>
              </a:spcBef>
              <a:spcAft>
                <a:spcPts val="0"/>
              </a:spcAft>
              <a:buNone/>
            </a:pPr>
            <a:r>
              <a:rPr lang="en-US" sz="1800" b="1" kern="1200" dirty="0">
                <a:solidFill>
                  <a:srgbClr val="000000"/>
                </a:solidFill>
                <a:latin typeface="Arial" panose="020B0604020202020204" pitchFamily="34" charset="0"/>
                <a:ea typeface="Arial" panose="020B0604020202020204" pitchFamily="34" charset="0"/>
              </a:rPr>
              <a:t>      Created by Military Children in Germany                   </a:t>
            </a:r>
          </a:p>
          <a:p>
            <a:pPr marL="0" marR="1614805" lvl="0" indent="0" defTabSz="457200" fontAlgn="auto">
              <a:spcBef>
                <a:spcPts val="0"/>
              </a:spcBef>
              <a:spcAft>
                <a:spcPts val="0"/>
              </a:spcAft>
              <a:buNone/>
            </a:pPr>
            <a:r>
              <a:rPr lang="en-US" sz="1800" b="1" kern="1200" dirty="0">
                <a:solidFill>
                  <a:srgbClr val="FF0000"/>
                </a:solidFill>
                <a:latin typeface="Arial" panose="020B0604020202020204" pitchFamily="34" charset="0"/>
                <a:ea typeface="Arial" panose="020B0604020202020204" pitchFamily="34" charset="0"/>
              </a:rPr>
              <a:t>TOTAL Submissions:  15</a:t>
            </a:r>
            <a:endParaRPr lang="en-US" sz="1000" kern="1200" dirty="0">
              <a:solidFill>
                <a:srgbClr val="000000"/>
              </a:solidFill>
              <a:latin typeface="Calibri" panose="020F0502020204030204" pitchFamily="34" charset="0"/>
              <a:ea typeface="Calibri" panose="020F0502020204030204" pitchFamily="34" charset="0"/>
            </a:endParaRPr>
          </a:p>
          <a:p>
            <a:pPr marL="0" marR="1614805" lvl="0" indent="0" defTabSz="457200" fontAlgn="auto">
              <a:spcBef>
                <a:spcPts val="0"/>
              </a:spcBef>
              <a:spcAft>
                <a:spcPts val="0"/>
              </a:spcAft>
              <a:buNone/>
            </a:pPr>
            <a:endParaRPr lang="en-US" sz="1600" kern="1200" dirty="0">
              <a:solidFill>
                <a:srgbClr val="000000"/>
              </a:solidFill>
              <a:latin typeface="Calibri" panose="020F0502020204030204" pitchFamily="34" charset="0"/>
              <a:ea typeface="Calibri" panose="020F0502020204030204" pitchFamily="34" charset="0"/>
            </a:endParaRPr>
          </a:p>
        </p:txBody>
      </p:sp>
      <p:sp>
        <p:nvSpPr>
          <p:cNvPr id="2" name="Slide Number Placeholder 1">
            <a:extLst>
              <a:ext uri="{FF2B5EF4-FFF2-40B4-BE49-F238E27FC236}">
                <a16:creationId xmlns:a16="http://schemas.microsoft.com/office/drawing/2014/main" id="{F17A5318-EAD6-8441-A189-B54582AE9421}"/>
              </a:ext>
            </a:extLst>
          </p:cNvPr>
          <p:cNvSpPr>
            <a:spLocks noGrp="1"/>
          </p:cNvSpPr>
          <p:nvPr>
            <p:ph type="sldNum" sz="quarter" idx="12"/>
          </p:nvPr>
        </p:nvSpPr>
        <p:spPr/>
        <p:txBody>
          <a:bodyPr/>
          <a:lstStyle/>
          <a:p>
            <a:fld id="{2B60EF13-9B5D-41A9-BB74-028B8980BA52}" type="slidenum">
              <a:rPr lang="en-US" smtClean="0">
                <a:solidFill>
                  <a:srgbClr val="000000"/>
                </a:solidFill>
              </a:rPr>
              <a:pPr/>
              <a:t>13</a:t>
            </a:fld>
            <a:endParaRPr lang="en-US" dirty="0">
              <a:solidFill>
                <a:srgbClr val="000000"/>
              </a:solidFill>
            </a:endParaRPr>
          </a:p>
        </p:txBody>
      </p:sp>
    </p:spTree>
    <p:extLst>
      <p:ext uri="{BB962C8B-B14F-4D97-AF65-F5344CB8AC3E}">
        <p14:creationId xmlns:p14="http://schemas.microsoft.com/office/powerpoint/2010/main" val="18118981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225C6-9566-C644-90A9-233F4C0EE887}"/>
              </a:ext>
            </a:extLst>
          </p:cNvPr>
          <p:cNvSpPr>
            <a:spLocks noGrp="1"/>
          </p:cNvSpPr>
          <p:nvPr>
            <p:ph type="title"/>
          </p:nvPr>
        </p:nvSpPr>
        <p:spPr>
          <a:xfrm>
            <a:off x="0" y="76200"/>
            <a:ext cx="12019935" cy="926690"/>
          </a:xfrm>
        </p:spPr>
        <p:txBody>
          <a:bodyPr/>
          <a:lstStyle/>
          <a:p>
            <a:pPr marR="135890" lvl="0" defTabSz="457200" fontAlgn="auto">
              <a:lnSpc>
                <a:spcPct val="107000"/>
              </a:lnSpc>
              <a:spcBef>
                <a:spcPts val="0"/>
              </a:spcBef>
              <a:spcAft>
                <a:spcPts val="15"/>
              </a:spcAft>
            </a:pPr>
            <a:r>
              <a:rPr lang="en-US" sz="3600" b="1" kern="1200" dirty="0">
                <a:latin typeface="Palatino Linotype" panose="02040502050505030304" pitchFamily="18" charset="0"/>
                <a:ea typeface="Arial" panose="020B0604020202020204" pitchFamily="34" charset="0"/>
                <a:cs typeface="+mn-cs"/>
              </a:rPr>
              <a:t>FY17 Recommendations:  </a:t>
            </a:r>
            <a:r>
              <a:rPr lang="en-US" sz="3600" b="1" kern="1200" dirty="0">
                <a:latin typeface="Palatino Linotype" panose="02040502050505030304" pitchFamily="18" charset="0"/>
                <a:ea typeface="Calibri" panose="020F0502020204030204" pitchFamily="34" charset="0"/>
                <a:cs typeface="+mn-cs"/>
              </a:rPr>
              <a:t>Status Updates</a:t>
            </a:r>
            <a:endParaRPr lang="en-US" dirty="0"/>
          </a:p>
        </p:txBody>
      </p:sp>
      <p:sp>
        <p:nvSpPr>
          <p:cNvPr id="3" name="Content Placeholder 2">
            <a:extLst>
              <a:ext uri="{FF2B5EF4-FFF2-40B4-BE49-F238E27FC236}">
                <a16:creationId xmlns:a16="http://schemas.microsoft.com/office/drawing/2014/main" id="{93752CB0-1B28-3F4E-9C24-2F9B76181726}"/>
              </a:ext>
            </a:extLst>
          </p:cNvPr>
          <p:cNvSpPr>
            <a:spLocks noGrp="1"/>
          </p:cNvSpPr>
          <p:nvPr>
            <p:ph idx="1"/>
          </p:nvPr>
        </p:nvSpPr>
        <p:spPr>
          <a:xfrm>
            <a:off x="1069260" y="1272492"/>
            <a:ext cx="10134600" cy="4779264"/>
          </a:xfrm>
        </p:spPr>
        <p:txBody>
          <a:bodyPr/>
          <a:lstStyle/>
          <a:p>
            <a:pPr marL="0" lvl="0" indent="0" defTabSz="457200" fontAlgn="auto">
              <a:spcBef>
                <a:spcPts val="0"/>
              </a:spcBef>
              <a:spcAft>
                <a:spcPts val="0"/>
              </a:spcAft>
              <a:buNone/>
            </a:pPr>
            <a:r>
              <a:rPr lang="en-US" sz="2000" b="1" kern="1200" dirty="0">
                <a:solidFill>
                  <a:srgbClr val="FF0000"/>
                </a:solidFill>
                <a:latin typeface="Calibri" panose="020F0502020204030204" pitchFamily="34" charset="0"/>
                <a:ea typeface="Calibri" panose="020F0502020204030204" pitchFamily="34" charset="0"/>
              </a:rPr>
              <a:t>#1 IA: </a:t>
            </a:r>
            <a:r>
              <a:rPr lang="en-US" sz="2000" b="1" kern="1200" dirty="0">
                <a:solidFill>
                  <a:srgbClr val="FF0000"/>
                </a:solidFill>
                <a:latin typeface="Arial" panose="020B0604020202020204" pitchFamily="34" charset="0"/>
                <a:ea typeface="Arial" panose="020B0604020202020204" pitchFamily="34" charset="0"/>
              </a:rPr>
              <a:t> </a:t>
            </a:r>
            <a:r>
              <a:rPr lang="en-US" sz="2000" b="1" u="sng" kern="1200" dirty="0">
                <a:solidFill>
                  <a:srgbClr val="FF0000"/>
                </a:solidFill>
                <a:latin typeface="Arial" panose="020B0604020202020204" pitchFamily="34" charset="0"/>
                <a:ea typeface="Arial" panose="020B0604020202020204" pitchFamily="34" charset="0"/>
              </a:rPr>
              <a:t>Interstate Compact on Educational Opportunity for Military Children</a:t>
            </a:r>
            <a:r>
              <a:rPr lang="en-US" sz="2000" b="1" kern="1200" dirty="0">
                <a:solidFill>
                  <a:srgbClr val="FF0000"/>
                </a:solidFill>
                <a:latin typeface="Arial" panose="020B0604020202020204" pitchFamily="34" charset="0"/>
                <a:ea typeface="Arial" panose="020B0604020202020204" pitchFamily="34" charset="0"/>
              </a:rPr>
              <a:t>:</a:t>
            </a:r>
            <a:r>
              <a:rPr lang="en-US" sz="2000" b="1" kern="1200" dirty="0">
                <a:solidFill>
                  <a:srgbClr val="000000"/>
                </a:solidFill>
                <a:latin typeface="Arial" panose="020B0604020202020204" pitchFamily="34" charset="0"/>
                <a:ea typeface="Arial" panose="020B0604020202020204" pitchFamily="34" charset="0"/>
              </a:rPr>
              <a:t>  Assess current status and parental satisfaction level with the Interstate Compact on Educational Opportunity for Military Children in each state.</a:t>
            </a:r>
            <a:endParaRPr lang="en-US" sz="2000" kern="1200" dirty="0">
              <a:solidFill>
                <a:srgbClr val="000000"/>
              </a:solidFill>
              <a:latin typeface="Calibri" panose="020F0502020204030204" pitchFamily="34" charset="0"/>
              <a:ea typeface="Calibri" panose="020F0502020204030204" pitchFamily="34" charset="0"/>
            </a:endParaRPr>
          </a:p>
          <a:p>
            <a:pPr marL="0" lvl="0" indent="0" defTabSz="457200" fontAlgn="auto">
              <a:spcBef>
                <a:spcPts val="0"/>
              </a:spcBef>
              <a:spcAft>
                <a:spcPts val="0"/>
              </a:spcAft>
              <a:buNone/>
            </a:pPr>
            <a:r>
              <a:rPr lang="en-US" sz="2000" b="1" kern="1200" dirty="0">
                <a:solidFill>
                  <a:srgbClr val="0070C0"/>
                </a:solidFill>
                <a:latin typeface="Arial" panose="020B0604020202020204" pitchFamily="34" charset="0"/>
                <a:ea typeface="Arial" panose="020B0604020202020204" pitchFamily="34" charset="0"/>
              </a:rPr>
              <a:t> </a:t>
            </a:r>
            <a:endParaRPr lang="en-US" sz="2000" kern="1200" dirty="0">
              <a:solidFill>
                <a:srgbClr val="000000"/>
              </a:solidFill>
              <a:latin typeface="Calibri" panose="020F0502020204030204" pitchFamily="34" charset="0"/>
              <a:ea typeface="Calibri" panose="020F0502020204030204" pitchFamily="34" charset="0"/>
            </a:endParaRPr>
          </a:p>
          <a:p>
            <a:pPr marL="0" lvl="0" indent="0" defTabSz="457200" fontAlgn="auto">
              <a:spcBef>
                <a:spcPts val="0"/>
              </a:spcBef>
              <a:spcAft>
                <a:spcPts val="800"/>
              </a:spcAft>
              <a:buNone/>
            </a:pPr>
            <a:r>
              <a:rPr lang="en-US" sz="2000" b="1" kern="1200" dirty="0">
                <a:solidFill>
                  <a:srgbClr val="0070C0"/>
                </a:solidFill>
                <a:latin typeface="Arial" panose="020B0604020202020204" pitchFamily="34" charset="0"/>
                <a:ea typeface="Arial" panose="020B0604020202020204" pitchFamily="34" charset="0"/>
              </a:rPr>
              <a:t>#5:  </a:t>
            </a:r>
            <a:r>
              <a:rPr lang="en-US" sz="2000" b="1" u="sng" kern="1200" dirty="0">
                <a:solidFill>
                  <a:srgbClr val="0070C0"/>
                </a:solidFill>
                <a:latin typeface="Arial" panose="020B0604020202020204" pitchFamily="34" charset="0"/>
                <a:ea typeface="Arial" panose="020B0604020202020204" pitchFamily="34" charset="0"/>
              </a:rPr>
              <a:t>Continue Standardization of the Exceptional Family Member Program</a:t>
            </a:r>
            <a:r>
              <a:rPr lang="en-US" sz="2000" b="1" kern="1200" dirty="0">
                <a:solidFill>
                  <a:srgbClr val="0070C0"/>
                </a:solidFill>
                <a:latin typeface="Arial" panose="020B0604020202020204" pitchFamily="34" charset="0"/>
                <a:ea typeface="Arial" panose="020B0604020202020204" pitchFamily="34" charset="0"/>
              </a:rPr>
              <a:t> </a:t>
            </a:r>
            <a:r>
              <a:rPr lang="en-US" sz="2000" b="1" kern="1200" dirty="0">
                <a:solidFill>
                  <a:srgbClr val="000000"/>
                </a:solidFill>
                <a:latin typeface="Arial" panose="020B0604020202020204" pitchFamily="34" charset="0"/>
                <a:ea typeface="Arial" panose="020B0604020202020204" pitchFamily="34" charset="0"/>
              </a:rPr>
              <a:t>across all Military Services.  Strengthen collaboration between service providers caring for family members with special medical and educational needs.</a:t>
            </a:r>
          </a:p>
          <a:p>
            <a:pPr marL="0" lvl="0" indent="0" defTabSz="457200" fontAlgn="auto">
              <a:spcBef>
                <a:spcPts val="0"/>
              </a:spcBef>
              <a:spcAft>
                <a:spcPts val="800"/>
              </a:spcAft>
              <a:buNone/>
            </a:pPr>
            <a:endParaRPr lang="en-US" sz="2000" kern="1200" dirty="0">
              <a:solidFill>
                <a:srgbClr val="000000"/>
              </a:solidFill>
              <a:latin typeface="Calibri" panose="020F0502020204030204" pitchFamily="34" charset="0"/>
              <a:ea typeface="Calibri" panose="020F0502020204030204" pitchFamily="34" charset="0"/>
            </a:endParaRPr>
          </a:p>
          <a:p>
            <a:pPr marL="0" lvl="0" indent="0" defTabSz="457200" fontAlgn="auto">
              <a:spcBef>
                <a:spcPts val="0"/>
              </a:spcBef>
              <a:spcAft>
                <a:spcPts val="800"/>
              </a:spcAft>
              <a:buNone/>
            </a:pPr>
            <a:r>
              <a:rPr lang="en-US" sz="2000" b="1" kern="1200" dirty="0">
                <a:solidFill>
                  <a:srgbClr val="0070C0"/>
                </a:solidFill>
                <a:latin typeface="Arial" panose="020B0604020202020204" pitchFamily="34" charset="0"/>
                <a:ea typeface="Arial" panose="020B0604020202020204" pitchFamily="34" charset="0"/>
              </a:rPr>
              <a:t>#5 IA:  </a:t>
            </a:r>
            <a:r>
              <a:rPr lang="en-US" sz="2000" b="1" u="sng" kern="1200" dirty="0">
                <a:solidFill>
                  <a:srgbClr val="0070C0"/>
                </a:solidFill>
                <a:latin typeface="Arial" panose="020B0604020202020204" pitchFamily="34" charset="0"/>
                <a:ea typeface="Arial" panose="020B0604020202020204" pitchFamily="34" charset="0"/>
              </a:rPr>
              <a:t>Continue Support for Families with Special Needs</a:t>
            </a:r>
            <a:r>
              <a:rPr lang="en-US" sz="2000" b="1" kern="1200" dirty="0">
                <a:solidFill>
                  <a:srgbClr val="0070C0"/>
                </a:solidFill>
                <a:latin typeface="Arial" panose="020B0604020202020204" pitchFamily="34" charset="0"/>
                <a:ea typeface="Arial" panose="020B0604020202020204" pitchFamily="34" charset="0"/>
              </a:rPr>
              <a:t>, </a:t>
            </a:r>
            <a:r>
              <a:rPr lang="en-US" sz="2000" b="1" kern="1200" dirty="0">
                <a:solidFill>
                  <a:srgbClr val="000000"/>
                </a:solidFill>
                <a:latin typeface="Arial" panose="020B0604020202020204" pitchFamily="34" charset="0"/>
                <a:ea typeface="Arial" panose="020B0604020202020204" pitchFamily="34" charset="0"/>
              </a:rPr>
              <a:t>including Family Support, Health Care and Special Education:  Focus on improving the medical care aspects and integration of services between medical, education and family support for families with special needs.</a:t>
            </a:r>
            <a:endParaRPr lang="en-US" sz="2000" kern="1200" dirty="0">
              <a:solidFill>
                <a:srgbClr val="000000"/>
              </a:solidFill>
              <a:latin typeface="Calibri" panose="020F0502020204030204" pitchFamily="34" charset="0"/>
              <a:ea typeface="Calibri" panose="020F0502020204030204" pitchFamily="34" charset="0"/>
            </a:endParaRPr>
          </a:p>
          <a:p>
            <a:pPr marL="0" lvl="0" indent="0" defTabSz="457200" fontAlgn="auto">
              <a:spcBef>
                <a:spcPts val="0"/>
              </a:spcBef>
              <a:spcAft>
                <a:spcPts val="800"/>
              </a:spcAft>
              <a:buNone/>
            </a:pPr>
            <a:r>
              <a:rPr lang="en-US" sz="2000" b="1" kern="1200" dirty="0">
                <a:solidFill>
                  <a:srgbClr val="00B050"/>
                </a:solidFill>
                <a:latin typeface="Arial" panose="020B0604020202020204" pitchFamily="34" charset="0"/>
                <a:ea typeface="Arial" panose="020B0604020202020204" pitchFamily="34" charset="0"/>
              </a:rPr>
              <a:t> </a:t>
            </a:r>
            <a:endParaRPr lang="en-US" sz="2000" kern="1200" dirty="0">
              <a:solidFill>
                <a:srgbClr val="000000"/>
              </a:solidFill>
              <a:latin typeface="Calibri" panose="020F0502020204030204" pitchFamily="34" charset="0"/>
              <a:ea typeface="Calibri" panose="020F0502020204030204" pitchFamily="34" charset="0"/>
            </a:endParaRPr>
          </a:p>
          <a:p>
            <a:pPr marL="0" lvl="0" indent="0" defTabSz="457200" fontAlgn="auto">
              <a:spcBef>
                <a:spcPts val="0"/>
              </a:spcBef>
              <a:spcAft>
                <a:spcPts val="800"/>
              </a:spcAft>
              <a:buNone/>
            </a:pPr>
            <a:r>
              <a:rPr lang="en-US" sz="2000" b="1" kern="1200" dirty="0">
                <a:solidFill>
                  <a:srgbClr val="00B050"/>
                </a:solidFill>
                <a:latin typeface="Arial" panose="020B0604020202020204" pitchFamily="34" charset="0"/>
                <a:ea typeface="Arial" panose="020B0604020202020204" pitchFamily="34" charset="0"/>
              </a:rPr>
              <a:t>#3-IA: </a:t>
            </a:r>
            <a:r>
              <a:rPr lang="en-US" sz="2000" b="1" u="sng" kern="1200" dirty="0">
                <a:solidFill>
                  <a:srgbClr val="00B050"/>
                </a:solidFill>
                <a:latin typeface="Arial" panose="020B0604020202020204" pitchFamily="34" charset="0"/>
                <a:ea typeface="Arial" panose="020B0604020202020204" pitchFamily="34" charset="0"/>
              </a:rPr>
              <a:t>Financial Literacy &amp; the Blended Retirement System</a:t>
            </a:r>
            <a:r>
              <a:rPr lang="en-US" sz="2000" b="1" kern="1200" dirty="0">
                <a:solidFill>
                  <a:srgbClr val="00B050"/>
                </a:solidFill>
                <a:latin typeface="Arial" panose="020B0604020202020204" pitchFamily="34" charset="0"/>
                <a:ea typeface="Arial" panose="020B0604020202020204" pitchFamily="34" charset="0"/>
              </a:rPr>
              <a:t>:</a:t>
            </a:r>
            <a:br>
              <a:rPr lang="en-US" sz="2000" b="1" kern="1200" dirty="0">
                <a:solidFill>
                  <a:srgbClr val="00B050"/>
                </a:solidFill>
                <a:latin typeface="Arial" panose="020B0604020202020204" pitchFamily="34" charset="0"/>
                <a:ea typeface="Arial" panose="020B0604020202020204" pitchFamily="34" charset="0"/>
              </a:rPr>
            </a:br>
            <a:r>
              <a:rPr lang="en-US" sz="2000" b="1" kern="1200" dirty="0">
                <a:solidFill>
                  <a:srgbClr val="000000"/>
                </a:solidFill>
                <a:latin typeface="Arial" panose="020B0604020202020204" pitchFamily="34" charset="0"/>
                <a:ea typeface="Arial" panose="020B0604020202020204" pitchFamily="34" charset="0"/>
              </a:rPr>
              <a:t>Monitor implementation of the Blended Retirement System.</a:t>
            </a:r>
            <a:endParaRPr lang="en-US" sz="2000" kern="1200" dirty="0">
              <a:solidFill>
                <a:srgbClr val="000000"/>
              </a:solidFill>
              <a:latin typeface="Calibri" panose="020F0502020204030204" pitchFamily="34" charset="0"/>
              <a:ea typeface="Calibri" panose="020F0502020204030204" pitchFamily="34" charset="0"/>
            </a:endParaRPr>
          </a:p>
        </p:txBody>
      </p:sp>
      <p:sp>
        <p:nvSpPr>
          <p:cNvPr id="5" name="Slide Number Placeholder 4">
            <a:extLst>
              <a:ext uri="{FF2B5EF4-FFF2-40B4-BE49-F238E27FC236}">
                <a16:creationId xmlns:a16="http://schemas.microsoft.com/office/drawing/2014/main" id="{F7CB2312-D8BF-924A-AB29-AC9EF90123DD}"/>
              </a:ext>
            </a:extLst>
          </p:cNvPr>
          <p:cNvSpPr>
            <a:spLocks noGrp="1"/>
          </p:cNvSpPr>
          <p:nvPr>
            <p:ph type="sldNum" sz="quarter" idx="12"/>
          </p:nvPr>
        </p:nvSpPr>
        <p:spPr/>
        <p:txBody>
          <a:bodyPr/>
          <a:lstStyle/>
          <a:p>
            <a:fld id="{2B60EF13-9B5D-41A9-BB74-028B8980BA52}" type="slidenum">
              <a:rPr lang="en-US" smtClean="0">
                <a:solidFill>
                  <a:srgbClr val="000000"/>
                </a:solidFill>
              </a:rPr>
              <a:pPr/>
              <a:t>14</a:t>
            </a:fld>
            <a:endParaRPr lang="en-US" dirty="0">
              <a:solidFill>
                <a:srgbClr val="000000"/>
              </a:solidFill>
            </a:endParaRPr>
          </a:p>
        </p:txBody>
      </p:sp>
    </p:spTree>
    <p:extLst>
      <p:ext uri="{BB962C8B-B14F-4D97-AF65-F5344CB8AC3E}">
        <p14:creationId xmlns:p14="http://schemas.microsoft.com/office/powerpoint/2010/main" val="1389135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02968EC-1642-B84C-80DE-984CB0F09289}"/>
              </a:ext>
            </a:extLst>
          </p:cNvPr>
          <p:cNvSpPr>
            <a:spLocks noGrp="1"/>
          </p:cNvSpPr>
          <p:nvPr>
            <p:ph type="title"/>
          </p:nvPr>
        </p:nvSpPr>
        <p:spPr>
          <a:xfrm>
            <a:off x="-28135" y="33996"/>
            <a:ext cx="12192000" cy="1143000"/>
          </a:xfrm>
        </p:spPr>
        <p:txBody>
          <a:bodyPr/>
          <a:lstStyle/>
          <a:p>
            <a:r>
              <a:rPr lang="en-US" sz="3200" dirty="0">
                <a:latin typeface="Palatino Linotype" panose="02040502050505030304" pitchFamily="18" charset="0"/>
              </a:rPr>
              <a:t>Status Update Panel</a:t>
            </a:r>
            <a:endParaRPr lang="en-US" sz="3200" dirty="0"/>
          </a:p>
        </p:txBody>
      </p:sp>
      <p:sp>
        <p:nvSpPr>
          <p:cNvPr id="4" name="Content Placeholder 3">
            <a:extLst>
              <a:ext uri="{FF2B5EF4-FFF2-40B4-BE49-F238E27FC236}">
                <a16:creationId xmlns:a16="http://schemas.microsoft.com/office/drawing/2014/main" id="{82FB49B0-9D64-4B46-B5EF-EC8141D0D683}"/>
              </a:ext>
            </a:extLst>
          </p:cNvPr>
          <p:cNvSpPr>
            <a:spLocks noGrp="1"/>
          </p:cNvSpPr>
          <p:nvPr>
            <p:ph sz="quarter" idx="13"/>
          </p:nvPr>
        </p:nvSpPr>
        <p:spPr>
          <a:xfrm>
            <a:off x="371620" y="1378997"/>
            <a:ext cx="5246077" cy="758825"/>
          </a:xfrm>
        </p:spPr>
        <p:txBody>
          <a:bodyPr/>
          <a:lstStyle/>
          <a:p>
            <a:pPr marL="0" lvl="0" indent="0" defTabSz="457200" fontAlgn="auto">
              <a:spcBef>
                <a:spcPts val="0"/>
              </a:spcBef>
              <a:spcAft>
                <a:spcPts val="0"/>
              </a:spcAft>
              <a:buNone/>
            </a:pPr>
            <a:r>
              <a:rPr lang="en-US" sz="2000" b="1" kern="1200" dirty="0">
                <a:solidFill>
                  <a:srgbClr val="000000"/>
                </a:solidFill>
              </a:rPr>
              <a:t>Ms. Kathleen Facon</a:t>
            </a:r>
            <a:r>
              <a:rPr lang="en-US" sz="2000" kern="1200" dirty="0">
                <a:solidFill>
                  <a:srgbClr val="000000"/>
                </a:solidFill>
              </a:rPr>
              <a:t>, Chief Education Partnerships and Resources, Department of Defense Education Activity (DODEA)</a:t>
            </a:r>
          </a:p>
        </p:txBody>
      </p:sp>
      <p:sp>
        <p:nvSpPr>
          <p:cNvPr id="5" name="Content Placeholder 4">
            <a:extLst>
              <a:ext uri="{FF2B5EF4-FFF2-40B4-BE49-F238E27FC236}">
                <a16:creationId xmlns:a16="http://schemas.microsoft.com/office/drawing/2014/main" id="{0F12DA46-6A1A-054E-A897-19B5FAD72D50}"/>
              </a:ext>
            </a:extLst>
          </p:cNvPr>
          <p:cNvSpPr>
            <a:spLocks noGrp="1"/>
          </p:cNvSpPr>
          <p:nvPr>
            <p:ph sz="quarter" idx="14"/>
          </p:nvPr>
        </p:nvSpPr>
        <p:spPr>
          <a:xfrm>
            <a:off x="6124771" y="1364930"/>
            <a:ext cx="5546725" cy="830263"/>
          </a:xfrm>
        </p:spPr>
        <p:txBody>
          <a:bodyPr/>
          <a:lstStyle/>
          <a:p>
            <a:pPr marL="0" lvl="0" indent="0" defTabSz="457200" fontAlgn="auto">
              <a:spcBef>
                <a:spcPts val="0"/>
              </a:spcBef>
              <a:spcAft>
                <a:spcPts val="0"/>
              </a:spcAft>
              <a:buNone/>
            </a:pPr>
            <a:r>
              <a:rPr lang="en-US" sz="2000" kern="1200" dirty="0">
                <a:solidFill>
                  <a:srgbClr val="000000"/>
                </a:solidFill>
              </a:rPr>
              <a:t>Interstate Compact on Educational Opportunity for Military Children</a:t>
            </a:r>
          </a:p>
        </p:txBody>
      </p:sp>
      <p:sp>
        <p:nvSpPr>
          <p:cNvPr id="6" name="Content Placeholder 5">
            <a:extLst>
              <a:ext uri="{FF2B5EF4-FFF2-40B4-BE49-F238E27FC236}">
                <a16:creationId xmlns:a16="http://schemas.microsoft.com/office/drawing/2014/main" id="{19534D1C-9D35-304A-80F5-86149C85B156}"/>
              </a:ext>
            </a:extLst>
          </p:cNvPr>
          <p:cNvSpPr>
            <a:spLocks noGrp="1"/>
          </p:cNvSpPr>
          <p:nvPr>
            <p:ph sz="quarter" idx="15"/>
          </p:nvPr>
        </p:nvSpPr>
        <p:spPr>
          <a:xfrm>
            <a:off x="371619" y="2924392"/>
            <a:ext cx="5513364" cy="844550"/>
          </a:xfrm>
        </p:spPr>
        <p:txBody>
          <a:bodyPr/>
          <a:lstStyle/>
          <a:p>
            <a:pPr marL="0" lvl="0" indent="0" defTabSz="457200" fontAlgn="auto">
              <a:spcBef>
                <a:spcPts val="0"/>
              </a:spcBef>
              <a:spcAft>
                <a:spcPts val="0"/>
              </a:spcAft>
              <a:buNone/>
            </a:pPr>
            <a:r>
              <a:rPr lang="en-US" sz="2000" b="1" kern="1200" dirty="0">
                <a:solidFill>
                  <a:srgbClr val="000000"/>
                </a:solidFill>
              </a:rPr>
              <a:t>Dr. Ed Tyner</a:t>
            </a:r>
            <a:r>
              <a:rPr lang="en-US" sz="2000" kern="1200" dirty="0">
                <a:solidFill>
                  <a:srgbClr val="000000"/>
                </a:solidFill>
              </a:rPr>
              <a:t>, Director, Office of Special Needs and Child and Youth Programs</a:t>
            </a:r>
          </a:p>
          <a:p>
            <a:pPr marL="0" indent="0">
              <a:buNone/>
            </a:pPr>
            <a:endParaRPr lang="en-US" dirty="0"/>
          </a:p>
        </p:txBody>
      </p:sp>
      <p:sp>
        <p:nvSpPr>
          <p:cNvPr id="7" name="Content Placeholder 6">
            <a:extLst>
              <a:ext uri="{FF2B5EF4-FFF2-40B4-BE49-F238E27FC236}">
                <a16:creationId xmlns:a16="http://schemas.microsoft.com/office/drawing/2014/main" id="{A717D123-5085-BB4D-A00A-12BA29D224C0}"/>
              </a:ext>
            </a:extLst>
          </p:cNvPr>
          <p:cNvSpPr>
            <a:spLocks noGrp="1"/>
          </p:cNvSpPr>
          <p:nvPr>
            <p:ph sz="quarter" idx="16"/>
          </p:nvPr>
        </p:nvSpPr>
        <p:spPr>
          <a:xfrm>
            <a:off x="6145603" y="2910325"/>
            <a:ext cx="5436797" cy="844550"/>
          </a:xfrm>
        </p:spPr>
        <p:txBody>
          <a:bodyPr/>
          <a:lstStyle/>
          <a:p>
            <a:pPr marL="0" lvl="0" indent="0" defTabSz="457200" fontAlgn="auto">
              <a:spcBef>
                <a:spcPts val="0"/>
              </a:spcBef>
              <a:spcAft>
                <a:spcPts val="0"/>
              </a:spcAft>
              <a:buNone/>
            </a:pPr>
            <a:r>
              <a:rPr lang="en-US" sz="2000" kern="1200" dirty="0">
                <a:solidFill>
                  <a:srgbClr val="000000"/>
                </a:solidFill>
              </a:rPr>
              <a:t>EFMP Standardization, Collaboration and Integration of Family Support, Health Care and Special Education</a:t>
            </a:r>
          </a:p>
          <a:p>
            <a:endParaRPr lang="en-US" dirty="0"/>
          </a:p>
        </p:txBody>
      </p:sp>
      <p:sp>
        <p:nvSpPr>
          <p:cNvPr id="8" name="Content Placeholder 7">
            <a:extLst>
              <a:ext uri="{FF2B5EF4-FFF2-40B4-BE49-F238E27FC236}">
                <a16:creationId xmlns:a16="http://schemas.microsoft.com/office/drawing/2014/main" id="{05C3879C-5BCE-5947-B3AE-B94C954C5A7D}"/>
              </a:ext>
            </a:extLst>
          </p:cNvPr>
          <p:cNvSpPr>
            <a:spLocks noGrp="1"/>
          </p:cNvSpPr>
          <p:nvPr>
            <p:ph sz="quarter" idx="17"/>
          </p:nvPr>
        </p:nvSpPr>
        <p:spPr>
          <a:xfrm>
            <a:off x="371618" y="4101777"/>
            <a:ext cx="5675509" cy="758825"/>
          </a:xfrm>
        </p:spPr>
        <p:txBody>
          <a:bodyPr/>
          <a:lstStyle/>
          <a:p>
            <a:pPr marL="0" lvl="0" indent="0" defTabSz="457200" fontAlgn="auto">
              <a:spcBef>
                <a:spcPts val="0"/>
              </a:spcBef>
              <a:spcAft>
                <a:spcPts val="0"/>
              </a:spcAft>
              <a:buNone/>
            </a:pPr>
            <a:r>
              <a:rPr lang="en-US" sz="2000" b="1" kern="1200" dirty="0">
                <a:solidFill>
                  <a:srgbClr val="000000"/>
                </a:solidFill>
              </a:rPr>
              <a:t>Mr. Andrew Corso</a:t>
            </a:r>
            <a:r>
              <a:rPr lang="en-US" sz="2000" kern="1200" dirty="0">
                <a:solidFill>
                  <a:srgbClr val="000000"/>
                </a:solidFill>
              </a:rPr>
              <a:t>, Assistant Director, Military Compensation Policy, Retired and Annuitant Pay</a:t>
            </a:r>
          </a:p>
        </p:txBody>
      </p:sp>
      <p:sp>
        <p:nvSpPr>
          <p:cNvPr id="9" name="Content Placeholder 8">
            <a:extLst>
              <a:ext uri="{FF2B5EF4-FFF2-40B4-BE49-F238E27FC236}">
                <a16:creationId xmlns:a16="http://schemas.microsoft.com/office/drawing/2014/main" id="{9FBBB6F7-4930-1E47-B25D-35BD694DF703}"/>
              </a:ext>
            </a:extLst>
          </p:cNvPr>
          <p:cNvSpPr>
            <a:spLocks noGrp="1"/>
          </p:cNvSpPr>
          <p:nvPr>
            <p:ph sz="quarter" idx="18"/>
          </p:nvPr>
        </p:nvSpPr>
        <p:spPr>
          <a:xfrm>
            <a:off x="6124771" y="4087710"/>
            <a:ext cx="5457629" cy="830263"/>
          </a:xfrm>
        </p:spPr>
        <p:txBody>
          <a:bodyPr/>
          <a:lstStyle/>
          <a:p>
            <a:pPr marL="0" lvl="0" indent="0" defTabSz="457200" fontAlgn="auto">
              <a:spcBef>
                <a:spcPts val="0"/>
              </a:spcBef>
              <a:spcAft>
                <a:spcPts val="0"/>
              </a:spcAft>
              <a:buNone/>
            </a:pPr>
            <a:r>
              <a:rPr lang="en-US" sz="2000" kern="1200" dirty="0">
                <a:solidFill>
                  <a:srgbClr val="000000"/>
                </a:solidFill>
              </a:rPr>
              <a:t>Blended Retirement System:  Implementation Status</a:t>
            </a:r>
          </a:p>
        </p:txBody>
      </p:sp>
      <p:sp>
        <p:nvSpPr>
          <p:cNvPr id="10" name="Content Placeholder 9">
            <a:extLst>
              <a:ext uri="{FF2B5EF4-FFF2-40B4-BE49-F238E27FC236}">
                <a16:creationId xmlns:a16="http://schemas.microsoft.com/office/drawing/2014/main" id="{DD54413F-28D5-2B4E-8A0A-6183798C9797}"/>
              </a:ext>
            </a:extLst>
          </p:cNvPr>
          <p:cNvSpPr>
            <a:spLocks noGrp="1"/>
          </p:cNvSpPr>
          <p:nvPr>
            <p:ph sz="quarter" idx="19"/>
          </p:nvPr>
        </p:nvSpPr>
        <p:spPr>
          <a:xfrm>
            <a:off x="0" y="5182814"/>
            <a:ext cx="12191999" cy="844550"/>
          </a:xfrm>
        </p:spPr>
        <p:txBody>
          <a:bodyPr/>
          <a:lstStyle/>
          <a:p>
            <a:pPr marL="0" marR="347345" indent="0" algn="ctr">
              <a:spcBef>
                <a:spcPts val="0"/>
              </a:spcBef>
              <a:buNone/>
            </a:pPr>
            <a:r>
              <a:rPr lang="en-US" sz="1800" b="1" dirty="0">
                <a:solidFill>
                  <a:srgbClr val="FF0000"/>
                </a:solidFill>
                <a:latin typeface="Arial" panose="020B0604020202020204" pitchFamily="34" charset="0"/>
                <a:ea typeface="Arial" panose="020B0604020202020204" pitchFamily="34" charset="0"/>
              </a:rPr>
              <a:t>HOLD Questions for Discussion Period </a:t>
            </a:r>
          </a:p>
          <a:p>
            <a:pPr marL="0" marR="347345" indent="0" algn="ctr">
              <a:spcBef>
                <a:spcPts val="0"/>
              </a:spcBef>
              <a:buNone/>
            </a:pPr>
            <a:endParaRPr lang="en-US" sz="1100" dirty="0">
              <a:solidFill>
                <a:srgbClr val="000000"/>
              </a:solidFill>
              <a:latin typeface="Calibri" panose="020F0502020204030204" pitchFamily="34" charset="0"/>
              <a:ea typeface="Calibri" panose="020F0502020204030204" pitchFamily="34" charset="0"/>
            </a:endParaRPr>
          </a:p>
          <a:p>
            <a:pPr marL="0" marR="347345" indent="0" algn="ctr">
              <a:lnSpc>
                <a:spcPct val="107000"/>
              </a:lnSpc>
              <a:spcBef>
                <a:spcPts val="0"/>
              </a:spcBef>
              <a:spcAft>
                <a:spcPts val="1865"/>
              </a:spcAft>
              <a:buNone/>
            </a:pPr>
            <a:r>
              <a:rPr lang="en-US" sz="1800" dirty="0">
                <a:solidFill>
                  <a:srgbClr val="000000"/>
                </a:solidFill>
                <a:latin typeface="Arial" panose="020B0604020202020204" pitchFamily="34" charset="0"/>
                <a:ea typeface="Arial" panose="020B0604020202020204" pitchFamily="34" charset="0"/>
              </a:rPr>
              <a:t>Members May Submit Additional Questions for the Record</a:t>
            </a:r>
            <a:endParaRPr lang="en-US" sz="1800" dirty="0">
              <a:solidFill>
                <a:srgbClr val="000000"/>
              </a:solidFill>
              <a:latin typeface="Calibri" panose="020F0502020204030204" pitchFamily="34" charset="0"/>
              <a:ea typeface="Calibri" panose="020F0502020204030204" pitchFamily="34" charset="0"/>
            </a:endParaRPr>
          </a:p>
          <a:p>
            <a:endParaRPr lang="en-US" dirty="0"/>
          </a:p>
        </p:txBody>
      </p:sp>
      <p:sp>
        <p:nvSpPr>
          <p:cNvPr id="11" name="Slide Number Placeholder 10">
            <a:extLst>
              <a:ext uri="{FF2B5EF4-FFF2-40B4-BE49-F238E27FC236}">
                <a16:creationId xmlns:a16="http://schemas.microsoft.com/office/drawing/2014/main" id="{BB92860A-615E-EC48-8DE8-EE6F1641F6BB}"/>
              </a:ext>
            </a:extLst>
          </p:cNvPr>
          <p:cNvSpPr>
            <a:spLocks noGrp="1"/>
          </p:cNvSpPr>
          <p:nvPr>
            <p:ph type="sldNum" sz="quarter" idx="12"/>
          </p:nvPr>
        </p:nvSpPr>
        <p:spPr/>
        <p:txBody>
          <a:bodyPr/>
          <a:lstStyle/>
          <a:p>
            <a:fld id="{608019CB-6D2E-46BE-8977-DC750BE341C6}" type="slidenum">
              <a:rPr lang="en-US" smtClean="0">
                <a:solidFill>
                  <a:srgbClr val="000000"/>
                </a:solidFill>
              </a:rPr>
              <a:pPr/>
              <a:t>15</a:t>
            </a:fld>
            <a:endParaRPr lang="en-US" dirty="0">
              <a:solidFill>
                <a:srgbClr val="000000"/>
              </a:solidFill>
            </a:endParaRPr>
          </a:p>
        </p:txBody>
      </p:sp>
    </p:spTree>
    <p:extLst>
      <p:ext uri="{BB962C8B-B14F-4D97-AF65-F5344CB8AC3E}">
        <p14:creationId xmlns:p14="http://schemas.microsoft.com/office/powerpoint/2010/main" val="22007074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2674BF-C7FE-8742-AEBD-49B9D90968D7}"/>
              </a:ext>
            </a:extLst>
          </p:cNvPr>
          <p:cNvSpPr>
            <a:spLocks noGrp="1"/>
          </p:cNvSpPr>
          <p:nvPr>
            <p:ph type="title"/>
          </p:nvPr>
        </p:nvSpPr>
        <p:spPr/>
        <p:txBody>
          <a:bodyPr/>
          <a:lstStyle/>
          <a:p>
            <a:r>
              <a:rPr lang="en-US" sz="3200" dirty="0"/>
              <a:t>Child and Youth Well-Being Panel</a:t>
            </a:r>
            <a:endParaRPr lang="en-US" dirty="0"/>
          </a:p>
        </p:txBody>
      </p:sp>
      <p:sp>
        <p:nvSpPr>
          <p:cNvPr id="4" name="Content Placeholder 3">
            <a:extLst>
              <a:ext uri="{FF2B5EF4-FFF2-40B4-BE49-F238E27FC236}">
                <a16:creationId xmlns:a16="http://schemas.microsoft.com/office/drawing/2014/main" id="{3146F08D-F96E-1A42-A976-FD109FB1B4BC}"/>
              </a:ext>
            </a:extLst>
          </p:cNvPr>
          <p:cNvSpPr>
            <a:spLocks noGrp="1"/>
          </p:cNvSpPr>
          <p:nvPr>
            <p:ph sz="quarter" idx="13"/>
          </p:nvPr>
        </p:nvSpPr>
        <p:spPr>
          <a:xfrm>
            <a:off x="706299" y="1087717"/>
            <a:ext cx="6065562" cy="379470"/>
          </a:xfrm>
        </p:spPr>
        <p:txBody>
          <a:bodyPr/>
          <a:lstStyle/>
          <a:p>
            <a:pPr marL="0" indent="0">
              <a:buNone/>
            </a:pPr>
            <a:r>
              <a:rPr lang="en-US" sz="1800" b="1" spc="-30" dirty="0"/>
              <a:t>Dr. Mary Keller</a:t>
            </a:r>
            <a:r>
              <a:rPr lang="en-US" sz="1800" spc="-30" dirty="0"/>
              <a:t>, Military Family Readiness Council Member and Chief Executive Officer, Military Child Education Coalition</a:t>
            </a:r>
          </a:p>
        </p:txBody>
      </p:sp>
      <p:sp>
        <p:nvSpPr>
          <p:cNvPr id="5" name="Content Placeholder 4">
            <a:extLst>
              <a:ext uri="{FF2B5EF4-FFF2-40B4-BE49-F238E27FC236}">
                <a16:creationId xmlns:a16="http://schemas.microsoft.com/office/drawing/2014/main" id="{76F26011-7DEB-A74E-8EFF-226AF647499F}"/>
              </a:ext>
            </a:extLst>
          </p:cNvPr>
          <p:cNvSpPr>
            <a:spLocks noGrp="1"/>
          </p:cNvSpPr>
          <p:nvPr>
            <p:ph sz="quarter" idx="14"/>
          </p:nvPr>
        </p:nvSpPr>
        <p:spPr>
          <a:xfrm>
            <a:off x="7129505" y="1073429"/>
            <a:ext cx="4084387" cy="415194"/>
          </a:xfrm>
        </p:spPr>
        <p:txBody>
          <a:bodyPr/>
          <a:lstStyle/>
          <a:p>
            <a:pPr marL="0" indent="0">
              <a:buNone/>
            </a:pPr>
            <a:r>
              <a:rPr lang="en-US" sz="1800" dirty="0"/>
              <a:t>Child and Youth Well-Being Overview and Panel Facilitator</a:t>
            </a:r>
          </a:p>
        </p:txBody>
      </p:sp>
      <p:sp>
        <p:nvSpPr>
          <p:cNvPr id="8" name="Content Placeholder 7">
            <a:extLst>
              <a:ext uri="{FF2B5EF4-FFF2-40B4-BE49-F238E27FC236}">
                <a16:creationId xmlns:a16="http://schemas.microsoft.com/office/drawing/2014/main" id="{19A2E4B7-2482-A84C-84F5-D7D90698E979}"/>
              </a:ext>
            </a:extLst>
          </p:cNvPr>
          <p:cNvSpPr>
            <a:spLocks noGrp="1"/>
          </p:cNvSpPr>
          <p:nvPr>
            <p:ph sz="quarter" idx="17"/>
          </p:nvPr>
        </p:nvSpPr>
        <p:spPr>
          <a:xfrm>
            <a:off x="706299" y="1734359"/>
            <a:ext cx="6065562" cy="379470"/>
          </a:xfrm>
        </p:spPr>
        <p:txBody>
          <a:bodyPr/>
          <a:lstStyle/>
          <a:p>
            <a:pPr marL="0" indent="0">
              <a:buNone/>
            </a:pPr>
            <a:r>
              <a:rPr lang="en-US" sz="1800" b="1" spc="-30" dirty="0"/>
              <a:t>Ms. Tib Campise</a:t>
            </a:r>
            <a:r>
              <a:rPr lang="en-US" sz="1800" spc="-30" dirty="0"/>
              <a:t>, Senior Program Analys DoD Family Advocacy Program, Office of Military Family Readiness Policy</a:t>
            </a:r>
          </a:p>
        </p:txBody>
      </p:sp>
      <p:sp>
        <p:nvSpPr>
          <p:cNvPr id="7" name="Content Placeholder 6">
            <a:extLst>
              <a:ext uri="{FF2B5EF4-FFF2-40B4-BE49-F238E27FC236}">
                <a16:creationId xmlns:a16="http://schemas.microsoft.com/office/drawing/2014/main" id="{5673E0AA-9F52-104A-903A-D362F59F0E77}"/>
              </a:ext>
            </a:extLst>
          </p:cNvPr>
          <p:cNvSpPr>
            <a:spLocks noGrp="1"/>
          </p:cNvSpPr>
          <p:nvPr>
            <p:ph sz="quarter" idx="16"/>
          </p:nvPr>
        </p:nvSpPr>
        <p:spPr>
          <a:xfrm>
            <a:off x="7129505" y="1734359"/>
            <a:ext cx="4084387" cy="422339"/>
          </a:xfrm>
        </p:spPr>
        <p:txBody>
          <a:bodyPr/>
          <a:lstStyle/>
          <a:p>
            <a:pPr marL="0" lvl="0" indent="0">
              <a:buNone/>
            </a:pPr>
            <a:r>
              <a:rPr lang="en-US" sz="1800" dirty="0"/>
              <a:t>New Parent Support Program</a:t>
            </a:r>
          </a:p>
        </p:txBody>
      </p:sp>
      <p:sp>
        <p:nvSpPr>
          <p:cNvPr id="12" name="Content Placeholder 11">
            <a:extLst>
              <a:ext uri="{FF2B5EF4-FFF2-40B4-BE49-F238E27FC236}">
                <a16:creationId xmlns:a16="http://schemas.microsoft.com/office/drawing/2014/main" id="{9986131E-4B05-A54F-ABF7-6AFFC6E38A86}"/>
              </a:ext>
            </a:extLst>
          </p:cNvPr>
          <p:cNvSpPr>
            <a:spLocks noGrp="1"/>
          </p:cNvSpPr>
          <p:nvPr>
            <p:ph sz="quarter" idx="21"/>
          </p:nvPr>
        </p:nvSpPr>
        <p:spPr>
          <a:xfrm>
            <a:off x="706299" y="2385692"/>
            <a:ext cx="6065562" cy="390969"/>
          </a:xfrm>
        </p:spPr>
        <p:txBody>
          <a:bodyPr/>
          <a:lstStyle/>
          <a:p>
            <a:pPr marL="0" indent="0">
              <a:buNone/>
            </a:pPr>
            <a:r>
              <a:rPr lang="en-US" sz="1800" b="1" spc="-30" dirty="0"/>
              <a:t>Ms. Carolyn Stevens</a:t>
            </a:r>
            <a:r>
              <a:rPr lang="en-US" sz="1800" spc="-30" dirty="0"/>
              <a:t>, Director, DoD Office of Military Family Readiness Policy</a:t>
            </a:r>
          </a:p>
        </p:txBody>
      </p:sp>
      <p:sp>
        <p:nvSpPr>
          <p:cNvPr id="9" name="Content Placeholder 8">
            <a:extLst>
              <a:ext uri="{FF2B5EF4-FFF2-40B4-BE49-F238E27FC236}">
                <a16:creationId xmlns:a16="http://schemas.microsoft.com/office/drawing/2014/main" id="{25138C4B-0720-A64B-8418-442ABF0B178C}"/>
              </a:ext>
            </a:extLst>
          </p:cNvPr>
          <p:cNvSpPr>
            <a:spLocks noGrp="1"/>
          </p:cNvSpPr>
          <p:nvPr>
            <p:ph sz="quarter" idx="18"/>
          </p:nvPr>
        </p:nvSpPr>
        <p:spPr>
          <a:xfrm>
            <a:off x="7129505" y="2385692"/>
            <a:ext cx="4084387" cy="415194"/>
          </a:xfrm>
        </p:spPr>
        <p:txBody>
          <a:bodyPr/>
          <a:lstStyle/>
          <a:p>
            <a:pPr marL="0" indent="0">
              <a:buNone/>
            </a:pPr>
            <a:r>
              <a:rPr lang="en-US" sz="1800" dirty="0"/>
              <a:t>DoD Child Development Programs</a:t>
            </a:r>
          </a:p>
        </p:txBody>
      </p:sp>
      <p:sp>
        <p:nvSpPr>
          <p:cNvPr id="14" name="Content Placeholder 13">
            <a:extLst>
              <a:ext uri="{FF2B5EF4-FFF2-40B4-BE49-F238E27FC236}">
                <a16:creationId xmlns:a16="http://schemas.microsoft.com/office/drawing/2014/main" id="{2CEABED3-FE6E-CC40-AA2F-311B30F52974}"/>
              </a:ext>
            </a:extLst>
          </p:cNvPr>
          <p:cNvSpPr>
            <a:spLocks noGrp="1"/>
          </p:cNvSpPr>
          <p:nvPr>
            <p:ph sz="quarter" idx="23"/>
          </p:nvPr>
        </p:nvSpPr>
        <p:spPr>
          <a:xfrm>
            <a:off x="706299" y="3049245"/>
            <a:ext cx="6065562" cy="404812"/>
          </a:xfrm>
        </p:spPr>
        <p:txBody>
          <a:bodyPr/>
          <a:lstStyle/>
          <a:p>
            <a:pPr marL="0" indent="0">
              <a:buNone/>
            </a:pPr>
            <a:r>
              <a:rPr lang="en-US" sz="1800" b="1" spc="-30" dirty="0"/>
              <a:t>Col(S) Eric Flake</a:t>
            </a:r>
            <a:r>
              <a:rPr lang="en-US" sz="1800" spc="-30" dirty="0"/>
              <a:t>, USAF, MC, Developmental Pediatrician, Joint Base Lewis-McChord (JBLM), Madigan Army Medical Center</a:t>
            </a:r>
          </a:p>
        </p:txBody>
      </p:sp>
      <p:sp>
        <p:nvSpPr>
          <p:cNvPr id="11" name="Content Placeholder 10">
            <a:extLst>
              <a:ext uri="{FF2B5EF4-FFF2-40B4-BE49-F238E27FC236}">
                <a16:creationId xmlns:a16="http://schemas.microsoft.com/office/drawing/2014/main" id="{AF5A8E69-3408-C24C-B6BC-286F797C92FC}"/>
              </a:ext>
            </a:extLst>
          </p:cNvPr>
          <p:cNvSpPr>
            <a:spLocks noGrp="1"/>
          </p:cNvSpPr>
          <p:nvPr>
            <p:ph sz="quarter" idx="20"/>
          </p:nvPr>
        </p:nvSpPr>
        <p:spPr>
          <a:xfrm>
            <a:off x="7129505" y="3049245"/>
            <a:ext cx="4084387" cy="422339"/>
          </a:xfrm>
        </p:spPr>
        <p:txBody>
          <a:bodyPr/>
          <a:lstStyle/>
          <a:p>
            <a:pPr marL="0" indent="0">
              <a:buNone/>
            </a:pPr>
            <a:r>
              <a:rPr lang="en-US" sz="1800" dirty="0"/>
              <a:t>JBLM Cares:  Center for Autism Resources, Education and Services</a:t>
            </a:r>
          </a:p>
        </p:txBody>
      </p:sp>
      <p:sp>
        <p:nvSpPr>
          <p:cNvPr id="19" name="Content Placeholder 13">
            <a:extLst>
              <a:ext uri="{FF2B5EF4-FFF2-40B4-BE49-F238E27FC236}">
                <a16:creationId xmlns:a16="http://schemas.microsoft.com/office/drawing/2014/main" id="{B7F01C6F-81EF-0345-9DF3-5860B2DDB4B8}"/>
              </a:ext>
            </a:extLst>
          </p:cNvPr>
          <p:cNvSpPr txBox="1">
            <a:spLocks/>
          </p:cNvSpPr>
          <p:nvPr/>
        </p:nvSpPr>
        <p:spPr bwMode="auto">
          <a:xfrm>
            <a:off x="706299" y="3986626"/>
            <a:ext cx="5959543" cy="40481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42780" indent="-342780" algn="l" rtl="0" fontAlgn="base">
              <a:spcBef>
                <a:spcPct val="20000"/>
              </a:spcBef>
              <a:spcAft>
                <a:spcPct val="0"/>
              </a:spcAft>
              <a:buChar char="•"/>
              <a:defRPr sz="1600">
                <a:solidFill>
                  <a:schemeClr val="tx1"/>
                </a:solidFill>
                <a:latin typeface="+mn-lt"/>
                <a:ea typeface="+mn-ea"/>
                <a:cs typeface="+mn-cs"/>
              </a:defRPr>
            </a:lvl1pPr>
            <a:lvl2pPr marL="742689" indent="-285650" algn="l" rtl="0" fontAlgn="base">
              <a:spcBef>
                <a:spcPct val="20000"/>
              </a:spcBef>
              <a:spcAft>
                <a:spcPct val="0"/>
              </a:spcAft>
              <a:buChar char="–"/>
              <a:defRPr sz="1600">
                <a:solidFill>
                  <a:schemeClr val="tx1"/>
                </a:solidFill>
                <a:latin typeface="+mn-lt"/>
                <a:ea typeface="+mn-ea"/>
              </a:defRPr>
            </a:lvl2pPr>
            <a:lvl3pPr marL="1142599" indent="-228519" algn="l" rtl="0" fontAlgn="base">
              <a:spcBef>
                <a:spcPct val="20000"/>
              </a:spcBef>
              <a:spcAft>
                <a:spcPct val="0"/>
              </a:spcAft>
              <a:buChar char="•"/>
              <a:defRPr sz="1600">
                <a:solidFill>
                  <a:schemeClr val="tx1"/>
                </a:solidFill>
                <a:latin typeface="+mn-lt"/>
                <a:ea typeface="+mn-ea"/>
              </a:defRPr>
            </a:lvl3pPr>
            <a:lvl4pPr marL="1599638" indent="-228519" algn="l" rtl="0" fontAlgn="base">
              <a:spcBef>
                <a:spcPct val="20000"/>
              </a:spcBef>
              <a:spcAft>
                <a:spcPct val="0"/>
              </a:spcAft>
              <a:buChar char="–"/>
              <a:defRPr sz="1600">
                <a:solidFill>
                  <a:schemeClr val="tx1"/>
                </a:solidFill>
                <a:latin typeface="+mn-lt"/>
                <a:ea typeface="+mn-ea"/>
              </a:defRPr>
            </a:lvl4pPr>
            <a:lvl5pPr marL="2056678" indent="-228519" algn="l" rtl="0" fontAlgn="base">
              <a:spcBef>
                <a:spcPct val="20000"/>
              </a:spcBef>
              <a:spcAft>
                <a:spcPct val="0"/>
              </a:spcAft>
              <a:buChar char="»"/>
              <a:defRPr sz="1600">
                <a:solidFill>
                  <a:schemeClr val="tx1"/>
                </a:solidFill>
                <a:latin typeface="+mn-lt"/>
                <a:ea typeface="+mn-ea"/>
              </a:defRPr>
            </a:lvl5pPr>
            <a:lvl6pPr marL="2513718" indent="-228519" algn="l" rtl="0" fontAlgn="base">
              <a:spcBef>
                <a:spcPct val="20000"/>
              </a:spcBef>
              <a:spcAft>
                <a:spcPct val="0"/>
              </a:spcAft>
              <a:buChar char="»"/>
              <a:defRPr sz="2000">
                <a:solidFill>
                  <a:schemeClr val="tx1"/>
                </a:solidFill>
                <a:latin typeface="+mn-lt"/>
                <a:ea typeface="+mn-ea"/>
              </a:defRPr>
            </a:lvl6pPr>
            <a:lvl7pPr marL="2970758" indent="-228519" algn="l" rtl="0" fontAlgn="base">
              <a:spcBef>
                <a:spcPct val="20000"/>
              </a:spcBef>
              <a:spcAft>
                <a:spcPct val="0"/>
              </a:spcAft>
              <a:buChar char="»"/>
              <a:defRPr sz="2000">
                <a:solidFill>
                  <a:schemeClr val="tx1"/>
                </a:solidFill>
                <a:latin typeface="+mn-lt"/>
                <a:ea typeface="+mn-ea"/>
              </a:defRPr>
            </a:lvl7pPr>
            <a:lvl8pPr marL="3427797" indent="-228519" algn="l" rtl="0" fontAlgn="base">
              <a:spcBef>
                <a:spcPct val="20000"/>
              </a:spcBef>
              <a:spcAft>
                <a:spcPct val="0"/>
              </a:spcAft>
              <a:buChar char="»"/>
              <a:defRPr sz="2000">
                <a:solidFill>
                  <a:schemeClr val="tx1"/>
                </a:solidFill>
                <a:latin typeface="+mn-lt"/>
                <a:ea typeface="+mn-ea"/>
              </a:defRPr>
            </a:lvl8pPr>
            <a:lvl9pPr marL="3884837" indent="-228519" algn="l" rtl="0" fontAlgn="base">
              <a:spcBef>
                <a:spcPct val="20000"/>
              </a:spcBef>
              <a:spcAft>
                <a:spcPct val="0"/>
              </a:spcAft>
              <a:buChar char="»"/>
              <a:defRPr sz="2000">
                <a:solidFill>
                  <a:schemeClr val="tx1"/>
                </a:solidFill>
                <a:latin typeface="+mn-lt"/>
                <a:ea typeface="+mn-ea"/>
              </a:defRPr>
            </a:lvl9pPr>
          </a:lstStyle>
          <a:p>
            <a:pPr marL="0" indent="0" defTabSz="914400">
              <a:buNone/>
            </a:pPr>
            <a:r>
              <a:rPr lang="en-US" sz="1800" b="1" kern="0" spc="-30" dirty="0"/>
              <a:t>CAPT Ed Simmer</a:t>
            </a:r>
            <a:r>
              <a:rPr lang="en-US" sz="1800" kern="0" spc="-30" dirty="0"/>
              <a:t>, USN, MC, Deputy Director, TRICARE/ Defense Health Agency</a:t>
            </a:r>
          </a:p>
          <a:p>
            <a:pPr marL="0" indent="0" defTabSz="914400">
              <a:buNone/>
            </a:pPr>
            <a:endParaRPr lang="en-US" sz="1800" b="1" kern="0" spc="-30" dirty="0"/>
          </a:p>
        </p:txBody>
      </p:sp>
      <p:sp>
        <p:nvSpPr>
          <p:cNvPr id="13" name="Content Placeholder 12">
            <a:extLst>
              <a:ext uri="{FF2B5EF4-FFF2-40B4-BE49-F238E27FC236}">
                <a16:creationId xmlns:a16="http://schemas.microsoft.com/office/drawing/2014/main" id="{14E86895-82FE-814D-8074-77032E046167}"/>
              </a:ext>
            </a:extLst>
          </p:cNvPr>
          <p:cNvSpPr>
            <a:spLocks noGrp="1"/>
          </p:cNvSpPr>
          <p:nvPr>
            <p:ph sz="quarter" idx="22"/>
          </p:nvPr>
        </p:nvSpPr>
        <p:spPr>
          <a:xfrm>
            <a:off x="7129506" y="3986626"/>
            <a:ext cx="4084387" cy="503237"/>
          </a:xfrm>
        </p:spPr>
        <p:txBody>
          <a:bodyPr/>
          <a:lstStyle/>
          <a:p>
            <a:pPr marL="0" indent="0">
              <a:buNone/>
            </a:pPr>
            <a:r>
              <a:rPr lang="en-US" sz="1800" kern="1200" dirty="0">
                <a:solidFill>
                  <a:srgbClr val="000000"/>
                </a:solidFill>
              </a:rPr>
              <a:t>Telemedicine and TeleMentalHealth</a:t>
            </a:r>
          </a:p>
        </p:txBody>
      </p:sp>
      <p:sp>
        <p:nvSpPr>
          <p:cNvPr id="20" name="Content Placeholder 13">
            <a:extLst>
              <a:ext uri="{FF2B5EF4-FFF2-40B4-BE49-F238E27FC236}">
                <a16:creationId xmlns:a16="http://schemas.microsoft.com/office/drawing/2014/main" id="{7BB77307-BD37-4F49-B1BC-D21C44D94C67}"/>
              </a:ext>
            </a:extLst>
          </p:cNvPr>
          <p:cNvSpPr txBox="1">
            <a:spLocks/>
          </p:cNvSpPr>
          <p:nvPr/>
        </p:nvSpPr>
        <p:spPr bwMode="auto">
          <a:xfrm>
            <a:off x="706299" y="4658039"/>
            <a:ext cx="5959543" cy="40481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42780" indent="-342780" algn="l" rtl="0" fontAlgn="base">
              <a:spcBef>
                <a:spcPct val="20000"/>
              </a:spcBef>
              <a:spcAft>
                <a:spcPct val="0"/>
              </a:spcAft>
              <a:buChar char="•"/>
              <a:defRPr sz="1600">
                <a:solidFill>
                  <a:schemeClr val="tx1"/>
                </a:solidFill>
                <a:latin typeface="+mn-lt"/>
                <a:ea typeface="+mn-ea"/>
                <a:cs typeface="+mn-cs"/>
              </a:defRPr>
            </a:lvl1pPr>
            <a:lvl2pPr marL="742689" indent="-285650" algn="l" rtl="0" fontAlgn="base">
              <a:spcBef>
                <a:spcPct val="20000"/>
              </a:spcBef>
              <a:spcAft>
                <a:spcPct val="0"/>
              </a:spcAft>
              <a:buChar char="–"/>
              <a:defRPr sz="1600">
                <a:solidFill>
                  <a:schemeClr val="tx1"/>
                </a:solidFill>
                <a:latin typeface="+mn-lt"/>
                <a:ea typeface="+mn-ea"/>
              </a:defRPr>
            </a:lvl2pPr>
            <a:lvl3pPr marL="1142599" indent="-228519" algn="l" rtl="0" fontAlgn="base">
              <a:spcBef>
                <a:spcPct val="20000"/>
              </a:spcBef>
              <a:spcAft>
                <a:spcPct val="0"/>
              </a:spcAft>
              <a:buChar char="•"/>
              <a:defRPr sz="1600">
                <a:solidFill>
                  <a:schemeClr val="tx1"/>
                </a:solidFill>
                <a:latin typeface="+mn-lt"/>
                <a:ea typeface="+mn-ea"/>
              </a:defRPr>
            </a:lvl3pPr>
            <a:lvl4pPr marL="1599638" indent="-228519" algn="l" rtl="0" fontAlgn="base">
              <a:spcBef>
                <a:spcPct val="20000"/>
              </a:spcBef>
              <a:spcAft>
                <a:spcPct val="0"/>
              </a:spcAft>
              <a:buChar char="–"/>
              <a:defRPr sz="1600">
                <a:solidFill>
                  <a:schemeClr val="tx1"/>
                </a:solidFill>
                <a:latin typeface="+mn-lt"/>
                <a:ea typeface="+mn-ea"/>
              </a:defRPr>
            </a:lvl4pPr>
            <a:lvl5pPr marL="2056678" indent="-228519" algn="l" rtl="0" fontAlgn="base">
              <a:spcBef>
                <a:spcPct val="20000"/>
              </a:spcBef>
              <a:spcAft>
                <a:spcPct val="0"/>
              </a:spcAft>
              <a:buChar char="»"/>
              <a:defRPr sz="1600">
                <a:solidFill>
                  <a:schemeClr val="tx1"/>
                </a:solidFill>
                <a:latin typeface="+mn-lt"/>
                <a:ea typeface="+mn-ea"/>
              </a:defRPr>
            </a:lvl5pPr>
            <a:lvl6pPr marL="2513718" indent="-228519" algn="l" rtl="0" fontAlgn="base">
              <a:spcBef>
                <a:spcPct val="20000"/>
              </a:spcBef>
              <a:spcAft>
                <a:spcPct val="0"/>
              </a:spcAft>
              <a:buChar char="»"/>
              <a:defRPr sz="2000">
                <a:solidFill>
                  <a:schemeClr val="tx1"/>
                </a:solidFill>
                <a:latin typeface="+mn-lt"/>
                <a:ea typeface="+mn-ea"/>
              </a:defRPr>
            </a:lvl6pPr>
            <a:lvl7pPr marL="2970758" indent="-228519" algn="l" rtl="0" fontAlgn="base">
              <a:spcBef>
                <a:spcPct val="20000"/>
              </a:spcBef>
              <a:spcAft>
                <a:spcPct val="0"/>
              </a:spcAft>
              <a:buChar char="»"/>
              <a:defRPr sz="2000">
                <a:solidFill>
                  <a:schemeClr val="tx1"/>
                </a:solidFill>
                <a:latin typeface="+mn-lt"/>
                <a:ea typeface="+mn-ea"/>
              </a:defRPr>
            </a:lvl7pPr>
            <a:lvl8pPr marL="3427797" indent="-228519" algn="l" rtl="0" fontAlgn="base">
              <a:spcBef>
                <a:spcPct val="20000"/>
              </a:spcBef>
              <a:spcAft>
                <a:spcPct val="0"/>
              </a:spcAft>
              <a:buChar char="»"/>
              <a:defRPr sz="2000">
                <a:solidFill>
                  <a:schemeClr val="tx1"/>
                </a:solidFill>
                <a:latin typeface="+mn-lt"/>
                <a:ea typeface="+mn-ea"/>
              </a:defRPr>
            </a:lvl8pPr>
            <a:lvl9pPr marL="3884837" indent="-228519" algn="l" rtl="0" fontAlgn="base">
              <a:spcBef>
                <a:spcPct val="20000"/>
              </a:spcBef>
              <a:spcAft>
                <a:spcPct val="0"/>
              </a:spcAft>
              <a:buChar char="»"/>
              <a:defRPr sz="2000">
                <a:solidFill>
                  <a:schemeClr val="tx1"/>
                </a:solidFill>
                <a:latin typeface="+mn-lt"/>
                <a:ea typeface="+mn-ea"/>
              </a:defRPr>
            </a:lvl9pPr>
          </a:lstStyle>
          <a:p>
            <a:pPr marL="0" indent="0" defTabSz="914400">
              <a:buNone/>
            </a:pPr>
            <a:r>
              <a:rPr lang="en-US" sz="1800" b="1" kern="0" spc="-30" dirty="0"/>
              <a:t>Ms. Terrill McFarland</a:t>
            </a:r>
            <a:r>
              <a:rPr lang="en-US" sz="1800" kern="0" spc="-30" dirty="0"/>
              <a:t>, National Vice President, Military &amp; Outreach Services, Boys &amp; Girls Clubs of America</a:t>
            </a:r>
          </a:p>
          <a:p>
            <a:pPr marL="0" indent="0" defTabSz="914400">
              <a:buNone/>
            </a:pPr>
            <a:endParaRPr lang="en-US" sz="1800" b="1" kern="0" spc="-30" dirty="0"/>
          </a:p>
        </p:txBody>
      </p:sp>
      <p:sp>
        <p:nvSpPr>
          <p:cNvPr id="15" name="Content Placeholder 14">
            <a:extLst>
              <a:ext uri="{FF2B5EF4-FFF2-40B4-BE49-F238E27FC236}">
                <a16:creationId xmlns:a16="http://schemas.microsoft.com/office/drawing/2014/main" id="{265D4E9F-7F10-6348-A4FE-AED07FC5D518}"/>
              </a:ext>
            </a:extLst>
          </p:cNvPr>
          <p:cNvSpPr>
            <a:spLocks noGrp="1"/>
          </p:cNvSpPr>
          <p:nvPr>
            <p:ph sz="quarter" idx="24"/>
          </p:nvPr>
        </p:nvSpPr>
        <p:spPr>
          <a:xfrm>
            <a:off x="7129506" y="4658039"/>
            <a:ext cx="4084387" cy="406400"/>
          </a:xfrm>
        </p:spPr>
        <p:txBody>
          <a:bodyPr/>
          <a:lstStyle/>
          <a:p>
            <a:pPr marL="0" indent="0">
              <a:buNone/>
            </a:pPr>
            <a:r>
              <a:rPr lang="en-US" sz="1800" kern="1200" dirty="0">
                <a:solidFill>
                  <a:srgbClr val="000000"/>
                </a:solidFill>
              </a:rPr>
              <a:t>Better Together</a:t>
            </a:r>
          </a:p>
        </p:txBody>
      </p:sp>
      <p:sp>
        <p:nvSpPr>
          <p:cNvPr id="21" name="Content Placeholder 13">
            <a:extLst>
              <a:ext uri="{FF2B5EF4-FFF2-40B4-BE49-F238E27FC236}">
                <a16:creationId xmlns:a16="http://schemas.microsoft.com/office/drawing/2014/main" id="{D8EC716D-BF77-9949-9FF3-614615E25507}"/>
              </a:ext>
            </a:extLst>
          </p:cNvPr>
          <p:cNvSpPr txBox="1">
            <a:spLocks/>
          </p:cNvSpPr>
          <p:nvPr/>
        </p:nvSpPr>
        <p:spPr bwMode="auto">
          <a:xfrm>
            <a:off x="706299" y="5323128"/>
            <a:ext cx="5959543" cy="40481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42780" indent="-342780" algn="l" rtl="0" fontAlgn="base">
              <a:spcBef>
                <a:spcPct val="20000"/>
              </a:spcBef>
              <a:spcAft>
                <a:spcPct val="0"/>
              </a:spcAft>
              <a:buChar char="•"/>
              <a:defRPr sz="1600">
                <a:solidFill>
                  <a:schemeClr val="tx1"/>
                </a:solidFill>
                <a:latin typeface="+mn-lt"/>
                <a:ea typeface="+mn-ea"/>
                <a:cs typeface="+mn-cs"/>
              </a:defRPr>
            </a:lvl1pPr>
            <a:lvl2pPr marL="742689" indent="-285650" algn="l" rtl="0" fontAlgn="base">
              <a:spcBef>
                <a:spcPct val="20000"/>
              </a:spcBef>
              <a:spcAft>
                <a:spcPct val="0"/>
              </a:spcAft>
              <a:buChar char="–"/>
              <a:defRPr sz="1600">
                <a:solidFill>
                  <a:schemeClr val="tx1"/>
                </a:solidFill>
                <a:latin typeface="+mn-lt"/>
                <a:ea typeface="+mn-ea"/>
              </a:defRPr>
            </a:lvl2pPr>
            <a:lvl3pPr marL="1142599" indent="-228519" algn="l" rtl="0" fontAlgn="base">
              <a:spcBef>
                <a:spcPct val="20000"/>
              </a:spcBef>
              <a:spcAft>
                <a:spcPct val="0"/>
              </a:spcAft>
              <a:buChar char="•"/>
              <a:defRPr sz="1600">
                <a:solidFill>
                  <a:schemeClr val="tx1"/>
                </a:solidFill>
                <a:latin typeface="+mn-lt"/>
                <a:ea typeface="+mn-ea"/>
              </a:defRPr>
            </a:lvl3pPr>
            <a:lvl4pPr marL="1599638" indent="-228519" algn="l" rtl="0" fontAlgn="base">
              <a:spcBef>
                <a:spcPct val="20000"/>
              </a:spcBef>
              <a:spcAft>
                <a:spcPct val="0"/>
              </a:spcAft>
              <a:buChar char="–"/>
              <a:defRPr sz="1600">
                <a:solidFill>
                  <a:schemeClr val="tx1"/>
                </a:solidFill>
                <a:latin typeface="+mn-lt"/>
                <a:ea typeface="+mn-ea"/>
              </a:defRPr>
            </a:lvl4pPr>
            <a:lvl5pPr marL="2056678" indent="-228519" algn="l" rtl="0" fontAlgn="base">
              <a:spcBef>
                <a:spcPct val="20000"/>
              </a:spcBef>
              <a:spcAft>
                <a:spcPct val="0"/>
              </a:spcAft>
              <a:buChar char="»"/>
              <a:defRPr sz="1600">
                <a:solidFill>
                  <a:schemeClr val="tx1"/>
                </a:solidFill>
                <a:latin typeface="+mn-lt"/>
                <a:ea typeface="+mn-ea"/>
              </a:defRPr>
            </a:lvl5pPr>
            <a:lvl6pPr marL="2513718" indent="-228519" algn="l" rtl="0" fontAlgn="base">
              <a:spcBef>
                <a:spcPct val="20000"/>
              </a:spcBef>
              <a:spcAft>
                <a:spcPct val="0"/>
              </a:spcAft>
              <a:buChar char="»"/>
              <a:defRPr sz="2000">
                <a:solidFill>
                  <a:schemeClr val="tx1"/>
                </a:solidFill>
                <a:latin typeface="+mn-lt"/>
                <a:ea typeface="+mn-ea"/>
              </a:defRPr>
            </a:lvl6pPr>
            <a:lvl7pPr marL="2970758" indent="-228519" algn="l" rtl="0" fontAlgn="base">
              <a:spcBef>
                <a:spcPct val="20000"/>
              </a:spcBef>
              <a:spcAft>
                <a:spcPct val="0"/>
              </a:spcAft>
              <a:buChar char="»"/>
              <a:defRPr sz="2000">
                <a:solidFill>
                  <a:schemeClr val="tx1"/>
                </a:solidFill>
                <a:latin typeface="+mn-lt"/>
                <a:ea typeface="+mn-ea"/>
              </a:defRPr>
            </a:lvl7pPr>
            <a:lvl8pPr marL="3427797" indent="-228519" algn="l" rtl="0" fontAlgn="base">
              <a:spcBef>
                <a:spcPct val="20000"/>
              </a:spcBef>
              <a:spcAft>
                <a:spcPct val="0"/>
              </a:spcAft>
              <a:buChar char="»"/>
              <a:defRPr sz="2000">
                <a:solidFill>
                  <a:schemeClr val="tx1"/>
                </a:solidFill>
                <a:latin typeface="+mn-lt"/>
                <a:ea typeface="+mn-ea"/>
              </a:defRPr>
            </a:lvl8pPr>
            <a:lvl9pPr marL="3884837" indent="-228519" algn="l" rtl="0" fontAlgn="base">
              <a:spcBef>
                <a:spcPct val="20000"/>
              </a:spcBef>
              <a:spcAft>
                <a:spcPct val="0"/>
              </a:spcAft>
              <a:buChar char="»"/>
              <a:defRPr sz="2000">
                <a:solidFill>
                  <a:schemeClr val="tx1"/>
                </a:solidFill>
                <a:latin typeface="+mn-lt"/>
                <a:ea typeface="+mn-ea"/>
              </a:defRPr>
            </a:lvl9pPr>
          </a:lstStyle>
          <a:p>
            <a:pPr marL="0" indent="0" defTabSz="914400">
              <a:buNone/>
            </a:pPr>
            <a:r>
              <a:rPr lang="en-US" sz="1800" b="1" kern="0" spc="-30" dirty="0"/>
              <a:t>Dr. Kristina Callina</a:t>
            </a:r>
            <a:r>
              <a:rPr lang="en-US" sz="1800" kern="0" spc="-30" dirty="0"/>
              <a:t>, Research Assistant Professor, Institute for Applied Research in Youth Development Tufts University</a:t>
            </a:r>
          </a:p>
        </p:txBody>
      </p:sp>
      <p:sp>
        <p:nvSpPr>
          <p:cNvPr id="17" name="Content Placeholder 16">
            <a:extLst>
              <a:ext uri="{FF2B5EF4-FFF2-40B4-BE49-F238E27FC236}">
                <a16:creationId xmlns:a16="http://schemas.microsoft.com/office/drawing/2014/main" id="{63438F17-2124-D949-851E-2424112869D3}"/>
              </a:ext>
            </a:extLst>
          </p:cNvPr>
          <p:cNvSpPr>
            <a:spLocks noGrp="1"/>
          </p:cNvSpPr>
          <p:nvPr>
            <p:ph sz="quarter" idx="26"/>
          </p:nvPr>
        </p:nvSpPr>
        <p:spPr>
          <a:xfrm>
            <a:off x="7129505" y="5323128"/>
            <a:ext cx="4084387" cy="476250"/>
          </a:xfrm>
        </p:spPr>
        <p:txBody>
          <a:bodyPr/>
          <a:lstStyle/>
          <a:p>
            <a:pPr marL="0" indent="0">
              <a:buNone/>
            </a:pPr>
            <a:r>
              <a:rPr lang="en-US" sz="1800" kern="1200" dirty="0">
                <a:solidFill>
                  <a:srgbClr val="000000"/>
                </a:solidFill>
              </a:rPr>
              <a:t>PROJECT ARÊTE:  A Study of Character and Leadership Development</a:t>
            </a:r>
          </a:p>
        </p:txBody>
      </p:sp>
      <p:sp>
        <p:nvSpPr>
          <p:cNvPr id="22" name="Content Placeholder 16">
            <a:extLst>
              <a:ext uri="{FF2B5EF4-FFF2-40B4-BE49-F238E27FC236}">
                <a16:creationId xmlns:a16="http://schemas.microsoft.com/office/drawing/2014/main" id="{8B39E80C-F933-A54A-A026-0C189078ED47}"/>
              </a:ext>
            </a:extLst>
          </p:cNvPr>
          <p:cNvSpPr txBox="1">
            <a:spLocks/>
          </p:cNvSpPr>
          <p:nvPr/>
        </p:nvSpPr>
        <p:spPr bwMode="auto">
          <a:xfrm>
            <a:off x="1" y="6103282"/>
            <a:ext cx="12191999" cy="47625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42780" indent="-342780" algn="l" rtl="0" fontAlgn="base">
              <a:spcBef>
                <a:spcPct val="20000"/>
              </a:spcBef>
              <a:spcAft>
                <a:spcPct val="0"/>
              </a:spcAft>
              <a:buChar char="•"/>
              <a:defRPr sz="1600">
                <a:solidFill>
                  <a:schemeClr val="tx1"/>
                </a:solidFill>
                <a:latin typeface="+mn-lt"/>
                <a:ea typeface="+mn-ea"/>
                <a:cs typeface="+mn-cs"/>
              </a:defRPr>
            </a:lvl1pPr>
            <a:lvl2pPr marL="742689" indent="-285650" algn="l" rtl="0" fontAlgn="base">
              <a:spcBef>
                <a:spcPct val="20000"/>
              </a:spcBef>
              <a:spcAft>
                <a:spcPct val="0"/>
              </a:spcAft>
              <a:buChar char="–"/>
              <a:defRPr sz="1600">
                <a:solidFill>
                  <a:schemeClr val="tx1"/>
                </a:solidFill>
                <a:latin typeface="+mn-lt"/>
                <a:ea typeface="+mn-ea"/>
              </a:defRPr>
            </a:lvl2pPr>
            <a:lvl3pPr marL="1142599" indent="-228519" algn="l" rtl="0" fontAlgn="base">
              <a:spcBef>
                <a:spcPct val="20000"/>
              </a:spcBef>
              <a:spcAft>
                <a:spcPct val="0"/>
              </a:spcAft>
              <a:buChar char="•"/>
              <a:defRPr sz="1600">
                <a:solidFill>
                  <a:schemeClr val="tx1"/>
                </a:solidFill>
                <a:latin typeface="+mn-lt"/>
                <a:ea typeface="+mn-ea"/>
              </a:defRPr>
            </a:lvl3pPr>
            <a:lvl4pPr marL="1599638" indent="-228519" algn="l" rtl="0" fontAlgn="base">
              <a:spcBef>
                <a:spcPct val="20000"/>
              </a:spcBef>
              <a:spcAft>
                <a:spcPct val="0"/>
              </a:spcAft>
              <a:buChar char="–"/>
              <a:defRPr sz="1600">
                <a:solidFill>
                  <a:schemeClr val="tx1"/>
                </a:solidFill>
                <a:latin typeface="+mn-lt"/>
                <a:ea typeface="+mn-ea"/>
              </a:defRPr>
            </a:lvl4pPr>
            <a:lvl5pPr marL="2056678" indent="-228519" algn="l" rtl="0" fontAlgn="base">
              <a:spcBef>
                <a:spcPct val="20000"/>
              </a:spcBef>
              <a:spcAft>
                <a:spcPct val="0"/>
              </a:spcAft>
              <a:buChar char="»"/>
              <a:defRPr sz="1600">
                <a:solidFill>
                  <a:schemeClr val="tx1"/>
                </a:solidFill>
                <a:latin typeface="+mn-lt"/>
                <a:ea typeface="+mn-ea"/>
              </a:defRPr>
            </a:lvl5pPr>
            <a:lvl6pPr marL="2513718" indent="-228519" algn="l" rtl="0" fontAlgn="base">
              <a:spcBef>
                <a:spcPct val="20000"/>
              </a:spcBef>
              <a:spcAft>
                <a:spcPct val="0"/>
              </a:spcAft>
              <a:buChar char="»"/>
              <a:defRPr sz="2000">
                <a:solidFill>
                  <a:schemeClr val="tx1"/>
                </a:solidFill>
                <a:latin typeface="+mn-lt"/>
                <a:ea typeface="+mn-ea"/>
              </a:defRPr>
            </a:lvl6pPr>
            <a:lvl7pPr marL="2970758" indent="-228519" algn="l" rtl="0" fontAlgn="base">
              <a:spcBef>
                <a:spcPct val="20000"/>
              </a:spcBef>
              <a:spcAft>
                <a:spcPct val="0"/>
              </a:spcAft>
              <a:buChar char="»"/>
              <a:defRPr sz="2000">
                <a:solidFill>
                  <a:schemeClr val="tx1"/>
                </a:solidFill>
                <a:latin typeface="+mn-lt"/>
                <a:ea typeface="+mn-ea"/>
              </a:defRPr>
            </a:lvl7pPr>
            <a:lvl8pPr marL="3427797" indent="-228519" algn="l" rtl="0" fontAlgn="base">
              <a:spcBef>
                <a:spcPct val="20000"/>
              </a:spcBef>
              <a:spcAft>
                <a:spcPct val="0"/>
              </a:spcAft>
              <a:buChar char="»"/>
              <a:defRPr sz="2000">
                <a:solidFill>
                  <a:schemeClr val="tx1"/>
                </a:solidFill>
                <a:latin typeface="+mn-lt"/>
                <a:ea typeface="+mn-ea"/>
              </a:defRPr>
            </a:lvl8pPr>
            <a:lvl9pPr marL="3884837" indent="-228519" algn="l" rtl="0" fontAlgn="base">
              <a:spcBef>
                <a:spcPct val="20000"/>
              </a:spcBef>
              <a:spcAft>
                <a:spcPct val="0"/>
              </a:spcAft>
              <a:buChar char="»"/>
              <a:defRPr sz="2000">
                <a:solidFill>
                  <a:schemeClr val="tx1"/>
                </a:solidFill>
                <a:latin typeface="+mn-lt"/>
                <a:ea typeface="+mn-ea"/>
              </a:defRPr>
            </a:lvl9pPr>
          </a:lstStyle>
          <a:p>
            <a:pPr marL="6350" marR="347345" lvl="0" indent="-6350" algn="ctr" fontAlgn="auto">
              <a:spcBef>
                <a:spcPts val="0"/>
              </a:spcBef>
              <a:spcAft>
                <a:spcPts val="0"/>
              </a:spcAft>
              <a:buNone/>
            </a:pPr>
            <a:r>
              <a:rPr lang="en-US" sz="1800" b="1" dirty="0">
                <a:solidFill>
                  <a:srgbClr val="FF0000"/>
                </a:solidFill>
                <a:latin typeface="Arial" panose="020B0604020202020204" pitchFamily="34" charset="0"/>
                <a:ea typeface="Arial" panose="020B0604020202020204" pitchFamily="34" charset="0"/>
              </a:rPr>
              <a:t>HOLD Questions for Discussion Period </a:t>
            </a:r>
          </a:p>
          <a:p>
            <a:pPr marL="6350" marR="347345" lvl="0" indent="-6350" algn="ctr" fontAlgn="auto">
              <a:lnSpc>
                <a:spcPct val="107000"/>
              </a:lnSpc>
              <a:spcBef>
                <a:spcPts val="0"/>
              </a:spcBef>
              <a:spcAft>
                <a:spcPts val="1865"/>
              </a:spcAft>
              <a:buNone/>
            </a:pPr>
            <a:r>
              <a:rPr lang="en-US" sz="1800" dirty="0">
                <a:solidFill>
                  <a:srgbClr val="000000"/>
                </a:solidFill>
                <a:latin typeface="Arial" panose="020B0604020202020204" pitchFamily="34" charset="0"/>
                <a:ea typeface="Arial" panose="020B0604020202020204" pitchFamily="34" charset="0"/>
              </a:rPr>
              <a:t>Members May Submit Additional Questions for the Record</a:t>
            </a:r>
            <a:endParaRPr lang="en-US" sz="1050" dirty="0">
              <a:solidFill>
                <a:srgbClr val="000000"/>
              </a:solidFill>
              <a:latin typeface="Calibri" panose="020F0502020204030204" pitchFamily="34" charset="0"/>
              <a:ea typeface="Calibri" panose="020F0502020204030204" pitchFamily="34" charset="0"/>
            </a:endParaRPr>
          </a:p>
        </p:txBody>
      </p:sp>
      <p:sp>
        <p:nvSpPr>
          <p:cNvPr id="2" name="Slide Number Placeholder 1">
            <a:extLst>
              <a:ext uri="{FF2B5EF4-FFF2-40B4-BE49-F238E27FC236}">
                <a16:creationId xmlns:a16="http://schemas.microsoft.com/office/drawing/2014/main" id="{15F3AF2F-CE0A-1F45-9EFA-E5A6AE9A420F}"/>
              </a:ext>
            </a:extLst>
          </p:cNvPr>
          <p:cNvSpPr>
            <a:spLocks noGrp="1"/>
          </p:cNvSpPr>
          <p:nvPr>
            <p:ph type="sldNum" sz="quarter" idx="12"/>
          </p:nvPr>
        </p:nvSpPr>
        <p:spPr/>
        <p:txBody>
          <a:bodyPr/>
          <a:lstStyle/>
          <a:p>
            <a:fld id="{608019CB-6D2E-46BE-8977-DC750BE341C6}" type="slidenum">
              <a:rPr lang="en-US" smtClean="0">
                <a:solidFill>
                  <a:srgbClr val="000000"/>
                </a:solidFill>
              </a:rPr>
              <a:pPr/>
              <a:t>16</a:t>
            </a:fld>
            <a:endParaRPr lang="en-US" dirty="0">
              <a:solidFill>
                <a:srgbClr val="000000"/>
              </a:solidFill>
            </a:endParaRPr>
          </a:p>
        </p:txBody>
      </p:sp>
    </p:spTree>
    <p:extLst>
      <p:ext uri="{BB962C8B-B14F-4D97-AF65-F5344CB8AC3E}">
        <p14:creationId xmlns:p14="http://schemas.microsoft.com/office/powerpoint/2010/main" val="35647205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B136A04-94D5-234F-8E8F-AF0CF51E7943}"/>
              </a:ext>
            </a:extLst>
          </p:cNvPr>
          <p:cNvSpPr>
            <a:spLocks noGrp="1"/>
          </p:cNvSpPr>
          <p:nvPr>
            <p:ph type="title"/>
          </p:nvPr>
        </p:nvSpPr>
        <p:spPr>
          <a:xfrm>
            <a:off x="1" y="0"/>
            <a:ext cx="12192000" cy="1023874"/>
          </a:xfrm>
        </p:spPr>
        <p:txBody>
          <a:bodyPr/>
          <a:lstStyle/>
          <a:p>
            <a:r>
              <a:rPr lang="en-US" sz="3200" dirty="0"/>
              <a:t>Spouse Licensure Portability Panel</a:t>
            </a:r>
          </a:p>
        </p:txBody>
      </p:sp>
      <p:sp>
        <p:nvSpPr>
          <p:cNvPr id="4" name="Content Placeholder 3">
            <a:extLst>
              <a:ext uri="{FF2B5EF4-FFF2-40B4-BE49-F238E27FC236}">
                <a16:creationId xmlns:a16="http://schemas.microsoft.com/office/drawing/2014/main" id="{1372F223-8201-AE4C-AF3B-2E1381A2BB09}"/>
              </a:ext>
            </a:extLst>
          </p:cNvPr>
          <p:cNvSpPr>
            <a:spLocks noGrp="1"/>
          </p:cNvSpPr>
          <p:nvPr>
            <p:ph sz="quarter" idx="13"/>
          </p:nvPr>
        </p:nvSpPr>
        <p:spPr>
          <a:xfrm>
            <a:off x="381000" y="1087185"/>
            <a:ext cx="5178552" cy="400906"/>
          </a:xfrm>
        </p:spPr>
        <p:txBody>
          <a:bodyPr/>
          <a:lstStyle/>
          <a:p>
            <a:pPr marL="0" lvl="0" indent="0" defTabSz="457200" fontAlgn="auto">
              <a:spcBef>
                <a:spcPts val="0"/>
              </a:spcBef>
              <a:spcAft>
                <a:spcPts val="0"/>
              </a:spcAft>
              <a:buNone/>
            </a:pPr>
            <a:r>
              <a:rPr lang="en-US" sz="2000" b="1" kern="1200" dirty="0">
                <a:solidFill>
                  <a:srgbClr val="000000"/>
                </a:solidFill>
              </a:rPr>
              <a:t>Mr. Marcus Beauregard</a:t>
            </a:r>
            <a:r>
              <a:rPr lang="en-US" sz="2000" kern="1200" dirty="0">
                <a:solidFill>
                  <a:srgbClr val="000000"/>
                </a:solidFill>
              </a:rPr>
              <a:t>, Director, </a:t>
            </a:r>
            <a:br>
              <a:rPr lang="en-US" sz="2000" kern="1200" dirty="0">
                <a:solidFill>
                  <a:srgbClr val="000000"/>
                </a:solidFill>
              </a:rPr>
            </a:br>
            <a:r>
              <a:rPr lang="en-US" sz="2000" kern="1200" dirty="0">
                <a:solidFill>
                  <a:srgbClr val="000000"/>
                </a:solidFill>
              </a:rPr>
              <a:t>Defense-State Liaison Office</a:t>
            </a:r>
          </a:p>
          <a:p>
            <a:pPr marL="0" indent="0">
              <a:buNone/>
            </a:pPr>
            <a:endParaRPr lang="en-US" dirty="0"/>
          </a:p>
        </p:txBody>
      </p:sp>
      <p:sp>
        <p:nvSpPr>
          <p:cNvPr id="5" name="Content Placeholder 4">
            <a:extLst>
              <a:ext uri="{FF2B5EF4-FFF2-40B4-BE49-F238E27FC236}">
                <a16:creationId xmlns:a16="http://schemas.microsoft.com/office/drawing/2014/main" id="{FDF5D471-0D86-554E-A810-962654EA169A}"/>
              </a:ext>
            </a:extLst>
          </p:cNvPr>
          <p:cNvSpPr>
            <a:spLocks noGrp="1"/>
          </p:cNvSpPr>
          <p:nvPr>
            <p:ph sz="quarter" idx="14"/>
          </p:nvPr>
        </p:nvSpPr>
        <p:spPr>
          <a:xfrm>
            <a:off x="6134100" y="1072897"/>
            <a:ext cx="5551932" cy="407506"/>
          </a:xfrm>
        </p:spPr>
        <p:txBody>
          <a:bodyPr/>
          <a:lstStyle/>
          <a:p>
            <a:pPr marL="0" lvl="0" indent="0" defTabSz="457200" fontAlgn="auto">
              <a:spcBef>
                <a:spcPts val="0"/>
              </a:spcBef>
              <a:spcAft>
                <a:spcPts val="0"/>
              </a:spcAft>
              <a:buNone/>
            </a:pPr>
            <a:r>
              <a:rPr lang="en-US" sz="2000" kern="1200" dirty="0">
                <a:solidFill>
                  <a:srgbClr val="000000"/>
                </a:solidFill>
              </a:rPr>
              <a:t>Spouse Licensure Portability Status Update and Panel Facilitator</a:t>
            </a:r>
          </a:p>
          <a:p>
            <a:pPr marL="0" indent="0">
              <a:buNone/>
            </a:pPr>
            <a:endParaRPr lang="en-US" dirty="0"/>
          </a:p>
        </p:txBody>
      </p:sp>
      <p:sp>
        <p:nvSpPr>
          <p:cNvPr id="8" name="Content Placeholder 7">
            <a:extLst>
              <a:ext uri="{FF2B5EF4-FFF2-40B4-BE49-F238E27FC236}">
                <a16:creationId xmlns:a16="http://schemas.microsoft.com/office/drawing/2014/main" id="{CFF0152D-1DDB-E34F-A8D5-DE49A6686F4E}"/>
              </a:ext>
            </a:extLst>
          </p:cNvPr>
          <p:cNvSpPr>
            <a:spLocks noGrp="1"/>
          </p:cNvSpPr>
          <p:nvPr>
            <p:ph sz="quarter" idx="17"/>
          </p:nvPr>
        </p:nvSpPr>
        <p:spPr>
          <a:xfrm>
            <a:off x="381000" y="2082924"/>
            <a:ext cx="5507736" cy="623699"/>
          </a:xfrm>
        </p:spPr>
        <p:txBody>
          <a:bodyPr/>
          <a:lstStyle/>
          <a:p>
            <a:pPr marL="0" indent="0">
              <a:buNone/>
            </a:pPr>
            <a:r>
              <a:rPr lang="en-US" sz="2000" b="1" dirty="0"/>
              <a:t>Ms. Kim Lopez</a:t>
            </a:r>
            <a:r>
              <a:rPr lang="en-US" sz="2000" dirty="0"/>
              <a:t>, Facilitator, National Military Family Association Facebook Group for </a:t>
            </a:r>
            <a:br>
              <a:rPr lang="en-US" sz="2000" dirty="0"/>
            </a:br>
            <a:r>
              <a:rPr lang="en-US" sz="2000" dirty="0"/>
              <a:t>Military Educators</a:t>
            </a:r>
          </a:p>
        </p:txBody>
      </p:sp>
      <p:sp>
        <p:nvSpPr>
          <p:cNvPr id="9" name="Content Placeholder 8">
            <a:extLst>
              <a:ext uri="{FF2B5EF4-FFF2-40B4-BE49-F238E27FC236}">
                <a16:creationId xmlns:a16="http://schemas.microsoft.com/office/drawing/2014/main" id="{946C0254-F7D7-6049-A1B2-CDE14281012F}"/>
              </a:ext>
            </a:extLst>
          </p:cNvPr>
          <p:cNvSpPr>
            <a:spLocks noGrp="1"/>
          </p:cNvSpPr>
          <p:nvPr>
            <p:ph sz="quarter" idx="18"/>
          </p:nvPr>
        </p:nvSpPr>
        <p:spPr>
          <a:xfrm>
            <a:off x="6134100" y="2086924"/>
            <a:ext cx="5314188" cy="532081"/>
          </a:xfrm>
        </p:spPr>
        <p:txBody>
          <a:bodyPr/>
          <a:lstStyle/>
          <a:p>
            <a:pPr marL="0" lvl="0" indent="0" defTabSz="457200" fontAlgn="auto">
              <a:spcBef>
                <a:spcPts val="0"/>
              </a:spcBef>
              <a:spcAft>
                <a:spcPts val="0"/>
              </a:spcAft>
              <a:buNone/>
            </a:pPr>
            <a:r>
              <a:rPr lang="en-US" sz="2000" kern="1200" dirty="0">
                <a:solidFill>
                  <a:srgbClr val="000000"/>
                </a:solidFill>
              </a:rPr>
              <a:t>Advocacy and Progress for Military Spouse Teachers</a:t>
            </a:r>
          </a:p>
          <a:p>
            <a:pPr marL="0" indent="0">
              <a:buNone/>
            </a:pPr>
            <a:endParaRPr lang="en-US" dirty="0"/>
          </a:p>
        </p:txBody>
      </p:sp>
      <p:sp>
        <p:nvSpPr>
          <p:cNvPr id="12" name="Content Placeholder 11">
            <a:extLst>
              <a:ext uri="{FF2B5EF4-FFF2-40B4-BE49-F238E27FC236}">
                <a16:creationId xmlns:a16="http://schemas.microsoft.com/office/drawing/2014/main" id="{F169FBF9-D491-F045-A6F6-2624A1C10D9D}"/>
              </a:ext>
            </a:extLst>
          </p:cNvPr>
          <p:cNvSpPr>
            <a:spLocks noGrp="1"/>
          </p:cNvSpPr>
          <p:nvPr>
            <p:ph sz="quarter" idx="21"/>
          </p:nvPr>
        </p:nvSpPr>
        <p:spPr>
          <a:xfrm>
            <a:off x="381000" y="3287424"/>
            <a:ext cx="5753100" cy="503237"/>
          </a:xfrm>
        </p:spPr>
        <p:txBody>
          <a:bodyPr/>
          <a:lstStyle/>
          <a:p>
            <a:pPr marL="0" lvl="0" indent="0" defTabSz="457200" fontAlgn="auto">
              <a:spcBef>
                <a:spcPts val="0"/>
              </a:spcBef>
              <a:spcAft>
                <a:spcPts val="0"/>
              </a:spcAft>
              <a:buNone/>
            </a:pPr>
            <a:r>
              <a:rPr lang="en-US" sz="2000" b="1" kern="1200" dirty="0">
                <a:solidFill>
                  <a:srgbClr val="000000"/>
                </a:solidFill>
              </a:rPr>
              <a:t>Ms. Leslie Adrian</a:t>
            </a:r>
            <a:r>
              <a:rPr lang="en-US" sz="2000" kern="1200" dirty="0">
                <a:solidFill>
                  <a:srgbClr val="000000"/>
                </a:solidFill>
              </a:rPr>
              <a:t>, Director, Professional Standards Federation of State Boards of </a:t>
            </a:r>
            <a:br>
              <a:rPr lang="en-US" sz="2000" kern="1200" dirty="0">
                <a:solidFill>
                  <a:srgbClr val="000000"/>
                </a:solidFill>
              </a:rPr>
            </a:br>
            <a:r>
              <a:rPr lang="en-US" sz="2000" kern="1200" dirty="0">
                <a:solidFill>
                  <a:srgbClr val="000000"/>
                </a:solidFill>
              </a:rPr>
              <a:t>Physical Therapy</a:t>
            </a:r>
          </a:p>
        </p:txBody>
      </p:sp>
      <p:sp>
        <p:nvSpPr>
          <p:cNvPr id="13" name="Content Placeholder 12">
            <a:extLst>
              <a:ext uri="{FF2B5EF4-FFF2-40B4-BE49-F238E27FC236}">
                <a16:creationId xmlns:a16="http://schemas.microsoft.com/office/drawing/2014/main" id="{3B805AD5-E89A-A947-B248-043CC46944F6}"/>
              </a:ext>
            </a:extLst>
          </p:cNvPr>
          <p:cNvSpPr>
            <a:spLocks noGrp="1"/>
          </p:cNvSpPr>
          <p:nvPr>
            <p:ph sz="quarter" idx="22"/>
          </p:nvPr>
        </p:nvSpPr>
        <p:spPr>
          <a:xfrm>
            <a:off x="6134100" y="3287424"/>
            <a:ext cx="5143500" cy="706727"/>
          </a:xfrm>
        </p:spPr>
        <p:txBody>
          <a:bodyPr/>
          <a:lstStyle/>
          <a:p>
            <a:pPr marL="0" lvl="0" indent="0" defTabSz="457200" fontAlgn="auto">
              <a:spcBef>
                <a:spcPts val="0"/>
              </a:spcBef>
              <a:spcAft>
                <a:spcPts val="0"/>
              </a:spcAft>
              <a:buNone/>
            </a:pPr>
            <a:r>
              <a:rPr lang="en-US" sz="2000" kern="1200" dirty="0">
                <a:solidFill>
                  <a:srgbClr val="000000"/>
                </a:solidFill>
              </a:rPr>
              <a:t>Advocacy and Progress for Military Spouse Physical Therapists</a:t>
            </a:r>
          </a:p>
        </p:txBody>
      </p:sp>
      <p:sp>
        <p:nvSpPr>
          <p:cNvPr id="14" name="Content Placeholder 13">
            <a:extLst>
              <a:ext uri="{FF2B5EF4-FFF2-40B4-BE49-F238E27FC236}">
                <a16:creationId xmlns:a16="http://schemas.microsoft.com/office/drawing/2014/main" id="{87D60DA6-BA51-9D44-A933-C3257387358E}"/>
              </a:ext>
            </a:extLst>
          </p:cNvPr>
          <p:cNvSpPr>
            <a:spLocks noGrp="1"/>
          </p:cNvSpPr>
          <p:nvPr>
            <p:ph sz="quarter" idx="23"/>
          </p:nvPr>
        </p:nvSpPr>
        <p:spPr>
          <a:xfrm>
            <a:off x="381000" y="4495655"/>
            <a:ext cx="5507736" cy="456229"/>
          </a:xfrm>
        </p:spPr>
        <p:txBody>
          <a:bodyPr/>
          <a:lstStyle/>
          <a:p>
            <a:pPr marL="0" lvl="0" indent="0" defTabSz="457200" fontAlgn="auto">
              <a:spcBef>
                <a:spcPts val="0"/>
              </a:spcBef>
              <a:spcAft>
                <a:spcPts val="0"/>
              </a:spcAft>
              <a:buNone/>
            </a:pPr>
            <a:r>
              <a:rPr lang="en-US" sz="2000" b="1" kern="1200" dirty="0">
                <a:solidFill>
                  <a:srgbClr val="000000"/>
                </a:solidFill>
              </a:rPr>
              <a:t>Ms. Carol Blood</a:t>
            </a:r>
            <a:r>
              <a:rPr lang="en-US" sz="2000" kern="1200" dirty="0">
                <a:solidFill>
                  <a:srgbClr val="000000"/>
                </a:solidFill>
              </a:rPr>
              <a:t>, Nebraska State Senator</a:t>
            </a:r>
          </a:p>
        </p:txBody>
      </p:sp>
      <p:sp>
        <p:nvSpPr>
          <p:cNvPr id="15" name="Content Placeholder 14">
            <a:extLst>
              <a:ext uri="{FF2B5EF4-FFF2-40B4-BE49-F238E27FC236}">
                <a16:creationId xmlns:a16="http://schemas.microsoft.com/office/drawing/2014/main" id="{2F720737-C847-E645-8E2C-EFC8FFDA0405}"/>
              </a:ext>
            </a:extLst>
          </p:cNvPr>
          <p:cNvSpPr>
            <a:spLocks noGrp="1"/>
          </p:cNvSpPr>
          <p:nvPr>
            <p:ph sz="quarter" idx="24"/>
          </p:nvPr>
        </p:nvSpPr>
        <p:spPr>
          <a:xfrm>
            <a:off x="6134100" y="4494068"/>
            <a:ext cx="5551932" cy="457816"/>
          </a:xfrm>
        </p:spPr>
        <p:txBody>
          <a:bodyPr/>
          <a:lstStyle/>
          <a:p>
            <a:pPr marL="0" lvl="0" indent="0" defTabSz="457200" fontAlgn="auto">
              <a:spcBef>
                <a:spcPts val="0"/>
              </a:spcBef>
              <a:spcAft>
                <a:spcPts val="0"/>
              </a:spcAft>
              <a:buNone/>
            </a:pPr>
            <a:r>
              <a:rPr lang="en-US" sz="2000" kern="1200" dirty="0">
                <a:solidFill>
                  <a:srgbClr val="000000"/>
                </a:solidFill>
              </a:rPr>
              <a:t>Working with State Legislators</a:t>
            </a:r>
          </a:p>
          <a:p>
            <a:pPr marL="0" lvl="0" indent="0" defTabSz="457200" fontAlgn="auto">
              <a:spcBef>
                <a:spcPts val="0"/>
              </a:spcBef>
              <a:spcAft>
                <a:spcPts val="0"/>
              </a:spcAft>
              <a:buNone/>
            </a:pPr>
            <a:r>
              <a:rPr lang="en-US" sz="2000" kern="1200" dirty="0">
                <a:solidFill>
                  <a:srgbClr val="000000"/>
                </a:solidFill>
              </a:rPr>
              <a:t>On Military Spouse Licensure Portability</a:t>
            </a:r>
          </a:p>
        </p:txBody>
      </p:sp>
      <p:sp>
        <p:nvSpPr>
          <p:cNvPr id="18" name="Content Placeholder 17">
            <a:extLst>
              <a:ext uri="{FF2B5EF4-FFF2-40B4-BE49-F238E27FC236}">
                <a16:creationId xmlns:a16="http://schemas.microsoft.com/office/drawing/2014/main" id="{68FDF9DA-EDB0-144F-87EE-F6E90440D357}"/>
              </a:ext>
            </a:extLst>
          </p:cNvPr>
          <p:cNvSpPr>
            <a:spLocks noGrp="1"/>
          </p:cNvSpPr>
          <p:nvPr>
            <p:ph sz="quarter" idx="27"/>
          </p:nvPr>
        </p:nvSpPr>
        <p:spPr>
          <a:xfrm>
            <a:off x="0" y="5676900"/>
            <a:ext cx="12192000" cy="644524"/>
          </a:xfrm>
        </p:spPr>
        <p:txBody>
          <a:bodyPr/>
          <a:lstStyle/>
          <a:p>
            <a:pPr marL="6350" marR="347345" lvl="0" indent="-6350" defTabSz="457200" fontAlgn="auto">
              <a:spcBef>
                <a:spcPts val="0"/>
              </a:spcBef>
              <a:spcAft>
                <a:spcPts val="0"/>
              </a:spcAft>
            </a:pPr>
            <a:r>
              <a:rPr lang="en-US" sz="1800" b="1" kern="1200" dirty="0">
                <a:solidFill>
                  <a:srgbClr val="FF0000"/>
                </a:solidFill>
                <a:latin typeface="Arial" panose="020B0604020202020204" pitchFamily="34" charset="0"/>
                <a:ea typeface="Arial" panose="020B0604020202020204" pitchFamily="34" charset="0"/>
              </a:rPr>
              <a:t>HOLD Questions for Discussion Period </a:t>
            </a:r>
          </a:p>
          <a:p>
            <a:pPr marL="6350" marR="347345" lvl="0" indent="-6350" defTabSz="457200" fontAlgn="auto">
              <a:spcBef>
                <a:spcPts val="0"/>
              </a:spcBef>
              <a:spcAft>
                <a:spcPts val="0"/>
              </a:spcAft>
            </a:pPr>
            <a:endParaRPr lang="en-US" sz="800" kern="1200" dirty="0">
              <a:solidFill>
                <a:srgbClr val="000000"/>
              </a:solidFill>
              <a:latin typeface="Calibri" panose="020F0502020204030204" pitchFamily="34" charset="0"/>
              <a:ea typeface="Calibri" panose="020F0502020204030204" pitchFamily="34" charset="0"/>
            </a:endParaRPr>
          </a:p>
          <a:p>
            <a:pPr marL="6350" marR="347345" lvl="0" indent="-6350" defTabSz="457200" fontAlgn="auto">
              <a:lnSpc>
                <a:spcPct val="107000"/>
              </a:lnSpc>
              <a:spcBef>
                <a:spcPts val="0"/>
              </a:spcBef>
              <a:spcAft>
                <a:spcPts val="1865"/>
              </a:spcAft>
            </a:pPr>
            <a:r>
              <a:rPr lang="en-US" sz="1800" kern="1200" dirty="0">
                <a:solidFill>
                  <a:srgbClr val="000000"/>
                </a:solidFill>
                <a:latin typeface="Arial" panose="020B0604020202020204" pitchFamily="34" charset="0"/>
                <a:ea typeface="Arial" panose="020B0604020202020204" pitchFamily="34" charset="0"/>
              </a:rPr>
              <a:t>Members May Submit Additional Questions for the Record</a:t>
            </a:r>
            <a:endParaRPr lang="en-US" sz="1050" kern="1200" dirty="0">
              <a:solidFill>
                <a:srgbClr val="000000"/>
              </a:solidFill>
              <a:latin typeface="Calibri" panose="020F0502020204030204" pitchFamily="34" charset="0"/>
              <a:ea typeface="Calibri" panose="020F0502020204030204" pitchFamily="34" charset="0"/>
            </a:endParaRPr>
          </a:p>
        </p:txBody>
      </p:sp>
      <p:sp>
        <p:nvSpPr>
          <p:cNvPr id="6" name="Slide Number Placeholder 5">
            <a:extLst>
              <a:ext uri="{FF2B5EF4-FFF2-40B4-BE49-F238E27FC236}">
                <a16:creationId xmlns:a16="http://schemas.microsoft.com/office/drawing/2014/main" id="{119BD646-5E77-0442-9FFE-7CB398103A31}"/>
              </a:ext>
            </a:extLst>
          </p:cNvPr>
          <p:cNvSpPr>
            <a:spLocks noGrp="1"/>
          </p:cNvSpPr>
          <p:nvPr>
            <p:ph type="sldNum" sz="quarter" idx="12"/>
          </p:nvPr>
        </p:nvSpPr>
        <p:spPr/>
        <p:txBody>
          <a:bodyPr/>
          <a:lstStyle/>
          <a:p>
            <a:fld id="{608019CB-6D2E-46BE-8977-DC750BE341C6}" type="slidenum">
              <a:rPr lang="en-US" smtClean="0">
                <a:solidFill>
                  <a:srgbClr val="000000"/>
                </a:solidFill>
              </a:rPr>
              <a:pPr/>
              <a:t>17</a:t>
            </a:fld>
            <a:endParaRPr lang="en-US" dirty="0">
              <a:solidFill>
                <a:srgbClr val="000000"/>
              </a:solidFill>
            </a:endParaRPr>
          </a:p>
        </p:txBody>
      </p:sp>
    </p:spTree>
    <p:extLst>
      <p:ext uri="{BB962C8B-B14F-4D97-AF65-F5344CB8AC3E}">
        <p14:creationId xmlns:p14="http://schemas.microsoft.com/office/powerpoint/2010/main" val="596828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banner of photos showing an American flag, 3 young girls looking at a globe, a close up of a trumpet players fingers, and both a male and female teenage graduate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48163" y="471308"/>
            <a:ext cx="7825473" cy="173899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Title 1"/>
          <p:cNvSpPr>
            <a:spLocks noGrp="1"/>
          </p:cNvSpPr>
          <p:nvPr>
            <p:ph type="ctrTitle"/>
          </p:nvPr>
        </p:nvSpPr>
        <p:spPr>
          <a:xfrm>
            <a:off x="1507067" y="3080538"/>
            <a:ext cx="7766936" cy="1646302"/>
          </a:xfrm>
        </p:spPr>
        <p:txBody>
          <a:bodyPr/>
          <a:lstStyle/>
          <a:p>
            <a:r>
              <a:rPr lang="en-US" sz="3600" dirty="0"/>
              <a:t>Interstate Compact for Educational Opportunity for Military Children</a:t>
            </a:r>
            <a:br>
              <a:rPr lang="en-US" sz="3600" dirty="0"/>
            </a:br>
            <a:r>
              <a:rPr lang="en-US" sz="2400" dirty="0">
                <a:solidFill>
                  <a:schemeClr val="tx2"/>
                </a:solidFill>
              </a:rPr>
              <a:t>Military Family Readiness Council, March 6, 2018 </a:t>
            </a:r>
          </a:p>
        </p:txBody>
      </p:sp>
      <p:sp>
        <p:nvSpPr>
          <p:cNvPr id="3" name="Subtitle 2"/>
          <p:cNvSpPr>
            <a:spLocks noGrp="1"/>
          </p:cNvSpPr>
          <p:nvPr>
            <p:ph type="subTitle" idx="1"/>
          </p:nvPr>
        </p:nvSpPr>
        <p:spPr>
          <a:xfrm>
            <a:off x="1507067" y="4816641"/>
            <a:ext cx="7766936" cy="1096899"/>
          </a:xfrm>
        </p:spPr>
        <p:txBody>
          <a:bodyPr/>
          <a:lstStyle/>
          <a:p>
            <a:r>
              <a:rPr lang="en-US" dirty="0"/>
              <a:t>Ms. Kathleen M. Facon</a:t>
            </a:r>
          </a:p>
          <a:p>
            <a:r>
              <a:rPr lang="en-US" dirty="0"/>
              <a:t>Chief, Education Partnership and Resources DoDEA</a:t>
            </a:r>
          </a:p>
        </p:txBody>
      </p:sp>
      <p:sp>
        <p:nvSpPr>
          <p:cNvPr id="6" name="Slide Number Placeholder 5">
            <a:extLst>
              <a:ext uri="{FF2B5EF4-FFF2-40B4-BE49-F238E27FC236}">
                <a16:creationId xmlns:a16="http://schemas.microsoft.com/office/drawing/2014/main" id="{B4259E2A-6A19-DD4E-B07C-C82FC65148BA}"/>
              </a:ext>
            </a:extLst>
          </p:cNvPr>
          <p:cNvSpPr>
            <a:spLocks noGrp="1"/>
          </p:cNvSpPr>
          <p:nvPr>
            <p:ph type="sldNum" sz="quarter" idx="12"/>
          </p:nvPr>
        </p:nvSpPr>
        <p:spPr/>
        <p:txBody>
          <a:bodyPr/>
          <a:lstStyle/>
          <a:p>
            <a:fld id="{DD918DD3-2AE4-1C43-81A7-EF59FA9B95C0}" type="slidenum">
              <a:rPr lang="en-US" smtClean="0"/>
              <a:pPr/>
              <a:t>18</a:t>
            </a:fld>
            <a:endParaRPr lang="en-US" dirty="0"/>
          </a:p>
        </p:txBody>
      </p:sp>
    </p:spTree>
    <p:custDataLst>
      <p:tags r:id="rId1"/>
    </p:custDataLst>
    <p:extLst>
      <p:ext uri="{BB962C8B-B14F-4D97-AF65-F5344CB8AC3E}">
        <p14:creationId xmlns:p14="http://schemas.microsoft.com/office/powerpoint/2010/main" val="3018231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Military Interstate Children’s Compact</a:t>
            </a:r>
          </a:p>
        </p:txBody>
      </p:sp>
      <p:sp>
        <p:nvSpPr>
          <p:cNvPr id="3" name="Content Placeholder 2"/>
          <p:cNvSpPr>
            <a:spLocks noGrp="1"/>
          </p:cNvSpPr>
          <p:nvPr>
            <p:ph idx="1"/>
          </p:nvPr>
        </p:nvSpPr>
        <p:spPr>
          <a:xfrm>
            <a:off x="677334" y="2160589"/>
            <a:ext cx="8596668" cy="3880773"/>
          </a:xfrm>
        </p:spPr>
        <p:txBody>
          <a:bodyPr/>
          <a:lstStyle/>
          <a:p>
            <a:r>
              <a:rPr lang="en-US" dirty="0"/>
              <a:t>The Compact was developed by:</a:t>
            </a:r>
          </a:p>
          <a:p>
            <a:pPr lvl="1">
              <a:buFont typeface="Courier New" panose="02070309020205020404" pitchFamily="49" charset="0"/>
              <a:buChar char="o"/>
            </a:pPr>
            <a:r>
              <a:rPr lang="en-US" sz="1800" dirty="0"/>
              <a:t>Council of State Governments</a:t>
            </a:r>
          </a:p>
          <a:p>
            <a:pPr lvl="1">
              <a:buFont typeface="Courier New" panose="02070309020205020404" pitchFamily="49" charset="0"/>
              <a:buChar char="o"/>
            </a:pPr>
            <a:r>
              <a:rPr lang="en-US" sz="1800" dirty="0"/>
              <a:t>Department of Defense</a:t>
            </a:r>
          </a:p>
          <a:p>
            <a:pPr lvl="1">
              <a:buFont typeface="Courier New" panose="02070309020205020404" pitchFamily="49" charset="0"/>
              <a:buChar char="o"/>
            </a:pPr>
            <a:r>
              <a:rPr lang="en-US" sz="1800" dirty="0"/>
              <a:t>National associations</a:t>
            </a:r>
          </a:p>
          <a:p>
            <a:pPr lvl="1">
              <a:buFont typeface="Courier New" panose="02070309020205020404" pitchFamily="49" charset="0"/>
              <a:buChar char="o"/>
            </a:pPr>
            <a:r>
              <a:rPr lang="en-US" sz="1800" dirty="0"/>
              <a:t>Federal and state officials</a:t>
            </a:r>
          </a:p>
          <a:p>
            <a:pPr lvl="1">
              <a:buFont typeface="Courier New" panose="02070309020205020404" pitchFamily="49" charset="0"/>
              <a:buChar char="o"/>
            </a:pPr>
            <a:r>
              <a:rPr lang="en-US" sz="1800" dirty="0"/>
              <a:t>School administrators </a:t>
            </a:r>
          </a:p>
          <a:p>
            <a:r>
              <a:rPr lang="en-US" dirty="0"/>
              <a:t>This Compact a legal agreement with membership including all 50 states, and the District of Columbia</a:t>
            </a:r>
          </a:p>
          <a:p>
            <a:pPr lvl="1">
              <a:buFont typeface="Courier New" panose="02070309020205020404" pitchFamily="49" charset="0"/>
              <a:buChar char="o"/>
            </a:pPr>
            <a:r>
              <a:rPr lang="en-US" sz="1800" dirty="0"/>
              <a:t>Department of Defense Education Activity (DoDEA) schools policies and procedures mirror those in the Compact’s guidelines and related rules</a:t>
            </a:r>
          </a:p>
          <a:p>
            <a:endParaRPr lang="en-US" dirty="0"/>
          </a:p>
        </p:txBody>
      </p:sp>
      <p:pic>
        <p:nvPicPr>
          <p:cNvPr id="5" name="Picture 4" descr="Blue map of the United States showing eah individual state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93442" y="1543381"/>
            <a:ext cx="4480560" cy="3136390"/>
          </a:xfrm>
          <a:prstGeom prst="rect">
            <a:avLst/>
          </a:prstGeom>
          <a:noFill/>
          <a:ln>
            <a:noFill/>
          </a:ln>
        </p:spPr>
      </p:pic>
      <p:sp>
        <p:nvSpPr>
          <p:cNvPr id="7" name="Slide Number Placeholder 6">
            <a:extLst>
              <a:ext uri="{FF2B5EF4-FFF2-40B4-BE49-F238E27FC236}">
                <a16:creationId xmlns:a16="http://schemas.microsoft.com/office/drawing/2014/main" id="{40D31FE4-3D78-4348-BDC4-B40E797EE3C9}"/>
              </a:ext>
            </a:extLst>
          </p:cNvPr>
          <p:cNvSpPr>
            <a:spLocks noGrp="1"/>
          </p:cNvSpPr>
          <p:nvPr>
            <p:ph type="sldNum" sz="quarter" idx="12"/>
          </p:nvPr>
        </p:nvSpPr>
        <p:spPr/>
        <p:txBody>
          <a:bodyPr/>
          <a:lstStyle/>
          <a:p>
            <a:fld id="{DD918DD3-2AE4-1C43-81A7-EF59FA9B95C0}" type="slidenum">
              <a:rPr lang="en-US" smtClean="0"/>
              <a:pPr/>
              <a:t>19</a:t>
            </a:fld>
            <a:endParaRPr lang="en-US" dirty="0"/>
          </a:p>
        </p:txBody>
      </p:sp>
    </p:spTree>
    <p:custDataLst>
      <p:tags r:id="rId1"/>
    </p:custDataLst>
    <p:extLst>
      <p:ext uri="{BB962C8B-B14F-4D97-AF65-F5344CB8AC3E}">
        <p14:creationId xmlns:p14="http://schemas.microsoft.com/office/powerpoint/2010/main" val="2117803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2889" y="0"/>
            <a:ext cx="8596668" cy="1320800"/>
          </a:xfrm>
        </p:spPr>
        <p:txBody>
          <a:bodyPr/>
          <a:lstStyle/>
          <a:p>
            <a:r>
              <a:rPr lang="en-US" dirty="0"/>
              <a:t>How and When the Military Interstate Children’s Compact Can Help</a:t>
            </a:r>
          </a:p>
        </p:txBody>
      </p:sp>
      <p:sp>
        <p:nvSpPr>
          <p:cNvPr id="3" name="Content Placeholder 2"/>
          <p:cNvSpPr>
            <a:spLocks noGrp="1"/>
          </p:cNvSpPr>
          <p:nvPr>
            <p:ph idx="1"/>
          </p:nvPr>
        </p:nvSpPr>
        <p:spPr>
          <a:xfrm>
            <a:off x="402889" y="1320800"/>
            <a:ext cx="9338988" cy="3880773"/>
          </a:xfrm>
        </p:spPr>
        <p:txBody>
          <a:bodyPr>
            <a:noAutofit/>
          </a:bodyPr>
          <a:lstStyle/>
          <a:p>
            <a:pPr>
              <a:spcBef>
                <a:spcPts val="400"/>
              </a:spcBef>
            </a:pPr>
            <a:r>
              <a:rPr lang="en-US" dirty="0"/>
              <a:t>The goal of the Compact is to addresses key education transition issues </a:t>
            </a:r>
            <a:br>
              <a:rPr lang="en-US" dirty="0"/>
            </a:br>
            <a:r>
              <a:rPr lang="en-US" dirty="0"/>
              <a:t>encountered by children of military families</a:t>
            </a:r>
          </a:p>
          <a:p>
            <a:pPr>
              <a:spcBef>
                <a:spcPts val="400"/>
              </a:spcBef>
            </a:pPr>
            <a:r>
              <a:rPr lang="en-US" dirty="0"/>
              <a:t>Frequently or recurring K-12 education topics for transitioning military students include:  </a:t>
            </a:r>
          </a:p>
          <a:p>
            <a:pPr marL="573088" lvl="1" indent="-277813">
              <a:spcBef>
                <a:spcPts val="400"/>
              </a:spcBef>
              <a:buFont typeface="Courier New" panose="02070309020205020404" pitchFamily="49" charset="0"/>
              <a:buChar char="o"/>
            </a:pPr>
            <a:r>
              <a:rPr lang="en-US" sz="1800" dirty="0"/>
              <a:t>Kindergarten &amp; First Grade Entrance Age </a:t>
            </a:r>
          </a:p>
          <a:p>
            <a:pPr marL="573088" lvl="1" indent="-277813">
              <a:spcBef>
                <a:spcPts val="400"/>
              </a:spcBef>
              <a:buFont typeface="Courier New" panose="02070309020205020404" pitchFamily="49" charset="0"/>
              <a:buChar char="o"/>
            </a:pPr>
            <a:r>
              <a:rPr lang="en-US" sz="1800" dirty="0"/>
              <a:t>Course and Educational Program Placement </a:t>
            </a:r>
          </a:p>
          <a:p>
            <a:pPr marL="573088" lvl="1" indent="-277813">
              <a:spcBef>
                <a:spcPts val="400"/>
              </a:spcBef>
              <a:buFont typeface="Courier New" panose="02070309020205020404" pitchFamily="49" charset="0"/>
              <a:buChar char="o"/>
            </a:pPr>
            <a:r>
              <a:rPr lang="en-US" sz="1800" dirty="0"/>
              <a:t>Special Education Services </a:t>
            </a:r>
          </a:p>
          <a:p>
            <a:pPr marL="573088" lvl="1" indent="-277813">
              <a:spcBef>
                <a:spcPts val="400"/>
              </a:spcBef>
              <a:buFont typeface="Courier New" panose="02070309020205020404" pitchFamily="49" charset="0"/>
              <a:buChar char="o"/>
            </a:pPr>
            <a:r>
              <a:rPr lang="en-US" sz="1800" dirty="0"/>
              <a:t>Placement Flexibility </a:t>
            </a:r>
          </a:p>
          <a:p>
            <a:pPr marL="573088" lvl="1" indent="-277813">
              <a:spcBef>
                <a:spcPts val="400"/>
              </a:spcBef>
              <a:buFont typeface="Courier New" panose="02070309020205020404" pitchFamily="49" charset="0"/>
              <a:buChar char="o"/>
            </a:pPr>
            <a:r>
              <a:rPr lang="en-US" sz="1800" dirty="0"/>
              <a:t>Absence Related to Deployment Activities </a:t>
            </a:r>
          </a:p>
          <a:p>
            <a:pPr marL="573088" lvl="1" indent="-277813">
              <a:spcBef>
                <a:spcPts val="400"/>
              </a:spcBef>
              <a:buFont typeface="Courier New" panose="02070309020205020404" pitchFamily="49" charset="0"/>
              <a:buChar char="o"/>
            </a:pPr>
            <a:r>
              <a:rPr lang="en-US" sz="1800" dirty="0"/>
              <a:t>Waiving courses required for graduation if similar course work has been completed </a:t>
            </a:r>
          </a:p>
          <a:p>
            <a:pPr marL="573088" lvl="1" indent="-277813">
              <a:spcBef>
                <a:spcPts val="400"/>
              </a:spcBef>
              <a:buFont typeface="Courier New" panose="02070309020205020404" pitchFamily="49" charset="0"/>
              <a:buChar char="o"/>
            </a:pPr>
            <a:r>
              <a:rPr lang="en-US" sz="1800" dirty="0"/>
              <a:t>Flexibility in accepting state exit or end-of-course exams, national achievement tests, or alternative testing in lieu of testing requirements for graduation in the receiving state</a:t>
            </a:r>
          </a:p>
          <a:p>
            <a:pPr marL="573088" lvl="1" indent="-277813">
              <a:spcBef>
                <a:spcPts val="400"/>
              </a:spcBef>
              <a:buFont typeface="Courier New" panose="02070309020205020404" pitchFamily="49" charset="0"/>
              <a:buChar char="o"/>
            </a:pPr>
            <a:r>
              <a:rPr lang="en-US" sz="1800" dirty="0"/>
              <a:t>Allowing a student to receive a diploma from the sending school instead </a:t>
            </a:r>
            <a:br>
              <a:rPr lang="en-US" sz="1800" dirty="0"/>
            </a:br>
            <a:r>
              <a:rPr lang="en-US" sz="1800" dirty="0"/>
              <a:t>of the receiving school</a:t>
            </a:r>
          </a:p>
        </p:txBody>
      </p:sp>
      <p:pic>
        <p:nvPicPr>
          <p:cNvPr id="7" name="Picture 6" descr="An illustration showing raised hands colored in shades of teal, yellow, pink and green. The hands have a wide variety of educational icons on each palm."/>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5542" y="2425427"/>
            <a:ext cx="1259368" cy="1416789"/>
          </a:xfrm>
          <a:prstGeom prst="rect">
            <a:avLst/>
          </a:prstGeom>
        </p:spPr>
      </p:pic>
      <p:sp>
        <p:nvSpPr>
          <p:cNvPr id="6" name="Slide Number Placeholder 5">
            <a:extLst>
              <a:ext uri="{FF2B5EF4-FFF2-40B4-BE49-F238E27FC236}">
                <a16:creationId xmlns:a16="http://schemas.microsoft.com/office/drawing/2014/main" id="{40C1E545-DCEC-234D-B0FE-8CC107A43715}"/>
              </a:ext>
            </a:extLst>
          </p:cNvPr>
          <p:cNvSpPr>
            <a:spLocks noGrp="1"/>
          </p:cNvSpPr>
          <p:nvPr>
            <p:ph type="sldNum" sz="quarter" idx="12"/>
          </p:nvPr>
        </p:nvSpPr>
        <p:spPr/>
        <p:txBody>
          <a:bodyPr/>
          <a:lstStyle/>
          <a:p>
            <a:fld id="{DD918DD3-2AE4-1C43-81A7-EF59FA9B95C0}" type="slidenum">
              <a:rPr lang="en-US" smtClean="0"/>
              <a:pPr/>
              <a:t>20</a:t>
            </a:fld>
            <a:endParaRPr lang="en-US" dirty="0"/>
          </a:p>
        </p:txBody>
      </p:sp>
    </p:spTree>
    <p:custDataLst>
      <p:tags r:id="rId1"/>
    </p:custDataLst>
    <p:extLst>
      <p:ext uri="{BB962C8B-B14F-4D97-AF65-F5344CB8AC3E}">
        <p14:creationId xmlns:p14="http://schemas.microsoft.com/office/powerpoint/2010/main" val="2799550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112" y="201385"/>
            <a:ext cx="8246551" cy="1320800"/>
          </a:xfrm>
        </p:spPr>
        <p:txBody>
          <a:bodyPr/>
          <a:lstStyle/>
          <a:p>
            <a:r>
              <a:rPr lang="en-US" dirty="0"/>
              <a:t>Military Interstate Children’s Compact Implementation and Oversight</a:t>
            </a:r>
          </a:p>
        </p:txBody>
      </p:sp>
      <p:sp>
        <p:nvSpPr>
          <p:cNvPr id="3" name="Content Placeholder 2"/>
          <p:cNvSpPr>
            <a:spLocks noGrp="1"/>
          </p:cNvSpPr>
          <p:nvPr>
            <p:ph idx="1"/>
          </p:nvPr>
        </p:nvSpPr>
        <p:spPr>
          <a:xfrm>
            <a:off x="344111" y="1654403"/>
            <a:ext cx="9257089" cy="3880773"/>
          </a:xfrm>
        </p:spPr>
        <p:txBody>
          <a:bodyPr>
            <a:noAutofit/>
          </a:bodyPr>
          <a:lstStyle/>
          <a:p>
            <a:pPr>
              <a:spcBef>
                <a:spcPts val="800"/>
              </a:spcBef>
            </a:pPr>
            <a:r>
              <a:rPr lang="en-US" dirty="0"/>
              <a:t>The Military Interstate Children’s Compact Commission (MIC3) is a national governing body responsible for enacting rules and oversight of the Compact</a:t>
            </a:r>
          </a:p>
          <a:p>
            <a:pPr>
              <a:spcBef>
                <a:spcPts val="800"/>
              </a:spcBef>
            </a:pPr>
            <a:r>
              <a:rPr lang="en-US" dirty="0"/>
              <a:t>The commission is comprised of Commissioners from each member state</a:t>
            </a:r>
          </a:p>
          <a:p>
            <a:pPr>
              <a:spcBef>
                <a:spcPts val="800"/>
              </a:spcBef>
            </a:pPr>
            <a:r>
              <a:rPr lang="en-US" dirty="0"/>
              <a:t>The commission is funded through an annual assessment of the number of school age military children residing in the member states</a:t>
            </a:r>
          </a:p>
          <a:p>
            <a:pPr>
              <a:spcBef>
                <a:spcPts val="800"/>
              </a:spcBef>
            </a:pPr>
            <a:r>
              <a:rPr lang="en-US" dirty="0"/>
              <a:t>Each member state has a State Council that must include at least:</a:t>
            </a:r>
          </a:p>
          <a:p>
            <a:pPr lvl="1">
              <a:spcBef>
                <a:spcPts val="800"/>
              </a:spcBef>
              <a:buFont typeface="Courier New" panose="02070309020205020404" pitchFamily="49" charset="0"/>
              <a:buChar char="o"/>
            </a:pPr>
            <a:r>
              <a:rPr lang="en-US" sz="1800" dirty="0"/>
              <a:t>State superintendent of education</a:t>
            </a:r>
          </a:p>
          <a:p>
            <a:pPr lvl="1">
              <a:spcBef>
                <a:spcPts val="800"/>
              </a:spcBef>
              <a:buFont typeface="Courier New" panose="02070309020205020404" pitchFamily="49" charset="0"/>
              <a:buChar char="o"/>
            </a:pPr>
            <a:r>
              <a:rPr lang="en-US" sz="1800" dirty="0"/>
              <a:t>Superintendent of a school district with a high concentration of military children</a:t>
            </a:r>
          </a:p>
          <a:p>
            <a:pPr lvl="1">
              <a:spcBef>
                <a:spcPts val="800"/>
              </a:spcBef>
              <a:buFont typeface="Courier New" panose="02070309020205020404" pitchFamily="49" charset="0"/>
              <a:buChar char="o"/>
            </a:pPr>
            <a:r>
              <a:rPr lang="en-US" sz="1800" dirty="0"/>
              <a:t>Representative from a military community</a:t>
            </a:r>
          </a:p>
          <a:p>
            <a:pPr lvl="1">
              <a:spcBef>
                <a:spcPts val="800"/>
              </a:spcBef>
              <a:buFont typeface="Courier New" panose="02070309020205020404" pitchFamily="49" charset="0"/>
              <a:buChar char="o"/>
            </a:pPr>
            <a:r>
              <a:rPr lang="en-US" sz="1800" dirty="0"/>
              <a:t>One representative each from the legislative and executive branches of government</a:t>
            </a:r>
          </a:p>
          <a:p>
            <a:pPr lvl="1">
              <a:spcBef>
                <a:spcPts val="800"/>
              </a:spcBef>
              <a:buFont typeface="Courier New" panose="02070309020205020404" pitchFamily="49" charset="0"/>
              <a:buChar char="o"/>
            </a:pPr>
            <a:r>
              <a:rPr lang="en-US" sz="1800" dirty="0"/>
              <a:t>Other offices and stakeholder groups the State Council deems appropriate</a:t>
            </a:r>
          </a:p>
        </p:txBody>
      </p:sp>
      <p:sp>
        <p:nvSpPr>
          <p:cNvPr id="6" name="Slide Number Placeholder 5">
            <a:extLst>
              <a:ext uri="{FF2B5EF4-FFF2-40B4-BE49-F238E27FC236}">
                <a16:creationId xmlns:a16="http://schemas.microsoft.com/office/drawing/2014/main" id="{F3DAC2B0-8684-0B4E-AA02-4401DA927526}"/>
              </a:ext>
            </a:extLst>
          </p:cNvPr>
          <p:cNvSpPr>
            <a:spLocks noGrp="1"/>
          </p:cNvSpPr>
          <p:nvPr>
            <p:ph type="sldNum" sz="quarter" idx="12"/>
          </p:nvPr>
        </p:nvSpPr>
        <p:spPr/>
        <p:txBody>
          <a:bodyPr/>
          <a:lstStyle/>
          <a:p>
            <a:fld id="{DD918DD3-2AE4-1C43-81A7-EF59FA9B95C0}" type="slidenum">
              <a:rPr lang="en-US" smtClean="0"/>
              <a:pPr/>
              <a:t>21</a:t>
            </a:fld>
            <a:endParaRPr lang="en-US" dirty="0"/>
          </a:p>
        </p:txBody>
      </p:sp>
    </p:spTree>
    <p:custDataLst>
      <p:tags r:id="rId1"/>
    </p:custDataLst>
    <p:extLst>
      <p:ext uri="{BB962C8B-B14F-4D97-AF65-F5344CB8AC3E}">
        <p14:creationId xmlns:p14="http://schemas.microsoft.com/office/powerpoint/2010/main" val="14402739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DoD Role in Military Interstate </a:t>
            </a:r>
            <a:br>
              <a:rPr lang="en-US" dirty="0"/>
            </a:br>
            <a:r>
              <a:rPr lang="en-US" dirty="0"/>
              <a:t>Children’s Compact</a:t>
            </a:r>
          </a:p>
        </p:txBody>
      </p:sp>
      <p:sp>
        <p:nvSpPr>
          <p:cNvPr id="3" name="Content Placeholder 2"/>
          <p:cNvSpPr>
            <a:spLocks noGrp="1"/>
          </p:cNvSpPr>
          <p:nvPr>
            <p:ph idx="1"/>
          </p:nvPr>
        </p:nvSpPr>
        <p:spPr>
          <a:xfrm>
            <a:off x="677334" y="2160589"/>
            <a:ext cx="8352366" cy="3880773"/>
          </a:xfrm>
        </p:spPr>
        <p:txBody>
          <a:bodyPr>
            <a:normAutofit lnSpcReduction="10000"/>
          </a:bodyPr>
          <a:lstStyle/>
          <a:p>
            <a:r>
              <a:rPr lang="en-US" dirty="0"/>
              <a:t>The DoD supports the Compact by:</a:t>
            </a:r>
          </a:p>
          <a:p>
            <a:pPr lvl="1">
              <a:buFont typeface="Courier New" panose="02070309020205020404" pitchFamily="49" charset="0"/>
              <a:buChar char="o"/>
            </a:pPr>
            <a:r>
              <a:rPr lang="en-US" sz="1800" dirty="0"/>
              <a:t>Designating the ex-officio member to the Military Interstate Children’s Compact Commission (MIC3)</a:t>
            </a:r>
          </a:p>
          <a:p>
            <a:pPr lvl="1">
              <a:buFont typeface="Courier New" panose="02070309020205020404" pitchFamily="49" charset="0"/>
              <a:buChar char="o"/>
            </a:pPr>
            <a:r>
              <a:rPr lang="en-US" sz="1800" dirty="0"/>
              <a:t>Designating a military representative, by position, to State Councils</a:t>
            </a:r>
          </a:p>
          <a:p>
            <a:pPr lvl="1">
              <a:buFont typeface="Courier New" panose="02070309020205020404" pitchFamily="49" charset="0"/>
              <a:buChar char="o"/>
            </a:pPr>
            <a:r>
              <a:rPr lang="en-US" sz="1800" dirty="0"/>
              <a:t>Implementing policy thorough the Department of Defense Instruction 1342.29 “Interstate Compact on Educational Opportunity for Military Children” </a:t>
            </a:r>
          </a:p>
          <a:p>
            <a:pPr lvl="1">
              <a:buFont typeface="Courier New" panose="02070309020205020404" pitchFamily="49" charset="0"/>
              <a:buChar char="o"/>
            </a:pPr>
            <a:r>
              <a:rPr lang="en-US" sz="1800" dirty="0"/>
              <a:t>Ensuring Department of Defense Education Activity (DoDEA) schools comply with the DoD Policy to operationalize the Compact</a:t>
            </a:r>
          </a:p>
          <a:p>
            <a:pPr lvl="1">
              <a:buFont typeface="Courier New" panose="02070309020205020404" pitchFamily="49" charset="0"/>
              <a:buChar char="o"/>
            </a:pPr>
            <a:r>
              <a:rPr lang="en-US" sz="1800" dirty="0"/>
              <a:t>Military Services School Liaison Officers serve to support transition issues impacting military connected students and facilitate solutions within the compact rules</a:t>
            </a:r>
          </a:p>
        </p:txBody>
      </p:sp>
      <p:sp>
        <p:nvSpPr>
          <p:cNvPr id="6" name="Slide Number Placeholder 5">
            <a:extLst>
              <a:ext uri="{FF2B5EF4-FFF2-40B4-BE49-F238E27FC236}">
                <a16:creationId xmlns:a16="http://schemas.microsoft.com/office/drawing/2014/main" id="{081C7125-2C0F-8D4A-BDFB-16916BD7B4F9}"/>
              </a:ext>
            </a:extLst>
          </p:cNvPr>
          <p:cNvSpPr>
            <a:spLocks noGrp="1"/>
          </p:cNvSpPr>
          <p:nvPr>
            <p:ph type="sldNum" sz="quarter" idx="12"/>
          </p:nvPr>
        </p:nvSpPr>
        <p:spPr/>
        <p:txBody>
          <a:bodyPr/>
          <a:lstStyle/>
          <a:p>
            <a:fld id="{DD918DD3-2AE4-1C43-81A7-EF59FA9B95C0}" type="slidenum">
              <a:rPr lang="en-US" smtClean="0"/>
              <a:pPr/>
              <a:t>22</a:t>
            </a:fld>
            <a:endParaRPr lang="en-US" dirty="0"/>
          </a:p>
        </p:txBody>
      </p:sp>
    </p:spTree>
    <p:custDataLst>
      <p:tags r:id="rId1"/>
    </p:custDataLst>
    <p:extLst>
      <p:ext uri="{BB962C8B-B14F-4D97-AF65-F5344CB8AC3E}">
        <p14:creationId xmlns:p14="http://schemas.microsoft.com/office/powerpoint/2010/main" val="13254740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Challenges and Successes</a:t>
            </a:r>
          </a:p>
        </p:txBody>
      </p:sp>
      <p:sp>
        <p:nvSpPr>
          <p:cNvPr id="3" name="Content Placeholder 2"/>
          <p:cNvSpPr>
            <a:spLocks noGrp="1"/>
          </p:cNvSpPr>
          <p:nvPr>
            <p:ph idx="1"/>
          </p:nvPr>
        </p:nvSpPr>
        <p:spPr>
          <a:xfrm>
            <a:off x="677333" y="2160589"/>
            <a:ext cx="9090121" cy="3880773"/>
          </a:xfrm>
        </p:spPr>
        <p:txBody>
          <a:bodyPr/>
          <a:lstStyle/>
          <a:p>
            <a:r>
              <a:rPr lang="en-US" dirty="0"/>
              <a:t>The goal of the compact is to support transitioning military students with a comprehensive approach. However, there are limitations on what it covers </a:t>
            </a:r>
          </a:p>
          <a:p>
            <a:pPr lvl="1">
              <a:buFont typeface="Courier New" panose="02070309020205020404" pitchFamily="49" charset="0"/>
              <a:buChar char="o"/>
            </a:pPr>
            <a:r>
              <a:rPr lang="en-US" sz="1800" dirty="0"/>
              <a:t>The compact is designed to resolve transition issues and does not impact the quality of education, grade computation, or require a state to waive any of its state education standards or exams</a:t>
            </a:r>
          </a:p>
          <a:p>
            <a:r>
              <a:rPr lang="en-US" dirty="0"/>
              <a:t>The compact provisions specifically provide flexibility and local discretion in course and program placement, and on-time graduation within the criteria established by the state</a:t>
            </a:r>
          </a:p>
        </p:txBody>
      </p:sp>
      <p:pic>
        <p:nvPicPr>
          <p:cNvPr id="7" name="Picture 6" descr="An education graphic showing a laptop with the DODEA Virtual High School logo on the screen. A tablet screen behind the laptop shows a series of education icons. Additionaly colored spheres are seen, some that have education icons, and travel along an arrow leading to the futur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0218" y="4454345"/>
            <a:ext cx="3308318" cy="2289356"/>
          </a:xfrm>
          <a:prstGeom prst="rect">
            <a:avLst/>
          </a:prstGeom>
          <a:noFill/>
          <a:ln>
            <a:noFill/>
          </a:ln>
        </p:spPr>
      </p:pic>
      <p:sp>
        <p:nvSpPr>
          <p:cNvPr id="6" name="Slide Number Placeholder 5">
            <a:extLst>
              <a:ext uri="{FF2B5EF4-FFF2-40B4-BE49-F238E27FC236}">
                <a16:creationId xmlns:a16="http://schemas.microsoft.com/office/drawing/2014/main" id="{7931D049-117E-004C-A33E-A89C499686E3}"/>
              </a:ext>
            </a:extLst>
          </p:cNvPr>
          <p:cNvSpPr>
            <a:spLocks noGrp="1"/>
          </p:cNvSpPr>
          <p:nvPr>
            <p:ph type="sldNum" sz="quarter" idx="12"/>
          </p:nvPr>
        </p:nvSpPr>
        <p:spPr/>
        <p:txBody>
          <a:bodyPr/>
          <a:lstStyle/>
          <a:p>
            <a:fld id="{DD918DD3-2AE4-1C43-81A7-EF59FA9B95C0}" type="slidenum">
              <a:rPr lang="en-US" smtClean="0"/>
              <a:pPr/>
              <a:t>23</a:t>
            </a:fld>
            <a:endParaRPr lang="en-US" dirty="0"/>
          </a:p>
        </p:txBody>
      </p:sp>
    </p:spTree>
    <p:custDataLst>
      <p:tags r:id="rId1"/>
    </p:custDataLst>
    <p:extLst>
      <p:ext uri="{BB962C8B-B14F-4D97-AF65-F5344CB8AC3E}">
        <p14:creationId xmlns:p14="http://schemas.microsoft.com/office/powerpoint/2010/main" val="249690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Challenges and Successes, </a:t>
            </a:r>
            <a:r>
              <a:rPr lang="en-US" sz="2800" i="1" dirty="0"/>
              <a:t>Slide 1 of 2</a:t>
            </a:r>
          </a:p>
        </p:txBody>
      </p:sp>
      <p:sp>
        <p:nvSpPr>
          <p:cNvPr id="3" name="Content Placeholder 2"/>
          <p:cNvSpPr>
            <a:spLocks noGrp="1"/>
          </p:cNvSpPr>
          <p:nvPr>
            <p:ph idx="1"/>
          </p:nvPr>
        </p:nvSpPr>
        <p:spPr>
          <a:xfrm>
            <a:off x="677334" y="2160589"/>
            <a:ext cx="6164337" cy="3880773"/>
          </a:xfrm>
        </p:spPr>
        <p:txBody>
          <a:bodyPr/>
          <a:lstStyle/>
          <a:p>
            <a:r>
              <a:rPr lang="en-US" dirty="0"/>
              <a:t>The Compact supports the opportunity to participate in extracurricular activities</a:t>
            </a:r>
          </a:p>
          <a:p>
            <a:r>
              <a:rPr lang="en-US" dirty="0"/>
              <a:t>Under the compact, schools agree to consistent requirements for students' enrollment, eligibility, placement, and graduation</a:t>
            </a:r>
          </a:p>
          <a:p>
            <a:pPr lvl="1">
              <a:buFont typeface="Courier New" panose="02070309020205020404" pitchFamily="49" charset="0"/>
              <a:buChar char="o"/>
            </a:pPr>
            <a:r>
              <a:rPr lang="en-US" sz="1800" dirty="0"/>
              <a:t>For example, prior to the compact, a child might have had to repeat a state history course to graduate, even if she had already taken a similar course in a previous state.  Adoption of the compact ensures families can request a waiver for this type of coursework</a:t>
            </a:r>
          </a:p>
        </p:txBody>
      </p:sp>
      <p:pic>
        <p:nvPicPr>
          <p:cNvPr id="12" name="Picture 11" descr="A female graduate, dressed in her cap and gown, holds her rolled diploma towards the camera, while smiling."/>
          <p:cNvPicPr>
            <a:picLocks noChangeAspect="1"/>
          </p:cNvPicPr>
          <p:nvPr/>
        </p:nvPicPr>
        <p:blipFill rotWithShape="1">
          <a:blip r:embed="rId4">
            <a:extLst>
              <a:ext uri="{28A0092B-C50C-407E-A947-70E740481C1C}">
                <a14:useLocalDpi xmlns:a14="http://schemas.microsoft.com/office/drawing/2010/main" val="0"/>
              </a:ext>
            </a:extLst>
          </a:blip>
          <a:srcRect l="6193" t="4401"/>
          <a:stretch/>
        </p:blipFill>
        <p:spPr>
          <a:xfrm>
            <a:off x="6858000" y="1584541"/>
            <a:ext cx="2718707" cy="3973158"/>
          </a:xfrm>
          <a:prstGeom prst="rect">
            <a:avLst/>
          </a:prstGeom>
          <a:ln>
            <a:noFill/>
          </a:ln>
          <a:effectLst>
            <a:softEdge rad="112500"/>
          </a:effectLst>
        </p:spPr>
      </p:pic>
      <p:sp>
        <p:nvSpPr>
          <p:cNvPr id="6" name="Slide Number Placeholder 5">
            <a:extLst>
              <a:ext uri="{FF2B5EF4-FFF2-40B4-BE49-F238E27FC236}">
                <a16:creationId xmlns:a16="http://schemas.microsoft.com/office/drawing/2014/main" id="{D6EA7DD4-87BA-2A41-A056-A68FF05DCE06}"/>
              </a:ext>
            </a:extLst>
          </p:cNvPr>
          <p:cNvSpPr>
            <a:spLocks noGrp="1"/>
          </p:cNvSpPr>
          <p:nvPr>
            <p:ph type="sldNum" sz="quarter" idx="12"/>
          </p:nvPr>
        </p:nvSpPr>
        <p:spPr/>
        <p:txBody>
          <a:bodyPr/>
          <a:lstStyle/>
          <a:p>
            <a:fld id="{DD918DD3-2AE4-1C43-81A7-EF59FA9B95C0}" type="slidenum">
              <a:rPr lang="en-US" smtClean="0"/>
              <a:pPr/>
              <a:t>24</a:t>
            </a:fld>
            <a:endParaRPr lang="en-US" dirty="0"/>
          </a:p>
        </p:txBody>
      </p:sp>
    </p:spTree>
    <p:custDataLst>
      <p:tags r:id="rId1"/>
    </p:custDataLst>
    <p:extLst>
      <p:ext uri="{BB962C8B-B14F-4D97-AF65-F5344CB8AC3E}">
        <p14:creationId xmlns:p14="http://schemas.microsoft.com/office/powerpoint/2010/main" val="1681428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Challenges and Successes</a:t>
            </a:r>
            <a:r>
              <a:rPr lang="en-US" dirty="0">
                <a:solidFill>
                  <a:srgbClr val="008996"/>
                </a:solidFill>
              </a:rPr>
              <a:t>, </a:t>
            </a:r>
            <a:r>
              <a:rPr lang="en-US" sz="2800" i="1" dirty="0">
                <a:solidFill>
                  <a:srgbClr val="008996"/>
                </a:solidFill>
              </a:rPr>
              <a:t>Slide 2 of 2</a:t>
            </a:r>
            <a:endParaRPr lang="en-US" dirty="0"/>
          </a:p>
        </p:txBody>
      </p:sp>
      <p:sp>
        <p:nvSpPr>
          <p:cNvPr id="3" name="Content Placeholder 2"/>
          <p:cNvSpPr>
            <a:spLocks noGrp="1"/>
          </p:cNvSpPr>
          <p:nvPr>
            <p:ph idx="1"/>
          </p:nvPr>
        </p:nvSpPr>
        <p:spPr>
          <a:xfrm>
            <a:off x="677334" y="2160589"/>
            <a:ext cx="5870423" cy="3880773"/>
          </a:xfrm>
        </p:spPr>
        <p:txBody>
          <a:bodyPr/>
          <a:lstStyle/>
          <a:p>
            <a:r>
              <a:rPr lang="en-US" dirty="0"/>
              <a:t>What makes the Compact most successful?</a:t>
            </a:r>
          </a:p>
          <a:p>
            <a:pPr lvl="1">
              <a:buFont typeface="Courier New" panose="02070309020205020404" pitchFamily="49" charset="0"/>
              <a:buChar char="o"/>
            </a:pPr>
            <a:r>
              <a:rPr lang="en-US" sz="1800" dirty="0"/>
              <a:t>Managing expectations and understanding </a:t>
            </a:r>
          </a:p>
          <a:p>
            <a:pPr lvl="1">
              <a:buFont typeface="Courier New" panose="02070309020205020404" pitchFamily="49" charset="0"/>
              <a:buChar char="o"/>
            </a:pPr>
            <a:r>
              <a:rPr lang="en-US" sz="1800" dirty="0"/>
              <a:t>Communication</a:t>
            </a:r>
          </a:p>
          <a:p>
            <a:pPr lvl="1">
              <a:buFont typeface="Courier New" panose="02070309020205020404" pitchFamily="49" charset="0"/>
              <a:buChar char="o"/>
            </a:pPr>
            <a:r>
              <a:rPr lang="en-US" sz="1800" dirty="0"/>
              <a:t>Accessing resources </a:t>
            </a:r>
          </a:p>
          <a:p>
            <a:r>
              <a:rPr lang="en-US" dirty="0"/>
              <a:t>How can DoD help families?	</a:t>
            </a:r>
          </a:p>
          <a:p>
            <a:pPr lvl="1">
              <a:buFont typeface="Courier New" panose="02070309020205020404" pitchFamily="49" charset="0"/>
              <a:buChar char="o"/>
            </a:pPr>
            <a:r>
              <a:rPr lang="en-US" sz="1800" dirty="0"/>
              <a:t>Understand the importance of educational planning for sequence and mobility</a:t>
            </a:r>
          </a:p>
          <a:p>
            <a:pPr lvl="1">
              <a:buFont typeface="Courier New" panose="02070309020205020404" pitchFamily="49" charset="0"/>
              <a:buChar char="o"/>
            </a:pPr>
            <a:r>
              <a:rPr lang="en-US" sz="1800" dirty="0"/>
              <a:t>Provide support to facilitate transition</a:t>
            </a:r>
          </a:p>
          <a:p>
            <a:pPr lvl="1">
              <a:buFont typeface="Courier New" panose="02070309020205020404" pitchFamily="49" charset="0"/>
              <a:buChar char="o"/>
            </a:pPr>
            <a:r>
              <a:rPr lang="en-US" sz="1800" dirty="0"/>
              <a:t>Offer resources to support educational continuity </a:t>
            </a:r>
          </a:p>
          <a:p>
            <a:endParaRPr lang="en-US" dirty="0"/>
          </a:p>
        </p:txBody>
      </p:sp>
      <p:pic>
        <p:nvPicPr>
          <p:cNvPr id="12" name="Picture 11" descr="A young boy has a thoughtful look on his face. He cups his right elbow in his left hand and his right hand cups his chi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92967" y="1584541"/>
            <a:ext cx="2648772" cy="3973158"/>
          </a:xfrm>
          <a:prstGeom prst="rect">
            <a:avLst/>
          </a:prstGeom>
          <a:ln>
            <a:noFill/>
          </a:ln>
          <a:effectLst>
            <a:softEdge rad="112500"/>
          </a:effectLst>
        </p:spPr>
      </p:pic>
      <p:sp>
        <p:nvSpPr>
          <p:cNvPr id="6" name="Slide Number Placeholder 5">
            <a:extLst>
              <a:ext uri="{FF2B5EF4-FFF2-40B4-BE49-F238E27FC236}">
                <a16:creationId xmlns:a16="http://schemas.microsoft.com/office/drawing/2014/main" id="{FB842DFC-3FF1-B14C-882A-74A4B8CDAB22}"/>
              </a:ext>
            </a:extLst>
          </p:cNvPr>
          <p:cNvSpPr>
            <a:spLocks noGrp="1"/>
          </p:cNvSpPr>
          <p:nvPr>
            <p:ph type="sldNum" sz="quarter" idx="12"/>
          </p:nvPr>
        </p:nvSpPr>
        <p:spPr/>
        <p:txBody>
          <a:bodyPr/>
          <a:lstStyle/>
          <a:p>
            <a:fld id="{DD918DD3-2AE4-1C43-81A7-EF59FA9B95C0}" type="slidenum">
              <a:rPr lang="en-US" smtClean="0"/>
              <a:pPr/>
              <a:t>25</a:t>
            </a:fld>
            <a:endParaRPr lang="en-US" dirty="0"/>
          </a:p>
        </p:txBody>
      </p:sp>
    </p:spTree>
    <p:custDataLst>
      <p:tags r:id="rId1"/>
    </p:custDataLst>
    <p:extLst>
      <p:ext uri="{BB962C8B-B14F-4D97-AF65-F5344CB8AC3E}">
        <p14:creationId xmlns:p14="http://schemas.microsoft.com/office/powerpoint/2010/main" val="3082769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Contact Information</a:t>
            </a:r>
          </a:p>
        </p:txBody>
      </p:sp>
      <p:sp>
        <p:nvSpPr>
          <p:cNvPr id="7" name="Text Placeholder 6"/>
          <p:cNvSpPr>
            <a:spLocks noGrp="1"/>
          </p:cNvSpPr>
          <p:nvPr>
            <p:ph idx="1"/>
          </p:nvPr>
        </p:nvSpPr>
        <p:spPr>
          <a:xfrm>
            <a:off x="677333" y="2160589"/>
            <a:ext cx="9066741" cy="3880773"/>
          </a:xfrm>
        </p:spPr>
        <p:txBody>
          <a:bodyPr>
            <a:normAutofit/>
          </a:bodyPr>
          <a:lstStyle/>
          <a:p>
            <a:pPr marL="0" indent="0">
              <a:buNone/>
            </a:pPr>
            <a:r>
              <a:rPr lang="en-US" sz="2800" dirty="0"/>
              <a:t>Kathleen M. Facon</a:t>
            </a:r>
          </a:p>
          <a:p>
            <a:pPr marL="0" indent="0">
              <a:buNone/>
            </a:pPr>
            <a:r>
              <a:rPr lang="en-US" dirty="0"/>
              <a:t>Chief, Education Partnership and Resources Department of Defense Education Activity</a:t>
            </a:r>
          </a:p>
          <a:p>
            <a:pPr marL="0" indent="0">
              <a:buNone/>
            </a:pPr>
            <a:r>
              <a:rPr lang="en-US" dirty="0"/>
              <a:t>4800 Mark Center Drive</a:t>
            </a:r>
          </a:p>
          <a:p>
            <a:pPr marL="0" indent="0">
              <a:buNone/>
            </a:pPr>
            <a:r>
              <a:rPr lang="en-US" dirty="0"/>
              <a:t>Alexandria, VA 22350</a:t>
            </a:r>
          </a:p>
          <a:p>
            <a:pPr marL="0" indent="0">
              <a:buNone/>
            </a:pPr>
            <a:r>
              <a:rPr lang="en-US" dirty="0"/>
              <a:t>Office:  </a:t>
            </a:r>
          </a:p>
          <a:p>
            <a:pPr marL="0" indent="0">
              <a:buNone/>
            </a:pPr>
            <a:r>
              <a:rPr lang="en-US" dirty="0"/>
              <a:t>Cell:  </a:t>
            </a:r>
          </a:p>
        </p:txBody>
      </p:sp>
      <p:sp>
        <p:nvSpPr>
          <p:cNvPr id="6" name="Rectangle 5" descr="&quot;&quot;">
            <a:extLst>
              <a:ext uri="{FF2B5EF4-FFF2-40B4-BE49-F238E27FC236}">
                <a16:creationId xmlns:a16="http://schemas.microsoft.com/office/drawing/2014/main" id="{5C76CE04-9E28-4FCC-AAD4-72A165C44478}"/>
              </a:ext>
            </a:extLst>
          </p:cNvPr>
          <p:cNvSpPr/>
          <p:nvPr/>
        </p:nvSpPr>
        <p:spPr>
          <a:xfrm>
            <a:off x="1542422" y="3974515"/>
            <a:ext cx="1658607" cy="2529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8" name="Rectangle 7" descr="&quot;&quot;">
            <a:extLst>
              <a:ext uri="{FF2B5EF4-FFF2-40B4-BE49-F238E27FC236}">
                <a16:creationId xmlns:a16="http://schemas.microsoft.com/office/drawing/2014/main" id="{006049E4-CCE4-4E2D-BB6A-8ADE9CA08BA0}"/>
              </a:ext>
            </a:extLst>
          </p:cNvPr>
          <p:cNvSpPr/>
          <p:nvPr/>
        </p:nvSpPr>
        <p:spPr>
          <a:xfrm>
            <a:off x="1335592" y="4367785"/>
            <a:ext cx="1658607" cy="2529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3" name="Picture 2" descr="An icon showing a desktop computer screen, a text book, and a graduation cap."/>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65917" y="3255672"/>
            <a:ext cx="1658607" cy="1365033"/>
          </a:xfrm>
          <a:prstGeom prst="rect">
            <a:avLst/>
          </a:prstGeom>
        </p:spPr>
      </p:pic>
      <p:sp>
        <p:nvSpPr>
          <p:cNvPr id="9" name="Slide Number Placeholder 8">
            <a:extLst>
              <a:ext uri="{FF2B5EF4-FFF2-40B4-BE49-F238E27FC236}">
                <a16:creationId xmlns:a16="http://schemas.microsoft.com/office/drawing/2014/main" id="{9B9F39BA-4F5B-3E4F-9ED0-D6591D6E961D}"/>
              </a:ext>
            </a:extLst>
          </p:cNvPr>
          <p:cNvSpPr>
            <a:spLocks noGrp="1"/>
          </p:cNvSpPr>
          <p:nvPr>
            <p:ph type="sldNum" sz="quarter" idx="12"/>
          </p:nvPr>
        </p:nvSpPr>
        <p:spPr/>
        <p:txBody>
          <a:bodyPr/>
          <a:lstStyle/>
          <a:p>
            <a:fld id="{DD918DD3-2AE4-1C43-81A7-EF59FA9B95C0}" type="slidenum">
              <a:rPr lang="en-US" smtClean="0"/>
              <a:pPr/>
              <a:t>26</a:t>
            </a:fld>
            <a:endParaRPr lang="en-US" dirty="0"/>
          </a:p>
        </p:txBody>
      </p:sp>
    </p:spTree>
    <p:custDataLst>
      <p:tags r:id="rId1"/>
    </p:custDataLst>
    <p:extLst>
      <p:ext uri="{BB962C8B-B14F-4D97-AF65-F5344CB8AC3E}">
        <p14:creationId xmlns:p14="http://schemas.microsoft.com/office/powerpoint/2010/main" val="3488942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Relevant Resources</a:t>
            </a:r>
          </a:p>
        </p:txBody>
      </p:sp>
      <p:pic>
        <p:nvPicPr>
          <p:cNvPr id="4" name="Picture 3" descr="A clay like white graphic shows a thinking figure sitting on a computer mous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60179" y="348343"/>
            <a:ext cx="1602921" cy="1602921"/>
          </a:xfrm>
          <a:prstGeom prst="rect">
            <a:avLst/>
          </a:prstGeom>
          <a:ln>
            <a:noFill/>
          </a:ln>
          <a:effectLst>
            <a:softEdge rad="112500"/>
          </a:effectLst>
        </p:spPr>
      </p:pic>
      <p:sp>
        <p:nvSpPr>
          <p:cNvPr id="3" name="Content Placeholder 2"/>
          <p:cNvSpPr>
            <a:spLocks noGrp="1"/>
          </p:cNvSpPr>
          <p:nvPr>
            <p:ph idx="1"/>
          </p:nvPr>
        </p:nvSpPr>
        <p:spPr>
          <a:xfrm>
            <a:off x="677333" y="2160589"/>
            <a:ext cx="9119809" cy="3880773"/>
          </a:xfrm>
        </p:spPr>
        <p:txBody>
          <a:bodyPr/>
          <a:lstStyle/>
          <a:p>
            <a:r>
              <a:rPr lang="en-US" dirty="0"/>
              <a:t>Military Interstate Children's Compact Commission (MIC3) Website:</a:t>
            </a:r>
          </a:p>
          <a:p>
            <a:pPr lvl="1">
              <a:buFont typeface="Courier New" panose="02070309020205020404" pitchFamily="49" charset="0"/>
              <a:buChar char="o"/>
            </a:pPr>
            <a:r>
              <a:rPr lang="en-US" sz="1800" dirty="0">
                <a:hlinkClick r:id="rId5"/>
              </a:rPr>
              <a:t>http://www.mic3.net/</a:t>
            </a:r>
            <a:r>
              <a:rPr lang="en-US" sz="1800" dirty="0"/>
              <a:t> </a:t>
            </a:r>
          </a:p>
          <a:p>
            <a:r>
              <a:rPr lang="en-US" dirty="0"/>
              <a:t>MIC3 Compact Information One-Pager:</a:t>
            </a:r>
          </a:p>
          <a:p>
            <a:pPr lvl="1">
              <a:buFont typeface="Courier New" panose="02070309020205020404" pitchFamily="49" charset="0"/>
              <a:buChar char="o"/>
            </a:pPr>
            <a:r>
              <a:rPr lang="en-US" sz="1800" dirty="0">
                <a:hlinkClick r:id="rId6"/>
              </a:rPr>
              <a:t>http://www.mic3.net/assets/one-pager-information.pdf</a:t>
            </a:r>
            <a:r>
              <a:rPr lang="en-US" sz="1800" dirty="0"/>
              <a:t> </a:t>
            </a:r>
          </a:p>
          <a:p>
            <a:r>
              <a:rPr lang="en-US" dirty="0"/>
              <a:t>DoDEA Compact Page:</a:t>
            </a:r>
          </a:p>
          <a:p>
            <a:pPr lvl="1">
              <a:buFont typeface="Courier New" panose="02070309020205020404" pitchFamily="49" charset="0"/>
              <a:buChar char="o"/>
            </a:pPr>
            <a:r>
              <a:rPr lang="en-US" sz="1800" dirty="0">
                <a:hlinkClick r:id="rId7"/>
              </a:rPr>
              <a:t>https://www.dodea.edu/Partnership/interstateCompact.cfm</a:t>
            </a:r>
            <a:r>
              <a:rPr lang="en-US" sz="1800" dirty="0"/>
              <a:t> </a:t>
            </a:r>
          </a:p>
          <a:p>
            <a:r>
              <a:rPr lang="en-US" dirty="0"/>
              <a:t>Military OneSource - "Helping Your Children Change Schools":</a:t>
            </a:r>
          </a:p>
          <a:p>
            <a:pPr lvl="1">
              <a:buFont typeface="Courier New" panose="02070309020205020404" pitchFamily="49" charset="0"/>
              <a:buChar char="o"/>
            </a:pPr>
            <a:r>
              <a:rPr lang="en-US" sz="1800" dirty="0">
                <a:hlinkClick r:id="rId8"/>
              </a:rPr>
              <a:t>https://www.militaryonesource.mil/-/helping-your-children-change-schools</a:t>
            </a:r>
            <a:r>
              <a:rPr lang="en-US" sz="1800" dirty="0"/>
              <a:t>  </a:t>
            </a:r>
          </a:p>
          <a:p>
            <a:endParaRPr lang="en-US" dirty="0"/>
          </a:p>
        </p:txBody>
      </p:sp>
      <p:sp>
        <p:nvSpPr>
          <p:cNvPr id="7" name="Slide Number Placeholder 6">
            <a:extLst>
              <a:ext uri="{FF2B5EF4-FFF2-40B4-BE49-F238E27FC236}">
                <a16:creationId xmlns:a16="http://schemas.microsoft.com/office/drawing/2014/main" id="{F66280CF-F715-E642-AC88-CE1D175B308A}"/>
              </a:ext>
            </a:extLst>
          </p:cNvPr>
          <p:cNvSpPr>
            <a:spLocks noGrp="1"/>
          </p:cNvSpPr>
          <p:nvPr>
            <p:ph type="sldNum" sz="quarter" idx="12"/>
          </p:nvPr>
        </p:nvSpPr>
        <p:spPr/>
        <p:txBody>
          <a:bodyPr/>
          <a:lstStyle/>
          <a:p>
            <a:fld id="{DD918DD3-2AE4-1C43-81A7-EF59FA9B95C0}" type="slidenum">
              <a:rPr lang="en-US" smtClean="0"/>
              <a:pPr/>
              <a:t>27</a:t>
            </a:fld>
            <a:endParaRPr lang="en-US" dirty="0"/>
          </a:p>
        </p:txBody>
      </p:sp>
    </p:spTree>
    <p:custDataLst>
      <p:tags r:id="rId1"/>
    </p:custDataLst>
    <p:extLst>
      <p:ext uri="{BB962C8B-B14F-4D97-AF65-F5344CB8AC3E}">
        <p14:creationId xmlns:p14="http://schemas.microsoft.com/office/powerpoint/2010/main" val="910078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B08FE-77F5-3845-9470-641090D56097}"/>
              </a:ext>
            </a:extLst>
          </p:cNvPr>
          <p:cNvSpPr>
            <a:spLocks noGrp="1"/>
          </p:cNvSpPr>
          <p:nvPr>
            <p:ph type="ctrTitle"/>
          </p:nvPr>
        </p:nvSpPr>
        <p:spPr>
          <a:xfrm>
            <a:off x="914400" y="1405859"/>
            <a:ext cx="10363200" cy="1470025"/>
          </a:xfrm>
        </p:spPr>
        <p:txBody>
          <a:bodyPr/>
          <a:lstStyle/>
          <a:p>
            <a:r>
              <a:rPr lang="en-US" sz="3600" b="1" kern="1200" dirty="0">
                <a:latin typeface="Palatino Linotype" panose="02040502050505030304" pitchFamily="18" charset="0"/>
              </a:rPr>
              <a:t>Military Community &amp; Family Policy</a:t>
            </a:r>
            <a:endParaRPr lang="en-US" dirty="0"/>
          </a:p>
        </p:txBody>
      </p:sp>
      <p:sp>
        <p:nvSpPr>
          <p:cNvPr id="3" name="Subtitle 2">
            <a:extLst>
              <a:ext uri="{FF2B5EF4-FFF2-40B4-BE49-F238E27FC236}">
                <a16:creationId xmlns:a16="http://schemas.microsoft.com/office/drawing/2014/main" id="{CDBFC573-18DB-1849-94CD-4BC4C22A491C}"/>
              </a:ext>
            </a:extLst>
          </p:cNvPr>
          <p:cNvSpPr>
            <a:spLocks noGrp="1"/>
          </p:cNvSpPr>
          <p:nvPr>
            <p:ph type="subTitle" idx="1"/>
          </p:nvPr>
        </p:nvSpPr>
        <p:spPr/>
        <p:txBody>
          <a:bodyPr/>
          <a:lstStyle/>
          <a:p>
            <a:pPr lvl="0"/>
            <a:r>
              <a:rPr lang="en-US" b="1" dirty="0">
                <a:solidFill>
                  <a:srgbClr val="A82029"/>
                </a:solidFill>
                <a:latin typeface="Palatino LInotype" pitchFamily="18" charset="0"/>
              </a:rPr>
              <a:t>Office of Special Needs (OSN) and</a:t>
            </a:r>
          </a:p>
          <a:p>
            <a:pPr lvl="0"/>
            <a:r>
              <a:rPr lang="en-US" b="1" dirty="0">
                <a:solidFill>
                  <a:srgbClr val="A82029"/>
                </a:solidFill>
                <a:latin typeface="Palatino LInotype" pitchFamily="18" charset="0"/>
              </a:rPr>
              <a:t>Child &amp; Youth Programs</a:t>
            </a:r>
          </a:p>
          <a:p>
            <a:pPr lvl="0"/>
            <a:endParaRPr lang="en-US" sz="2118" b="1" dirty="0">
              <a:solidFill>
                <a:srgbClr val="0F3B6C"/>
              </a:solidFill>
              <a:latin typeface="Palatino LInotype" pitchFamily="18" charset="0"/>
            </a:endParaRPr>
          </a:p>
          <a:p>
            <a:pPr lvl="0"/>
            <a:r>
              <a:rPr lang="en-US" sz="2118" b="1" dirty="0">
                <a:solidFill>
                  <a:srgbClr val="0F3B6C"/>
                </a:solidFill>
                <a:latin typeface="Palatino LInotype" pitchFamily="18" charset="0"/>
              </a:rPr>
              <a:t>Dr. Ed Tyner</a:t>
            </a:r>
            <a:endParaRPr lang="en-US" b="1" dirty="0">
              <a:solidFill>
                <a:srgbClr val="A82029"/>
              </a:solidFill>
              <a:latin typeface="Palatino LInotype" pitchFamily="18" charset="0"/>
            </a:endParaRPr>
          </a:p>
          <a:p>
            <a:endParaRPr lang="en-US" dirty="0"/>
          </a:p>
        </p:txBody>
      </p:sp>
      <p:sp>
        <p:nvSpPr>
          <p:cNvPr id="5" name="Slide Number Placeholder 4">
            <a:extLst>
              <a:ext uri="{FF2B5EF4-FFF2-40B4-BE49-F238E27FC236}">
                <a16:creationId xmlns:a16="http://schemas.microsoft.com/office/drawing/2014/main" id="{D30011FE-4AF9-5A45-B8B9-C029A3606C94}"/>
              </a:ext>
            </a:extLst>
          </p:cNvPr>
          <p:cNvSpPr>
            <a:spLocks noGrp="1"/>
          </p:cNvSpPr>
          <p:nvPr>
            <p:ph type="sldNum" sz="quarter" idx="12"/>
          </p:nvPr>
        </p:nvSpPr>
        <p:spPr/>
        <p:txBody>
          <a:bodyPr/>
          <a:lstStyle/>
          <a:p>
            <a:fld id="{1E4E7CCC-4F50-4052-845B-0D2568C32F31}" type="slidenum">
              <a:rPr lang="en-US" smtClean="0">
                <a:solidFill>
                  <a:srgbClr val="000000"/>
                </a:solidFill>
              </a:rPr>
              <a:pPr/>
              <a:t>28</a:t>
            </a:fld>
            <a:endParaRPr lang="en-US" dirty="0">
              <a:solidFill>
                <a:srgbClr val="000000"/>
              </a:solidFill>
            </a:endParaRPr>
          </a:p>
        </p:txBody>
      </p:sp>
    </p:spTree>
    <p:extLst>
      <p:ext uri="{BB962C8B-B14F-4D97-AF65-F5344CB8AC3E}">
        <p14:creationId xmlns:p14="http://schemas.microsoft.com/office/powerpoint/2010/main" val="20249553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7530" y="0"/>
            <a:ext cx="10058400" cy="1143000"/>
          </a:xfrm>
        </p:spPr>
        <p:txBody>
          <a:bodyPr/>
          <a:lstStyle/>
          <a:p>
            <a:pPr algn="ctr"/>
            <a:r>
              <a:rPr lang="en-US" sz="3600" dirty="0"/>
              <a:t>Office of Special Needs (OSN), </a:t>
            </a:r>
            <a:r>
              <a:rPr lang="en-US" sz="2800" i="1" dirty="0"/>
              <a:t>Slide 1 of 2</a:t>
            </a:r>
          </a:p>
        </p:txBody>
      </p:sp>
      <p:sp>
        <p:nvSpPr>
          <p:cNvPr id="4" name="Text Placeholder 3"/>
          <p:cNvSpPr>
            <a:spLocks noGrp="1"/>
          </p:cNvSpPr>
          <p:nvPr>
            <p:ph type="body" idx="1"/>
          </p:nvPr>
        </p:nvSpPr>
        <p:spPr>
          <a:xfrm>
            <a:off x="1764409" y="1474631"/>
            <a:ext cx="8744755" cy="5257800"/>
          </a:xfrm>
        </p:spPr>
        <p:txBody>
          <a:bodyPr/>
          <a:lstStyle/>
          <a:p>
            <a:pPr marL="0" indent="0" algn="ctr">
              <a:buNone/>
            </a:pPr>
            <a:r>
              <a:rPr lang="en-US" sz="2400" b="1" dirty="0">
                <a:solidFill>
                  <a:srgbClr val="0F3B6C"/>
                </a:solidFill>
                <a:latin typeface="Calibri" panose="020F0502020204030204" pitchFamily="34" charset="0"/>
                <a:cs typeface="Calibri" panose="020F0502020204030204" pitchFamily="34" charset="0"/>
              </a:rPr>
              <a:t>OSN Vision</a:t>
            </a:r>
          </a:p>
          <a:p>
            <a:pPr marL="0" indent="0" algn="ctr">
              <a:buNone/>
            </a:pPr>
            <a:r>
              <a:rPr lang="en-US" sz="2118" b="1" dirty="0">
                <a:solidFill>
                  <a:srgbClr val="0F3B6C"/>
                </a:solidFill>
                <a:latin typeface="Calibri" panose="020F0502020204030204" pitchFamily="34" charset="0"/>
                <a:cs typeface="Calibri" panose="020F0502020204030204" pitchFamily="34" charset="0"/>
              </a:rPr>
              <a:t>Military families with special needs prepared for the challenges</a:t>
            </a:r>
          </a:p>
          <a:p>
            <a:pPr marL="0" indent="0" algn="ctr">
              <a:buNone/>
            </a:pPr>
            <a:r>
              <a:rPr lang="en-US" sz="2118" b="1" dirty="0">
                <a:solidFill>
                  <a:srgbClr val="0F3B6C"/>
                </a:solidFill>
                <a:latin typeface="Calibri" panose="020F0502020204030204" pitchFamily="34" charset="0"/>
                <a:cs typeface="Calibri" panose="020F0502020204030204" pitchFamily="34" charset="0"/>
              </a:rPr>
              <a:t>of military life</a:t>
            </a:r>
          </a:p>
          <a:p>
            <a:pPr marL="0" indent="0" algn="ctr">
              <a:buNone/>
            </a:pPr>
            <a:endParaRPr lang="en-US" sz="2118" b="1" dirty="0">
              <a:solidFill>
                <a:srgbClr val="0F3B6C"/>
              </a:solidFill>
              <a:latin typeface="Calibri" panose="020F0502020204030204" pitchFamily="34" charset="0"/>
              <a:cs typeface="Calibri" panose="020F0502020204030204" pitchFamily="34" charset="0"/>
            </a:endParaRPr>
          </a:p>
          <a:p>
            <a:pPr marL="0" indent="0" algn="ctr">
              <a:buNone/>
            </a:pPr>
            <a:r>
              <a:rPr lang="en-US" sz="2400" b="1" dirty="0">
                <a:solidFill>
                  <a:srgbClr val="0F3B6C"/>
                </a:solidFill>
                <a:latin typeface="Calibri" panose="020F0502020204030204" pitchFamily="34" charset="0"/>
                <a:cs typeface="Calibri" panose="020F0502020204030204" pitchFamily="34" charset="0"/>
              </a:rPr>
              <a:t>OSN Mission</a:t>
            </a:r>
          </a:p>
          <a:p>
            <a:pPr marL="0" indent="0" algn="ctr">
              <a:buNone/>
            </a:pPr>
            <a:r>
              <a:rPr lang="en-US" sz="2118" b="1" dirty="0">
                <a:solidFill>
                  <a:srgbClr val="0F3B6C"/>
                </a:solidFill>
                <a:latin typeface="Calibri" panose="020F0502020204030204" pitchFamily="34" charset="0"/>
                <a:cs typeface="Calibri" panose="020F0502020204030204" pitchFamily="34" charset="0"/>
              </a:rPr>
              <a:t>Strengthen personal readiness for military families with special needs through policy, resources, research and oversight of programs</a:t>
            </a:r>
          </a:p>
          <a:p>
            <a:pPr marL="0" indent="0" algn="ctr">
              <a:buNone/>
            </a:pPr>
            <a:endParaRPr lang="en-US" sz="2118" b="1" dirty="0">
              <a:solidFill>
                <a:srgbClr val="0F3B6C"/>
              </a:solidFill>
              <a:latin typeface="Calibri" panose="020F0502020204030204" pitchFamily="34" charset="0"/>
              <a:cs typeface="Calibri" panose="020F0502020204030204" pitchFamily="34" charset="0"/>
            </a:endParaRPr>
          </a:p>
          <a:p>
            <a:pPr marL="0" indent="0" algn="ctr">
              <a:buNone/>
            </a:pPr>
            <a:r>
              <a:rPr lang="en-US" sz="2400" b="1" dirty="0">
                <a:solidFill>
                  <a:srgbClr val="0F3B6C"/>
                </a:solidFill>
                <a:latin typeface="Calibri" panose="020F0502020204030204" pitchFamily="34" charset="0"/>
                <a:cs typeface="Calibri" panose="020F0502020204030204" pitchFamily="34" charset="0"/>
              </a:rPr>
              <a:t>Stakeholders</a:t>
            </a:r>
          </a:p>
          <a:p>
            <a:pPr marL="0" indent="0" algn="ctr">
              <a:buNone/>
            </a:pPr>
            <a:r>
              <a:rPr lang="en-US" sz="2118" b="1" dirty="0">
                <a:solidFill>
                  <a:srgbClr val="0F3B6C"/>
                </a:solidFill>
                <a:latin typeface="Calibri" panose="020F0502020204030204" pitchFamily="34" charset="0"/>
                <a:cs typeface="Calibri" panose="020F0502020204030204" pitchFamily="34" charset="0"/>
              </a:rPr>
              <a:t>Family members with special needs, service providers and the</a:t>
            </a:r>
          </a:p>
          <a:p>
            <a:pPr marL="0" indent="0" algn="ctr">
              <a:buNone/>
            </a:pPr>
            <a:r>
              <a:rPr lang="en-US" sz="2118" b="1" dirty="0">
                <a:solidFill>
                  <a:srgbClr val="0F3B6C"/>
                </a:solidFill>
                <a:latin typeface="Calibri" panose="020F0502020204030204" pitchFamily="34" charset="0"/>
                <a:cs typeface="Calibri" panose="020F0502020204030204" pitchFamily="34" charset="0"/>
              </a:rPr>
              <a:t>Military Departments</a:t>
            </a:r>
          </a:p>
          <a:p>
            <a:pPr marL="0" indent="0">
              <a:buNone/>
            </a:pPr>
            <a:endParaRPr lang="en-US" b="1" dirty="0">
              <a:solidFill>
                <a:srgbClr val="3A4F96"/>
              </a:solidFill>
            </a:endParaRPr>
          </a:p>
        </p:txBody>
      </p:sp>
      <p:sp>
        <p:nvSpPr>
          <p:cNvPr id="3" name="Slide Number Placeholder 2">
            <a:extLst>
              <a:ext uri="{FF2B5EF4-FFF2-40B4-BE49-F238E27FC236}">
                <a16:creationId xmlns:a16="http://schemas.microsoft.com/office/drawing/2014/main" id="{3ED623C9-292A-A24B-AC76-56016D64A143}"/>
              </a:ext>
            </a:extLst>
          </p:cNvPr>
          <p:cNvSpPr>
            <a:spLocks noGrp="1"/>
          </p:cNvSpPr>
          <p:nvPr>
            <p:ph type="sldNum" sz="quarter" idx="12"/>
          </p:nvPr>
        </p:nvSpPr>
        <p:spPr/>
        <p:txBody>
          <a:bodyPr/>
          <a:lstStyle/>
          <a:p>
            <a:fld id="{2A2D3FD9-4D4A-42F2-B835-1B87F919929B}" type="slidenum">
              <a:rPr lang="en-US" smtClean="0">
                <a:solidFill>
                  <a:srgbClr val="000000"/>
                </a:solidFill>
              </a:rPr>
              <a:pPr/>
              <a:t>29</a:t>
            </a:fld>
            <a:endParaRPr lang="en-US" dirty="0">
              <a:solidFill>
                <a:srgbClr val="000000"/>
              </a:solidFill>
            </a:endParaRPr>
          </a:p>
        </p:txBody>
      </p:sp>
    </p:spTree>
    <p:extLst>
      <p:ext uri="{BB962C8B-B14F-4D97-AF65-F5344CB8AC3E}">
        <p14:creationId xmlns:p14="http://schemas.microsoft.com/office/powerpoint/2010/main" val="20014565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EEBBFB0-2D34-2F48-B9F5-7A68336E9292}"/>
              </a:ext>
            </a:extLst>
          </p:cNvPr>
          <p:cNvSpPr>
            <a:spLocks noGrp="1"/>
          </p:cNvSpPr>
          <p:nvPr>
            <p:ph type="title"/>
          </p:nvPr>
        </p:nvSpPr>
        <p:spPr>
          <a:xfrm>
            <a:off x="0" y="76200"/>
            <a:ext cx="12192000" cy="1015181"/>
          </a:xfrm>
        </p:spPr>
        <p:txBody>
          <a:bodyPr/>
          <a:lstStyle/>
          <a:p>
            <a:r>
              <a:rPr lang="en-US" sz="3600" b="1" dirty="0">
                <a:solidFill>
                  <a:srgbClr val="0F3B6C"/>
                </a:solidFill>
                <a:latin typeface="Palatino LInotype"/>
              </a:rPr>
              <a:t>Office of Special Needs (OSN)</a:t>
            </a:r>
            <a:r>
              <a:rPr lang="en-US" sz="3600" b="1" dirty="0">
                <a:latin typeface="Palatino LInotype"/>
              </a:rPr>
              <a:t>, </a:t>
            </a:r>
            <a:r>
              <a:rPr lang="en-US" sz="2800" b="1" i="1" dirty="0"/>
              <a:t>Slide 2 of 2</a:t>
            </a:r>
            <a:endParaRPr lang="en-US" sz="2800" b="1" dirty="0"/>
          </a:p>
        </p:txBody>
      </p:sp>
      <p:sp>
        <p:nvSpPr>
          <p:cNvPr id="8" name="Content Placeholder 7">
            <a:extLst>
              <a:ext uri="{FF2B5EF4-FFF2-40B4-BE49-F238E27FC236}">
                <a16:creationId xmlns:a16="http://schemas.microsoft.com/office/drawing/2014/main" id="{8B98C74E-4692-FA40-9D0C-3A2E5DB3B86E}"/>
              </a:ext>
            </a:extLst>
          </p:cNvPr>
          <p:cNvSpPr>
            <a:spLocks noGrp="1"/>
          </p:cNvSpPr>
          <p:nvPr>
            <p:ph idx="1"/>
          </p:nvPr>
        </p:nvSpPr>
        <p:spPr>
          <a:xfrm>
            <a:off x="1054512" y="1622322"/>
            <a:ext cx="10363200" cy="4473677"/>
          </a:xfrm>
        </p:spPr>
        <p:txBody>
          <a:bodyPr/>
          <a:lstStyle/>
          <a:p>
            <a:pPr marL="302575" lvl="0" indent="-302575" defTabSz="457200" eaLnBrk="0" hangingPunct="0">
              <a:spcBef>
                <a:spcPct val="0"/>
              </a:spcBef>
              <a:spcAft>
                <a:spcPts val="794"/>
              </a:spcAft>
              <a:buFont typeface="Arial" panose="020B0604020202020204" pitchFamily="34" charset="0"/>
              <a:buChar char="•"/>
            </a:pPr>
            <a:r>
              <a:rPr lang="en-US" sz="2471" b="1" kern="1200" dirty="0">
                <a:solidFill>
                  <a:srgbClr val="0F3B6C"/>
                </a:solidFill>
                <a:latin typeface="Calibri" charset="0"/>
                <a:ea typeface="Calibri" charset="0"/>
                <a:cs typeface="Calibri" charset="0"/>
              </a:rPr>
              <a:t>OSN and the Military Services continue to work on standardizing elements of the Exceptional Family Member Program (EFMP) across the Department of Defense (DoD)</a:t>
            </a:r>
          </a:p>
          <a:p>
            <a:pPr marL="752080" lvl="1" indent="-302575" defTabSz="457200" eaLnBrk="0" hangingPunct="0">
              <a:spcBef>
                <a:spcPct val="0"/>
              </a:spcBef>
              <a:spcAft>
                <a:spcPts val="794"/>
              </a:spcAft>
              <a:buFont typeface="Arial" panose="020B0604020202020204" pitchFamily="34" charset="0"/>
              <a:buChar char="•"/>
            </a:pPr>
            <a:r>
              <a:rPr lang="en-US" sz="2118" b="1" kern="1200" dirty="0">
                <a:solidFill>
                  <a:srgbClr val="0F3B6C"/>
                </a:solidFill>
                <a:latin typeface="Calibri" charset="0"/>
                <a:ea typeface="Calibri" charset="0"/>
                <a:cs typeface="Calibri" charset="0"/>
              </a:rPr>
              <a:t>The Department recently completed several major initiatives including a Family Member Travel Screening Pilot which reduced the required number of forms to be completed from 9 down to 5, implementation of a DoD EFMP Data Repository,  Process and Outcome Metrics (POM) Pilot for family support, and a standard EFMP Leadership brief for all installations.</a:t>
            </a:r>
          </a:p>
          <a:p>
            <a:pPr marL="302575" lvl="0" indent="-302575" defTabSz="457200" eaLnBrk="0" hangingPunct="0">
              <a:spcBef>
                <a:spcPct val="0"/>
              </a:spcBef>
              <a:spcAft>
                <a:spcPts val="794"/>
              </a:spcAft>
              <a:buFont typeface="Arial" panose="020B0604020202020204" pitchFamily="34" charset="0"/>
              <a:buChar char="•"/>
            </a:pPr>
            <a:r>
              <a:rPr lang="en-US" sz="2471" b="1" kern="1200" dirty="0">
                <a:solidFill>
                  <a:srgbClr val="0F3B6C"/>
                </a:solidFill>
                <a:latin typeface="Calibri" charset="0"/>
                <a:ea typeface="Calibri" charset="0"/>
                <a:cs typeface="Calibri" charset="0"/>
              </a:rPr>
              <a:t>A Department-wide oversight framework geared toward improving and enhancing EFMP and the support it provides was developed in coordination with the Services</a:t>
            </a:r>
          </a:p>
          <a:p>
            <a:pPr marL="302575" lvl="0" indent="-302575" defTabSz="457200" eaLnBrk="0" hangingPunct="0">
              <a:spcBef>
                <a:spcPct val="0"/>
              </a:spcBef>
              <a:spcAft>
                <a:spcPts val="794"/>
              </a:spcAft>
              <a:buFont typeface="Arial" panose="020B0604020202020204" pitchFamily="34" charset="0"/>
              <a:buChar char="•"/>
            </a:pPr>
            <a:r>
              <a:rPr lang="en-US" sz="2471" b="1" kern="1200" dirty="0">
                <a:solidFill>
                  <a:srgbClr val="0F3B6C"/>
                </a:solidFill>
                <a:latin typeface="Calibri" charset="0"/>
                <a:ea typeface="Calibri" charset="0"/>
                <a:cs typeface="Calibri" charset="0"/>
              </a:rPr>
              <a:t>OSN is working closely with the Defense Health Agency (DHA) to build stronger collaboration to support families</a:t>
            </a:r>
            <a:endParaRPr lang="en-US" sz="1765" b="1" kern="1200" dirty="0">
              <a:solidFill>
                <a:srgbClr val="0F3B6C"/>
              </a:solidFill>
              <a:latin typeface="Calibri" charset="0"/>
              <a:ea typeface="Calibri" charset="0"/>
              <a:cs typeface="Calibri" charset="0"/>
            </a:endParaRPr>
          </a:p>
          <a:p>
            <a:endParaRPr lang="en-US" dirty="0"/>
          </a:p>
        </p:txBody>
      </p:sp>
      <p:sp>
        <p:nvSpPr>
          <p:cNvPr id="2" name="Slide Number Placeholder 1">
            <a:extLst>
              <a:ext uri="{FF2B5EF4-FFF2-40B4-BE49-F238E27FC236}">
                <a16:creationId xmlns:a16="http://schemas.microsoft.com/office/drawing/2014/main" id="{CED6D9EC-DBF5-514A-ABFF-28224F9567F9}"/>
              </a:ext>
            </a:extLst>
          </p:cNvPr>
          <p:cNvSpPr>
            <a:spLocks noGrp="1"/>
          </p:cNvSpPr>
          <p:nvPr>
            <p:ph type="sldNum" sz="quarter" idx="12"/>
          </p:nvPr>
        </p:nvSpPr>
        <p:spPr/>
        <p:txBody>
          <a:bodyPr/>
          <a:lstStyle/>
          <a:p>
            <a:fld id="{2B60EF13-9B5D-41A9-BB74-028B8980BA52}" type="slidenum">
              <a:rPr lang="en-US" smtClean="0">
                <a:solidFill>
                  <a:srgbClr val="000000"/>
                </a:solidFill>
              </a:rPr>
              <a:pPr/>
              <a:t>30</a:t>
            </a:fld>
            <a:endParaRPr lang="en-US" dirty="0">
              <a:solidFill>
                <a:srgbClr val="000000"/>
              </a:solidFill>
            </a:endParaRPr>
          </a:p>
        </p:txBody>
      </p:sp>
    </p:spTree>
    <p:extLst>
      <p:ext uri="{BB962C8B-B14F-4D97-AF65-F5344CB8AC3E}">
        <p14:creationId xmlns:p14="http://schemas.microsoft.com/office/powerpoint/2010/main" val="6839674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5" name="Group 24" descr="Decoratie BRS Banner">
            <a:extLst>
              <a:ext uri="{FF2B5EF4-FFF2-40B4-BE49-F238E27FC236}">
                <a16:creationId xmlns:a16="http://schemas.microsoft.com/office/drawing/2014/main" id="{21F0CD06-D397-4E6A-94DD-E9B5B67367CA}"/>
              </a:ext>
            </a:extLst>
          </p:cNvPr>
          <p:cNvGrpSpPr/>
          <p:nvPr/>
        </p:nvGrpSpPr>
        <p:grpSpPr>
          <a:xfrm>
            <a:off x="1523554" y="329706"/>
            <a:ext cx="9144446" cy="2731008"/>
            <a:chOff x="1524000" y="0"/>
            <a:chExt cx="9144446" cy="2731008"/>
          </a:xfrm>
        </p:grpSpPr>
        <p:sp>
          <p:nvSpPr>
            <p:cNvPr id="6" name="object 6"/>
            <p:cNvSpPr/>
            <p:nvPr/>
          </p:nvSpPr>
          <p:spPr>
            <a:xfrm>
              <a:off x="1524000" y="0"/>
              <a:ext cx="9144000" cy="2514600"/>
            </a:xfrm>
            <a:custGeom>
              <a:avLst/>
              <a:gdLst/>
              <a:ahLst/>
              <a:cxnLst/>
              <a:rect l="l" t="t" r="r" b="b"/>
              <a:pathLst>
                <a:path w="9144000" h="2514600">
                  <a:moveTo>
                    <a:pt x="0" y="2514600"/>
                  </a:moveTo>
                  <a:lnTo>
                    <a:pt x="9144000" y="2514600"/>
                  </a:lnTo>
                  <a:lnTo>
                    <a:pt x="9144000" y="0"/>
                  </a:lnTo>
                  <a:lnTo>
                    <a:pt x="0" y="0"/>
                  </a:lnTo>
                  <a:lnTo>
                    <a:pt x="0" y="2514600"/>
                  </a:lnTo>
                  <a:close/>
                </a:path>
              </a:pathLst>
            </a:custGeom>
            <a:solidFill>
              <a:srgbClr val="254061"/>
            </a:solidFill>
            <a:effectLst>
              <a:outerShdw blurRad="50800" dist="38100" dir="2700000" algn="tl" rotWithShape="0">
                <a:prstClr val="black">
                  <a:alpha val="40000"/>
                </a:prstClr>
              </a:outerShdw>
            </a:effectLst>
          </p:spPr>
          <p:txBody>
            <a:bodyPr wrap="square" lIns="0" tIns="0" rIns="0" bIns="0" rtlCol="0"/>
            <a:lstStyle/>
            <a:p>
              <a:pPr defTabSz="914400"/>
              <a:endParaRPr dirty="0">
                <a:solidFill>
                  <a:prstClr val="black"/>
                </a:solidFill>
              </a:endParaRPr>
            </a:p>
          </p:txBody>
        </p:sp>
        <p:sp>
          <p:nvSpPr>
            <p:cNvPr id="7" name="object 7" descr="Calendar Date"/>
            <p:cNvSpPr/>
            <p:nvPr/>
          </p:nvSpPr>
          <p:spPr>
            <a:xfrm>
              <a:off x="8518116" y="439632"/>
              <a:ext cx="2150110" cy="2134235"/>
            </a:xfrm>
            <a:custGeom>
              <a:avLst/>
              <a:gdLst/>
              <a:ahLst/>
              <a:cxnLst/>
              <a:rect l="l" t="t" r="r" b="b"/>
              <a:pathLst>
                <a:path w="2150109" h="2134235">
                  <a:moveTo>
                    <a:pt x="717954" y="0"/>
                  </a:moveTo>
                  <a:lnTo>
                    <a:pt x="672047" y="1960"/>
                  </a:lnTo>
                  <a:lnTo>
                    <a:pt x="627447" y="10921"/>
                  </a:lnTo>
                  <a:lnTo>
                    <a:pt x="584936" y="26527"/>
                  </a:lnTo>
                  <a:lnTo>
                    <a:pt x="545296" y="48420"/>
                  </a:lnTo>
                  <a:lnTo>
                    <a:pt x="509306" y="76245"/>
                  </a:lnTo>
                  <a:lnTo>
                    <a:pt x="477750" y="109643"/>
                  </a:lnTo>
                  <a:lnTo>
                    <a:pt x="451408" y="148260"/>
                  </a:lnTo>
                  <a:lnTo>
                    <a:pt x="431062" y="191737"/>
                  </a:lnTo>
                  <a:lnTo>
                    <a:pt x="18515" y="1297157"/>
                  </a:lnTo>
                  <a:lnTo>
                    <a:pt x="5400" y="1343334"/>
                  </a:lnTo>
                  <a:lnTo>
                    <a:pt x="0" y="1389767"/>
                  </a:lnTo>
                  <a:lnTo>
                    <a:pt x="1958" y="1435673"/>
                  </a:lnTo>
                  <a:lnTo>
                    <a:pt x="10918" y="1480273"/>
                  </a:lnTo>
                  <a:lnTo>
                    <a:pt x="26522" y="1522784"/>
                  </a:lnTo>
                  <a:lnTo>
                    <a:pt x="48415" y="1562425"/>
                  </a:lnTo>
                  <a:lnTo>
                    <a:pt x="76239" y="1598414"/>
                  </a:lnTo>
                  <a:lnTo>
                    <a:pt x="109637" y="1629970"/>
                  </a:lnTo>
                  <a:lnTo>
                    <a:pt x="148253" y="1656312"/>
                  </a:lnTo>
                  <a:lnTo>
                    <a:pt x="191730" y="1676659"/>
                  </a:lnTo>
                  <a:lnTo>
                    <a:pt x="1366798" y="2115202"/>
                  </a:lnTo>
                  <a:lnTo>
                    <a:pt x="1412974" y="2128318"/>
                  </a:lnTo>
                  <a:lnTo>
                    <a:pt x="1459407" y="2133718"/>
                  </a:lnTo>
                  <a:lnTo>
                    <a:pt x="1505314" y="2131759"/>
                  </a:lnTo>
                  <a:lnTo>
                    <a:pt x="1549913" y="2122800"/>
                  </a:lnTo>
                  <a:lnTo>
                    <a:pt x="1592424" y="2107195"/>
                  </a:lnTo>
                  <a:lnTo>
                    <a:pt x="1632065" y="2085302"/>
                  </a:lnTo>
                  <a:lnTo>
                    <a:pt x="1668054" y="2057479"/>
                  </a:lnTo>
                  <a:lnTo>
                    <a:pt x="1699611" y="2024080"/>
                  </a:lnTo>
                  <a:lnTo>
                    <a:pt x="1725953" y="1985464"/>
                  </a:lnTo>
                  <a:lnTo>
                    <a:pt x="1746299" y="1941987"/>
                  </a:lnTo>
                  <a:lnTo>
                    <a:pt x="2149883" y="860582"/>
                  </a:lnTo>
                  <a:lnTo>
                    <a:pt x="2149883" y="609203"/>
                  </a:lnTo>
                  <a:lnTo>
                    <a:pt x="2128946" y="571293"/>
                  </a:lnTo>
                  <a:lnTo>
                    <a:pt x="2101122" y="535303"/>
                  </a:lnTo>
                  <a:lnTo>
                    <a:pt x="2067724" y="503746"/>
                  </a:lnTo>
                  <a:lnTo>
                    <a:pt x="2029108" y="477402"/>
                  </a:lnTo>
                  <a:lnTo>
                    <a:pt x="1985630" y="457052"/>
                  </a:lnTo>
                  <a:lnTo>
                    <a:pt x="810563" y="18509"/>
                  </a:lnTo>
                  <a:lnTo>
                    <a:pt x="764386" y="5397"/>
                  </a:lnTo>
                  <a:lnTo>
                    <a:pt x="717954" y="0"/>
                  </a:lnTo>
                  <a:close/>
                </a:path>
              </a:pathLst>
            </a:custGeom>
            <a:solidFill>
              <a:srgbClr val="FFFFFF"/>
            </a:solidFill>
          </p:spPr>
          <p:txBody>
            <a:bodyPr wrap="square" lIns="0" tIns="0" rIns="0" bIns="0" rtlCol="0"/>
            <a:lstStyle/>
            <a:p>
              <a:pPr defTabSz="914400"/>
              <a:endParaRPr dirty="0">
                <a:solidFill>
                  <a:prstClr val="black"/>
                </a:solidFill>
              </a:endParaRPr>
            </a:p>
          </p:txBody>
        </p:sp>
        <p:sp>
          <p:nvSpPr>
            <p:cNvPr id="8" name="object 8"/>
            <p:cNvSpPr/>
            <p:nvPr/>
          </p:nvSpPr>
          <p:spPr>
            <a:xfrm>
              <a:off x="8946961" y="404133"/>
              <a:ext cx="1721485" cy="1037590"/>
            </a:xfrm>
            <a:custGeom>
              <a:avLst/>
              <a:gdLst/>
              <a:ahLst/>
              <a:cxnLst/>
              <a:rect l="l" t="t" r="r" b="b"/>
              <a:pathLst>
                <a:path w="1721484" h="1037590">
                  <a:moveTo>
                    <a:pt x="304297" y="0"/>
                  </a:moveTo>
                  <a:lnTo>
                    <a:pt x="258993" y="1440"/>
                  </a:lnTo>
                  <a:lnTo>
                    <a:pt x="214904" y="9801"/>
                  </a:lnTo>
                  <a:lnTo>
                    <a:pt x="172804" y="24738"/>
                  </a:lnTo>
                  <a:lnTo>
                    <a:pt x="133468" y="45908"/>
                  </a:lnTo>
                  <a:lnTo>
                    <a:pt x="97670" y="72968"/>
                  </a:lnTo>
                  <a:lnTo>
                    <a:pt x="66185" y="105574"/>
                  </a:lnTo>
                  <a:lnTo>
                    <a:pt x="39787" y="143384"/>
                  </a:lnTo>
                  <a:lnTo>
                    <a:pt x="19251" y="186053"/>
                  </a:lnTo>
                  <a:lnTo>
                    <a:pt x="5822" y="231463"/>
                  </a:lnTo>
                  <a:lnTo>
                    <a:pt x="0" y="277207"/>
                  </a:lnTo>
                  <a:lnTo>
                    <a:pt x="1440" y="322511"/>
                  </a:lnTo>
                  <a:lnTo>
                    <a:pt x="9801" y="366600"/>
                  </a:lnTo>
                  <a:lnTo>
                    <a:pt x="24738" y="408700"/>
                  </a:lnTo>
                  <a:lnTo>
                    <a:pt x="45908" y="448036"/>
                  </a:lnTo>
                  <a:lnTo>
                    <a:pt x="72968" y="483834"/>
                  </a:lnTo>
                  <a:lnTo>
                    <a:pt x="105574" y="515319"/>
                  </a:lnTo>
                  <a:lnTo>
                    <a:pt x="143384" y="541717"/>
                  </a:lnTo>
                  <a:lnTo>
                    <a:pt x="186053" y="562252"/>
                  </a:lnTo>
                  <a:lnTo>
                    <a:pt x="1367483" y="1017865"/>
                  </a:lnTo>
                  <a:lnTo>
                    <a:pt x="1412890" y="1031294"/>
                  </a:lnTo>
                  <a:lnTo>
                    <a:pt x="1458632" y="1037117"/>
                  </a:lnTo>
                  <a:lnTo>
                    <a:pt x="1503936" y="1035676"/>
                  </a:lnTo>
                  <a:lnTo>
                    <a:pt x="1548025" y="1027316"/>
                  </a:lnTo>
                  <a:lnTo>
                    <a:pt x="1590125" y="1012379"/>
                  </a:lnTo>
                  <a:lnTo>
                    <a:pt x="1629463" y="991208"/>
                  </a:lnTo>
                  <a:lnTo>
                    <a:pt x="1665262" y="964148"/>
                  </a:lnTo>
                  <a:lnTo>
                    <a:pt x="1696748" y="931542"/>
                  </a:lnTo>
                  <a:lnTo>
                    <a:pt x="1721039" y="896751"/>
                  </a:lnTo>
                  <a:lnTo>
                    <a:pt x="1721039" y="596540"/>
                  </a:lnTo>
                  <a:lnTo>
                    <a:pt x="1689966" y="553285"/>
                  </a:lnTo>
                  <a:lnTo>
                    <a:pt x="1657360" y="521799"/>
                  </a:lnTo>
                  <a:lnTo>
                    <a:pt x="1619550" y="495400"/>
                  </a:lnTo>
                  <a:lnTo>
                    <a:pt x="1576881" y="474864"/>
                  </a:lnTo>
                  <a:lnTo>
                    <a:pt x="395451" y="19251"/>
                  </a:lnTo>
                  <a:lnTo>
                    <a:pt x="350041" y="5822"/>
                  </a:lnTo>
                  <a:lnTo>
                    <a:pt x="304297" y="0"/>
                  </a:lnTo>
                  <a:close/>
                </a:path>
              </a:pathLst>
            </a:custGeom>
            <a:solidFill>
              <a:srgbClr val="92D050"/>
            </a:solidFill>
          </p:spPr>
          <p:txBody>
            <a:bodyPr wrap="square" lIns="0" tIns="0" rIns="0" bIns="0" rtlCol="0"/>
            <a:lstStyle/>
            <a:p>
              <a:pPr defTabSz="914400"/>
              <a:endParaRPr dirty="0">
                <a:solidFill>
                  <a:prstClr val="black"/>
                </a:solidFill>
              </a:endParaRPr>
            </a:p>
          </p:txBody>
        </p:sp>
        <p:sp>
          <p:nvSpPr>
            <p:cNvPr id="9" name="object 9"/>
            <p:cNvSpPr/>
            <p:nvPr/>
          </p:nvSpPr>
          <p:spPr>
            <a:xfrm>
              <a:off x="8229981" y="533780"/>
              <a:ext cx="0" cy="1219200"/>
            </a:xfrm>
            <a:custGeom>
              <a:avLst/>
              <a:gdLst/>
              <a:ahLst/>
              <a:cxnLst/>
              <a:rect l="l" t="t" r="r" b="b"/>
              <a:pathLst>
                <a:path h="1219200">
                  <a:moveTo>
                    <a:pt x="0" y="0"/>
                  </a:moveTo>
                  <a:lnTo>
                    <a:pt x="0" y="1219200"/>
                  </a:lnTo>
                </a:path>
              </a:pathLst>
            </a:custGeom>
            <a:ln w="19050">
              <a:solidFill>
                <a:srgbClr val="FFFFFF"/>
              </a:solidFill>
            </a:ln>
          </p:spPr>
          <p:txBody>
            <a:bodyPr wrap="square" lIns="0" tIns="0" rIns="0" bIns="0" rtlCol="0"/>
            <a:lstStyle/>
            <a:p>
              <a:pPr defTabSz="914400"/>
              <a:endParaRPr dirty="0">
                <a:solidFill>
                  <a:prstClr val="black"/>
                </a:solidFill>
              </a:endParaRPr>
            </a:p>
          </p:txBody>
        </p:sp>
        <p:sp>
          <p:nvSpPr>
            <p:cNvPr id="10" name="object 10"/>
            <p:cNvSpPr/>
            <p:nvPr/>
          </p:nvSpPr>
          <p:spPr>
            <a:xfrm>
              <a:off x="8614571" y="1294219"/>
              <a:ext cx="1731010" cy="1048385"/>
            </a:xfrm>
            <a:custGeom>
              <a:avLst/>
              <a:gdLst/>
              <a:ahLst/>
              <a:cxnLst/>
              <a:rect l="l" t="t" r="r" b="b"/>
              <a:pathLst>
                <a:path w="1731009" h="1048385">
                  <a:moveTo>
                    <a:pt x="725793" y="155413"/>
                  </a:moveTo>
                  <a:lnTo>
                    <a:pt x="657072" y="177147"/>
                  </a:lnTo>
                  <a:lnTo>
                    <a:pt x="626284" y="200336"/>
                  </a:lnTo>
                  <a:lnTo>
                    <a:pt x="597166" y="232034"/>
                  </a:lnTo>
                  <a:lnTo>
                    <a:pt x="569717" y="272241"/>
                  </a:lnTo>
                  <a:lnTo>
                    <a:pt x="543936" y="320959"/>
                  </a:lnTo>
                  <a:lnTo>
                    <a:pt x="519823" y="378188"/>
                  </a:lnTo>
                  <a:lnTo>
                    <a:pt x="499488" y="437774"/>
                  </a:lnTo>
                  <a:lnTo>
                    <a:pt x="485941" y="491182"/>
                  </a:lnTo>
                  <a:lnTo>
                    <a:pt x="479180" y="538415"/>
                  </a:lnTo>
                  <a:lnTo>
                    <a:pt x="479205" y="579473"/>
                  </a:lnTo>
                  <a:lnTo>
                    <a:pt x="502142" y="651017"/>
                  </a:lnTo>
                  <a:lnTo>
                    <a:pt x="525011" y="681499"/>
                  </a:lnTo>
                  <a:lnTo>
                    <a:pt x="554624" y="705804"/>
                  </a:lnTo>
                  <a:lnTo>
                    <a:pt x="590981" y="723933"/>
                  </a:lnTo>
                  <a:lnTo>
                    <a:pt x="629657" y="734598"/>
                  </a:lnTo>
                  <a:lnTo>
                    <a:pt x="666608" y="736649"/>
                  </a:lnTo>
                  <a:lnTo>
                    <a:pt x="701833" y="730084"/>
                  </a:lnTo>
                  <a:lnTo>
                    <a:pt x="735329" y="714903"/>
                  </a:lnTo>
                  <a:lnTo>
                    <a:pt x="766128" y="691690"/>
                  </a:lnTo>
                  <a:lnTo>
                    <a:pt x="795279" y="659905"/>
                  </a:lnTo>
                  <a:lnTo>
                    <a:pt x="808033" y="641192"/>
                  </a:lnTo>
                  <a:lnTo>
                    <a:pt x="642793" y="641192"/>
                  </a:lnTo>
                  <a:lnTo>
                    <a:pt x="633233" y="640159"/>
                  </a:lnTo>
                  <a:lnTo>
                    <a:pt x="600266" y="620895"/>
                  </a:lnTo>
                  <a:lnTo>
                    <a:pt x="587304" y="574266"/>
                  </a:lnTo>
                  <a:lnTo>
                    <a:pt x="588378" y="555899"/>
                  </a:lnTo>
                  <a:lnTo>
                    <a:pt x="600378" y="502343"/>
                  </a:lnTo>
                  <a:lnTo>
                    <a:pt x="612447" y="465006"/>
                  </a:lnTo>
                  <a:lnTo>
                    <a:pt x="628561" y="420631"/>
                  </a:lnTo>
                  <a:lnTo>
                    <a:pt x="646058" y="376450"/>
                  </a:lnTo>
                  <a:lnTo>
                    <a:pt x="662282" y="339691"/>
                  </a:lnTo>
                  <a:lnTo>
                    <a:pt x="690918" y="288450"/>
                  </a:lnTo>
                  <a:lnTo>
                    <a:pt x="720571" y="258480"/>
                  </a:lnTo>
                  <a:lnTo>
                    <a:pt x="749609" y="250867"/>
                  </a:lnTo>
                  <a:lnTo>
                    <a:pt x="894580" y="250867"/>
                  </a:lnTo>
                  <a:lnTo>
                    <a:pt x="888606" y="237428"/>
                  </a:lnTo>
                  <a:lnTo>
                    <a:pt x="866530" y="208910"/>
                  </a:lnTo>
                  <a:lnTo>
                    <a:pt x="837467" y="185811"/>
                  </a:lnTo>
                  <a:lnTo>
                    <a:pt x="801420" y="168130"/>
                  </a:lnTo>
                  <a:lnTo>
                    <a:pt x="762744" y="157464"/>
                  </a:lnTo>
                  <a:lnTo>
                    <a:pt x="725793" y="155413"/>
                  </a:lnTo>
                  <a:close/>
                </a:path>
                <a:path w="1731009" h="1048385">
                  <a:moveTo>
                    <a:pt x="894580" y="250867"/>
                  </a:moveTo>
                  <a:lnTo>
                    <a:pt x="749609" y="250867"/>
                  </a:lnTo>
                  <a:lnTo>
                    <a:pt x="759168" y="251898"/>
                  </a:lnTo>
                  <a:lnTo>
                    <a:pt x="768667" y="254630"/>
                  </a:lnTo>
                  <a:lnTo>
                    <a:pt x="797699" y="279420"/>
                  </a:lnTo>
                  <a:lnTo>
                    <a:pt x="804963" y="318148"/>
                  </a:lnTo>
                  <a:lnTo>
                    <a:pt x="803884" y="336519"/>
                  </a:lnTo>
                  <a:lnTo>
                    <a:pt x="791884" y="390086"/>
                  </a:lnTo>
                  <a:lnTo>
                    <a:pt x="779815" y="427425"/>
                  </a:lnTo>
                  <a:lnTo>
                    <a:pt x="763701" y="471800"/>
                  </a:lnTo>
                  <a:lnTo>
                    <a:pt x="746211" y="515957"/>
                  </a:lnTo>
                  <a:lnTo>
                    <a:pt x="730011" y="552646"/>
                  </a:lnTo>
                  <a:lnTo>
                    <a:pt x="701484" y="603613"/>
                  </a:lnTo>
                  <a:lnTo>
                    <a:pt x="671837" y="633572"/>
                  </a:lnTo>
                  <a:lnTo>
                    <a:pt x="642793" y="641192"/>
                  </a:lnTo>
                  <a:lnTo>
                    <a:pt x="808033" y="641192"/>
                  </a:lnTo>
                  <a:lnTo>
                    <a:pt x="848643" y="570623"/>
                  </a:lnTo>
                  <a:lnTo>
                    <a:pt x="872858" y="513126"/>
                  </a:lnTo>
                  <a:lnTo>
                    <a:pt x="892848" y="453913"/>
                  </a:lnTo>
                  <a:lnTo>
                    <a:pt x="905926" y="400132"/>
                  </a:lnTo>
                  <a:lnTo>
                    <a:pt x="912093" y="351781"/>
                  </a:lnTo>
                  <a:lnTo>
                    <a:pt x="911348" y="308860"/>
                  </a:lnTo>
                  <a:lnTo>
                    <a:pt x="903693" y="271368"/>
                  </a:lnTo>
                  <a:lnTo>
                    <a:pt x="894580" y="250867"/>
                  </a:lnTo>
                  <a:close/>
                </a:path>
                <a:path w="1731009" h="1048385">
                  <a:moveTo>
                    <a:pt x="502562" y="95477"/>
                  </a:moveTo>
                  <a:lnTo>
                    <a:pt x="333441" y="95477"/>
                  </a:lnTo>
                  <a:lnTo>
                    <a:pt x="348665" y="97022"/>
                  </a:lnTo>
                  <a:lnTo>
                    <a:pt x="364629" y="101658"/>
                  </a:lnTo>
                  <a:lnTo>
                    <a:pt x="402168" y="127933"/>
                  </a:lnTo>
                  <a:lnTo>
                    <a:pt x="414762" y="168135"/>
                  </a:lnTo>
                  <a:lnTo>
                    <a:pt x="412819" y="183886"/>
                  </a:lnTo>
                  <a:lnTo>
                    <a:pt x="390364" y="230478"/>
                  </a:lnTo>
                  <a:lnTo>
                    <a:pt x="362051" y="256471"/>
                  </a:lnTo>
                  <a:lnTo>
                    <a:pt x="319579" y="279238"/>
                  </a:lnTo>
                  <a:lnTo>
                    <a:pt x="186981" y="336260"/>
                  </a:lnTo>
                  <a:lnTo>
                    <a:pt x="140917" y="358417"/>
                  </a:lnTo>
                  <a:lnTo>
                    <a:pt x="103613" y="379303"/>
                  </a:lnTo>
                  <a:lnTo>
                    <a:pt x="52254" y="418810"/>
                  </a:lnTo>
                  <a:lnTo>
                    <a:pt x="14721" y="464135"/>
                  </a:lnTo>
                  <a:lnTo>
                    <a:pt x="0" y="489567"/>
                  </a:lnTo>
                  <a:lnTo>
                    <a:pt x="365709" y="628022"/>
                  </a:lnTo>
                  <a:lnTo>
                    <a:pt x="402399" y="531121"/>
                  </a:lnTo>
                  <a:lnTo>
                    <a:pt x="195224" y="452686"/>
                  </a:lnTo>
                  <a:lnTo>
                    <a:pt x="202308" y="447245"/>
                  </a:lnTo>
                  <a:lnTo>
                    <a:pt x="239923" y="425828"/>
                  </a:lnTo>
                  <a:lnTo>
                    <a:pt x="282591" y="407597"/>
                  </a:lnTo>
                  <a:lnTo>
                    <a:pt x="343735" y="382649"/>
                  </a:lnTo>
                  <a:lnTo>
                    <a:pt x="369789" y="371155"/>
                  </a:lnTo>
                  <a:lnTo>
                    <a:pt x="407484" y="351781"/>
                  </a:lnTo>
                  <a:lnTo>
                    <a:pt x="445689" y="325551"/>
                  </a:lnTo>
                  <a:lnTo>
                    <a:pt x="475602" y="297975"/>
                  </a:lnTo>
                  <a:lnTo>
                    <a:pt x="507581" y="250831"/>
                  </a:lnTo>
                  <a:lnTo>
                    <a:pt x="524128" y="200916"/>
                  </a:lnTo>
                  <a:lnTo>
                    <a:pt x="526222" y="169313"/>
                  </a:lnTo>
                  <a:lnTo>
                    <a:pt x="521561" y="138179"/>
                  </a:lnTo>
                  <a:lnTo>
                    <a:pt x="510146" y="107513"/>
                  </a:lnTo>
                  <a:lnTo>
                    <a:pt x="502562" y="95477"/>
                  </a:lnTo>
                  <a:close/>
                </a:path>
                <a:path w="1731009" h="1048385">
                  <a:moveTo>
                    <a:pt x="329052" y="0"/>
                  </a:moveTo>
                  <a:lnTo>
                    <a:pt x="263270" y="7246"/>
                  </a:lnTo>
                  <a:lnTo>
                    <a:pt x="205389" y="42111"/>
                  </a:lnTo>
                  <a:lnTo>
                    <a:pt x="180444" y="71479"/>
                  </a:lnTo>
                  <a:lnTo>
                    <a:pt x="158165" y="108808"/>
                  </a:lnTo>
                  <a:lnTo>
                    <a:pt x="258190" y="158567"/>
                  </a:lnTo>
                  <a:lnTo>
                    <a:pt x="268723" y="138307"/>
                  </a:lnTo>
                  <a:lnTo>
                    <a:pt x="280069" y="122069"/>
                  </a:lnTo>
                  <a:lnTo>
                    <a:pt x="292230" y="109852"/>
                  </a:lnTo>
                  <a:lnTo>
                    <a:pt x="305206" y="101658"/>
                  </a:lnTo>
                  <a:lnTo>
                    <a:pt x="318956" y="97022"/>
                  </a:lnTo>
                  <a:lnTo>
                    <a:pt x="333441" y="95477"/>
                  </a:lnTo>
                  <a:lnTo>
                    <a:pt x="502562" y="95477"/>
                  </a:lnTo>
                  <a:lnTo>
                    <a:pt x="492165" y="78976"/>
                  </a:lnTo>
                  <a:lnTo>
                    <a:pt x="467810" y="54233"/>
                  </a:lnTo>
                  <a:lnTo>
                    <a:pt x="437083" y="33286"/>
                  </a:lnTo>
                  <a:lnTo>
                    <a:pt x="399986" y="16136"/>
                  </a:lnTo>
                  <a:lnTo>
                    <a:pt x="363874" y="5144"/>
                  </a:lnTo>
                  <a:lnTo>
                    <a:pt x="329052" y="0"/>
                  </a:lnTo>
                  <a:close/>
                </a:path>
                <a:path w="1731009" h="1048385">
                  <a:moveTo>
                    <a:pt x="1537085" y="458015"/>
                  </a:moveTo>
                  <a:lnTo>
                    <a:pt x="1474330" y="468320"/>
                  </a:lnTo>
                  <a:lnTo>
                    <a:pt x="1425406" y="501270"/>
                  </a:lnTo>
                  <a:lnTo>
                    <a:pt x="1393723" y="552851"/>
                  </a:lnTo>
                  <a:lnTo>
                    <a:pt x="1385049" y="606985"/>
                  </a:lnTo>
                  <a:lnTo>
                    <a:pt x="1387297" y="625330"/>
                  </a:lnTo>
                  <a:lnTo>
                    <a:pt x="1392514" y="643480"/>
                  </a:lnTo>
                  <a:lnTo>
                    <a:pt x="1401097" y="661071"/>
                  </a:lnTo>
                  <a:lnTo>
                    <a:pt x="1413045" y="678104"/>
                  </a:lnTo>
                  <a:lnTo>
                    <a:pt x="1428356" y="694583"/>
                  </a:lnTo>
                  <a:lnTo>
                    <a:pt x="1402167" y="697333"/>
                  </a:lnTo>
                  <a:lnTo>
                    <a:pt x="1356852" y="712759"/>
                  </a:lnTo>
                  <a:lnTo>
                    <a:pt x="1320981" y="740726"/>
                  </a:lnTo>
                  <a:lnTo>
                    <a:pt x="1294668" y="777136"/>
                  </a:lnTo>
                  <a:lnTo>
                    <a:pt x="1274375" y="837598"/>
                  </a:lnTo>
                  <a:lnTo>
                    <a:pt x="1272549" y="875433"/>
                  </a:lnTo>
                  <a:lnTo>
                    <a:pt x="1279624" y="911755"/>
                  </a:lnTo>
                  <a:lnTo>
                    <a:pt x="1295603" y="946564"/>
                  </a:lnTo>
                  <a:lnTo>
                    <a:pt x="1340130" y="996854"/>
                  </a:lnTo>
                  <a:lnTo>
                    <a:pt x="1404480" y="1032352"/>
                  </a:lnTo>
                  <a:lnTo>
                    <a:pt x="1443523" y="1043768"/>
                  </a:lnTo>
                  <a:lnTo>
                    <a:pt x="1480831" y="1047786"/>
                  </a:lnTo>
                  <a:lnTo>
                    <a:pt x="1516403" y="1044407"/>
                  </a:lnTo>
                  <a:lnTo>
                    <a:pt x="1580866" y="1016257"/>
                  </a:lnTo>
                  <a:lnTo>
                    <a:pt x="1628096" y="964098"/>
                  </a:lnTo>
                  <a:lnTo>
                    <a:pt x="1633337" y="953119"/>
                  </a:lnTo>
                  <a:lnTo>
                    <a:pt x="1466107" y="953119"/>
                  </a:lnTo>
                  <a:lnTo>
                    <a:pt x="1450395" y="952146"/>
                  </a:lnTo>
                  <a:lnTo>
                    <a:pt x="1406369" y="930236"/>
                  </a:lnTo>
                  <a:lnTo>
                    <a:pt x="1383741" y="885827"/>
                  </a:lnTo>
                  <a:lnTo>
                    <a:pt x="1382750" y="867597"/>
                  </a:lnTo>
                  <a:lnTo>
                    <a:pt x="1385417" y="848045"/>
                  </a:lnTo>
                  <a:lnTo>
                    <a:pt x="1407679" y="799242"/>
                  </a:lnTo>
                  <a:lnTo>
                    <a:pt x="1447099" y="769573"/>
                  </a:lnTo>
                  <a:lnTo>
                    <a:pt x="1463249" y="766267"/>
                  </a:lnTo>
                  <a:lnTo>
                    <a:pt x="1608253" y="766267"/>
                  </a:lnTo>
                  <a:lnTo>
                    <a:pt x="1602866" y="760649"/>
                  </a:lnTo>
                  <a:lnTo>
                    <a:pt x="1641738" y="753562"/>
                  </a:lnTo>
                  <a:lnTo>
                    <a:pt x="1689654" y="724468"/>
                  </a:lnTo>
                  <a:lnTo>
                    <a:pt x="1712514" y="693924"/>
                  </a:lnTo>
                  <a:lnTo>
                    <a:pt x="1557659" y="693924"/>
                  </a:lnTo>
                  <a:lnTo>
                    <a:pt x="1543783" y="692451"/>
                  </a:lnTo>
                  <a:lnTo>
                    <a:pt x="1504500" y="673850"/>
                  </a:lnTo>
                  <a:lnTo>
                    <a:pt x="1484810" y="640477"/>
                  </a:lnTo>
                  <a:lnTo>
                    <a:pt x="1483579" y="627091"/>
                  </a:lnTo>
                  <a:lnTo>
                    <a:pt x="1485200" y="612821"/>
                  </a:lnTo>
                  <a:lnTo>
                    <a:pt x="1504146" y="572897"/>
                  </a:lnTo>
                  <a:lnTo>
                    <a:pt x="1537976" y="553127"/>
                  </a:lnTo>
                  <a:lnTo>
                    <a:pt x="1551293" y="551802"/>
                  </a:lnTo>
                  <a:lnTo>
                    <a:pt x="1710559" y="551802"/>
                  </a:lnTo>
                  <a:lnTo>
                    <a:pt x="1698635" y="533374"/>
                  </a:lnTo>
                  <a:lnTo>
                    <a:pt x="1675385" y="510376"/>
                  </a:lnTo>
                  <a:lnTo>
                    <a:pt x="1645918" y="490702"/>
                  </a:lnTo>
                  <a:lnTo>
                    <a:pt x="1610232" y="474352"/>
                  </a:lnTo>
                  <a:lnTo>
                    <a:pt x="1572358" y="462853"/>
                  </a:lnTo>
                  <a:lnTo>
                    <a:pt x="1537085" y="458015"/>
                  </a:lnTo>
                  <a:close/>
                </a:path>
                <a:path w="1731009" h="1048385">
                  <a:moveTo>
                    <a:pt x="1608253" y="766267"/>
                  </a:moveTo>
                  <a:lnTo>
                    <a:pt x="1463249" y="766267"/>
                  </a:lnTo>
                  <a:lnTo>
                    <a:pt x="1480589" y="767178"/>
                  </a:lnTo>
                  <a:lnTo>
                    <a:pt x="1499120" y="772307"/>
                  </a:lnTo>
                  <a:lnTo>
                    <a:pt x="1537262" y="801679"/>
                  </a:lnTo>
                  <a:lnTo>
                    <a:pt x="1550846" y="849260"/>
                  </a:lnTo>
                  <a:lnTo>
                    <a:pt x="1548713" y="867088"/>
                  </a:lnTo>
                  <a:lnTo>
                    <a:pt x="1534047" y="905899"/>
                  </a:lnTo>
                  <a:lnTo>
                    <a:pt x="1496644" y="944786"/>
                  </a:lnTo>
                  <a:lnTo>
                    <a:pt x="1466107" y="953119"/>
                  </a:lnTo>
                  <a:lnTo>
                    <a:pt x="1633337" y="953119"/>
                  </a:lnTo>
                  <a:lnTo>
                    <a:pt x="1644700" y="929317"/>
                  </a:lnTo>
                  <a:lnTo>
                    <a:pt x="1651620" y="906600"/>
                  </a:lnTo>
                  <a:lnTo>
                    <a:pt x="1655083" y="884112"/>
                  </a:lnTo>
                  <a:lnTo>
                    <a:pt x="1655087" y="861852"/>
                  </a:lnTo>
                  <a:lnTo>
                    <a:pt x="1651634" y="839820"/>
                  </a:lnTo>
                  <a:lnTo>
                    <a:pt x="1644700" y="818434"/>
                  </a:lnTo>
                  <a:lnTo>
                    <a:pt x="1634261" y="798110"/>
                  </a:lnTo>
                  <a:lnTo>
                    <a:pt x="1620316" y="778848"/>
                  </a:lnTo>
                  <a:lnTo>
                    <a:pt x="1608253" y="766267"/>
                  </a:lnTo>
                  <a:close/>
                </a:path>
                <a:path w="1731009" h="1048385">
                  <a:moveTo>
                    <a:pt x="1253686" y="469514"/>
                  </a:moveTo>
                  <a:lnTo>
                    <a:pt x="1134402" y="469514"/>
                  </a:lnTo>
                  <a:lnTo>
                    <a:pt x="985532" y="862706"/>
                  </a:lnTo>
                  <a:lnTo>
                    <a:pt x="1089863" y="902203"/>
                  </a:lnTo>
                  <a:lnTo>
                    <a:pt x="1253686" y="469514"/>
                  </a:lnTo>
                  <a:close/>
                </a:path>
                <a:path w="1731009" h="1048385">
                  <a:moveTo>
                    <a:pt x="1710559" y="551802"/>
                  </a:moveTo>
                  <a:lnTo>
                    <a:pt x="1551293" y="551802"/>
                  </a:lnTo>
                  <a:lnTo>
                    <a:pt x="1565299" y="553284"/>
                  </a:lnTo>
                  <a:lnTo>
                    <a:pt x="1579994" y="557576"/>
                  </a:lnTo>
                  <a:lnTo>
                    <a:pt x="1613307" y="581523"/>
                  </a:lnTo>
                  <a:lnTo>
                    <a:pt x="1625355" y="618418"/>
                  </a:lnTo>
                  <a:lnTo>
                    <a:pt x="1623943" y="632141"/>
                  </a:lnTo>
                  <a:lnTo>
                    <a:pt x="1604787" y="672607"/>
                  </a:lnTo>
                  <a:lnTo>
                    <a:pt x="1570886" y="692628"/>
                  </a:lnTo>
                  <a:lnTo>
                    <a:pt x="1557659" y="693924"/>
                  </a:lnTo>
                  <a:lnTo>
                    <a:pt x="1712514" y="693924"/>
                  </a:lnTo>
                  <a:lnTo>
                    <a:pt x="1720456" y="676549"/>
                  </a:lnTo>
                  <a:lnTo>
                    <a:pt x="1728800" y="646414"/>
                  </a:lnTo>
                  <a:lnTo>
                    <a:pt x="1730782" y="616894"/>
                  </a:lnTo>
                  <a:lnTo>
                    <a:pt x="1726405" y="587988"/>
                  </a:lnTo>
                  <a:lnTo>
                    <a:pt x="1715668" y="559696"/>
                  </a:lnTo>
                  <a:lnTo>
                    <a:pt x="1710559" y="551802"/>
                  </a:lnTo>
                  <a:close/>
                </a:path>
                <a:path w="1731009" h="1048385">
                  <a:moveTo>
                    <a:pt x="1212138" y="323629"/>
                  </a:moveTo>
                  <a:lnTo>
                    <a:pt x="1169142" y="360681"/>
                  </a:lnTo>
                  <a:lnTo>
                    <a:pt x="1113459" y="385808"/>
                  </a:lnTo>
                  <a:lnTo>
                    <a:pt x="1055463" y="399675"/>
                  </a:lnTo>
                  <a:lnTo>
                    <a:pt x="1005535" y="402902"/>
                  </a:lnTo>
                  <a:lnTo>
                    <a:pt x="969683" y="497568"/>
                  </a:lnTo>
                  <a:lnTo>
                    <a:pt x="1012717" y="497228"/>
                  </a:lnTo>
                  <a:lnTo>
                    <a:pt x="1054514" y="492437"/>
                  </a:lnTo>
                  <a:lnTo>
                    <a:pt x="1095075" y="483198"/>
                  </a:lnTo>
                  <a:lnTo>
                    <a:pt x="1134402" y="469514"/>
                  </a:lnTo>
                  <a:lnTo>
                    <a:pt x="1253686" y="469514"/>
                  </a:lnTo>
                  <a:lnTo>
                    <a:pt x="1296784" y="355684"/>
                  </a:lnTo>
                  <a:lnTo>
                    <a:pt x="1212138" y="323629"/>
                  </a:lnTo>
                  <a:close/>
                </a:path>
              </a:pathLst>
            </a:custGeom>
            <a:solidFill>
              <a:srgbClr val="254061"/>
            </a:solidFill>
          </p:spPr>
          <p:txBody>
            <a:bodyPr wrap="square" lIns="0" tIns="0" rIns="0" bIns="0" rtlCol="0"/>
            <a:lstStyle/>
            <a:p>
              <a:pPr defTabSz="914400"/>
              <a:endParaRPr dirty="0">
                <a:solidFill>
                  <a:prstClr val="black"/>
                </a:solidFill>
              </a:endParaRPr>
            </a:p>
          </p:txBody>
        </p:sp>
        <p:sp>
          <p:nvSpPr>
            <p:cNvPr id="12" name="object 12" descr="BRS logo"/>
            <p:cNvSpPr/>
            <p:nvPr/>
          </p:nvSpPr>
          <p:spPr>
            <a:xfrm>
              <a:off x="1882903" y="91441"/>
              <a:ext cx="6084569" cy="2639567"/>
            </a:xfrm>
            <a:prstGeom prst="rect">
              <a:avLst/>
            </a:prstGeom>
            <a:blipFill>
              <a:blip r:embed="rId3" cstate="print"/>
              <a:stretch>
                <a:fillRect/>
              </a:stretch>
            </a:blipFill>
          </p:spPr>
          <p:txBody>
            <a:bodyPr wrap="square" lIns="0" tIns="0" rIns="0" bIns="0" rtlCol="0"/>
            <a:lstStyle/>
            <a:p>
              <a:pPr defTabSz="914400"/>
              <a:endParaRPr dirty="0">
                <a:solidFill>
                  <a:prstClr val="black"/>
                </a:solidFill>
              </a:endParaRPr>
            </a:p>
          </p:txBody>
        </p:sp>
        <p:sp>
          <p:nvSpPr>
            <p:cNvPr id="13" name="object 13"/>
            <p:cNvSpPr/>
            <p:nvPr/>
          </p:nvSpPr>
          <p:spPr>
            <a:xfrm>
              <a:off x="8772826" y="632735"/>
              <a:ext cx="1895475" cy="1118870"/>
            </a:xfrm>
            <a:custGeom>
              <a:avLst/>
              <a:gdLst/>
              <a:ahLst/>
              <a:cxnLst/>
              <a:rect l="l" t="t" r="r" b="b"/>
              <a:pathLst>
                <a:path w="1895475" h="1118870">
                  <a:moveTo>
                    <a:pt x="176771" y="0"/>
                  </a:moveTo>
                  <a:lnTo>
                    <a:pt x="0" y="472236"/>
                  </a:lnTo>
                  <a:lnTo>
                    <a:pt x="1726907" y="1118692"/>
                  </a:lnTo>
                  <a:lnTo>
                    <a:pt x="1895170" y="669175"/>
                  </a:lnTo>
                  <a:lnTo>
                    <a:pt x="1895170" y="643280"/>
                  </a:lnTo>
                  <a:lnTo>
                    <a:pt x="176771" y="0"/>
                  </a:lnTo>
                  <a:close/>
                </a:path>
              </a:pathLst>
            </a:custGeom>
            <a:solidFill>
              <a:srgbClr val="92D050"/>
            </a:solidFill>
          </p:spPr>
          <p:txBody>
            <a:bodyPr wrap="square" lIns="0" tIns="0" rIns="0" bIns="0" rtlCol="0"/>
            <a:lstStyle/>
            <a:p>
              <a:pPr defTabSz="914400"/>
              <a:endParaRPr dirty="0">
                <a:solidFill>
                  <a:prstClr val="black"/>
                </a:solidFill>
              </a:endParaRPr>
            </a:p>
          </p:txBody>
        </p:sp>
        <p:sp>
          <p:nvSpPr>
            <p:cNvPr id="14" name="object 14"/>
            <p:cNvSpPr/>
            <p:nvPr/>
          </p:nvSpPr>
          <p:spPr>
            <a:xfrm>
              <a:off x="10266579" y="658300"/>
              <a:ext cx="180975" cy="247015"/>
            </a:xfrm>
            <a:custGeom>
              <a:avLst/>
              <a:gdLst/>
              <a:ahLst/>
              <a:cxnLst/>
              <a:rect l="l" t="t" r="r" b="b"/>
              <a:pathLst>
                <a:path w="180975" h="247015">
                  <a:moveTo>
                    <a:pt x="90043" y="0"/>
                  </a:moveTo>
                  <a:lnTo>
                    <a:pt x="1348" y="192267"/>
                  </a:lnTo>
                  <a:lnTo>
                    <a:pt x="0" y="199747"/>
                  </a:lnTo>
                  <a:lnTo>
                    <a:pt x="1572" y="206912"/>
                  </a:lnTo>
                  <a:lnTo>
                    <a:pt x="5718" y="212964"/>
                  </a:lnTo>
                  <a:lnTo>
                    <a:pt x="12092" y="217108"/>
                  </a:lnTo>
                  <a:lnTo>
                    <a:pt x="83263" y="245289"/>
                  </a:lnTo>
                  <a:lnTo>
                    <a:pt x="90743" y="246631"/>
                  </a:lnTo>
                  <a:lnTo>
                    <a:pt x="97908" y="245056"/>
                  </a:lnTo>
                  <a:lnTo>
                    <a:pt x="103960" y="240912"/>
                  </a:lnTo>
                  <a:lnTo>
                    <a:pt x="108104" y="234545"/>
                  </a:lnTo>
                  <a:lnTo>
                    <a:pt x="179440" y="54358"/>
                  </a:lnTo>
                  <a:lnTo>
                    <a:pt x="180783" y="46883"/>
                  </a:lnTo>
                  <a:lnTo>
                    <a:pt x="179211" y="39719"/>
                  </a:lnTo>
                  <a:lnTo>
                    <a:pt x="175068" y="33668"/>
                  </a:lnTo>
                  <a:lnTo>
                    <a:pt x="168696" y="29529"/>
                  </a:lnTo>
                  <a:lnTo>
                    <a:pt x="97525" y="1348"/>
                  </a:lnTo>
                  <a:lnTo>
                    <a:pt x="90043" y="0"/>
                  </a:lnTo>
                  <a:close/>
                </a:path>
              </a:pathLst>
            </a:custGeom>
            <a:solidFill>
              <a:srgbClr val="FFFFFF"/>
            </a:solidFill>
          </p:spPr>
          <p:txBody>
            <a:bodyPr wrap="square" lIns="0" tIns="0" rIns="0" bIns="0" rtlCol="0"/>
            <a:lstStyle/>
            <a:p>
              <a:pPr defTabSz="914400"/>
              <a:endParaRPr dirty="0">
                <a:solidFill>
                  <a:prstClr val="black"/>
                </a:solidFill>
              </a:endParaRPr>
            </a:p>
          </p:txBody>
        </p:sp>
        <p:sp>
          <p:nvSpPr>
            <p:cNvPr id="15" name="object 15"/>
            <p:cNvSpPr/>
            <p:nvPr/>
          </p:nvSpPr>
          <p:spPr>
            <a:xfrm>
              <a:off x="10409838" y="727071"/>
              <a:ext cx="176530" cy="245745"/>
            </a:xfrm>
            <a:custGeom>
              <a:avLst/>
              <a:gdLst/>
              <a:ahLst/>
              <a:cxnLst/>
              <a:rect l="l" t="t" r="r" b="b"/>
              <a:pathLst>
                <a:path w="176529" h="245744">
                  <a:moveTo>
                    <a:pt x="89837" y="0"/>
                  </a:moveTo>
                  <a:lnTo>
                    <a:pt x="1286" y="193322"/>
                  </a:lnTo>
                  <a:lnTo>
                    <a:pt x="0" y="200465"/>
                  </a:lnTo>
                  <a:lnTo>
                    <a:pt x="1502" y="207308"/>
                  </a:lnTo>
                  <a:lnTo>
                    <a:pt x="5461" y="213089"/>
                  </a:lnTo>
                  <a:lnTo>
                    <a:pt x="11547" y="217046"/>
                  </a:lnTo>
                  <a:lnTo>
                    <a:pt x="79530" y="243957"/>
                  </a:lnTo>
                  <a:lnTo>
                    <a:pt x="86675" y="245244"/>
                  </a:lnTo>
                  <a:lnTo>
                    <a:pt x="93521" y="243741"/>
                  </a:lnTo>
                  <a:lnTo>
                    <a:pt x="99303" y="239782"/>
                  </a:lnTo>
                  <a:lnTo>
                    <a:pt x="103254" y="233696"/>
                  </a:lnTo>
                  <a:lnTo>
                    <a:pt x="175225" y="51921"/>
                  </a:lnTo>
                  <a:lnTo>
                    <a:pt x="176511" y="44778"/>
                  </a:lnTo>
                  <a:lnTo>
                    <a:pt x="175009" y="37935"/>
                  </a:lnTo>
                  <a:lnTo>
                    <a:pt x="171049" y="32154"/>
                  </a:lnTo>
                  <a:lnTo>
                    <a:pt x="164963" y="28197"/>
                  </a:lnTo>
                  <a:lnTo>
                    <a:pt x="96980" y="1286"/>
                  </a:lnTo>
                  <a:lnTo>
                    <a:pt x="89837" y="0"/>
                  </a:lnTo>
                  <a:close/>
                </a:path>
              </a:pathLst>
            </a:custGeom>
            <a:solidFill>
              <a:srgbClr val="FFFFFF"/>
            </a:solidFill>
          </p:spPr>
          <p:txBody>
            <a:bodyPr wrap="square" lIns="0" tIns="0" rIns="0" bIns="0" rtlCol="0"/>
            <a:lstStyle/>
            <a:p>
              <a:pPr defTabSz="914400"/>
              <a:endParaRPr dirty="0">
                <a:solidFill>
                  <a:prstClr val="black"/>
                </a:solidFill>
              </a:endParaRPr>
            </a:p>
          </p:txBody>
        </p:sp>
        <p:sp>
          <p:nvSpPr>
            <p:cNvPr id="16" name="object 16"/>
            <p:cNvSpPr/>
            <p:nvPr/>
          </p:nvSpPr>
          <p:spPr>
            <a:xfrm>
              <a:off x="9046289" y="549517"/>
              <a:ext cx="1345565" cy="647700"/>
            </a:xfrm>
            <a:custGeom>
              <a:avLst/>
              <a:gdLst/>
              <a:ahLst/>
              <a:cxnLst/>
              <a:rect l="l" t="t" r="r" b="b"/>
              <a:pathLst>
                <a:path w="1345565" h="647700">
                  <a:moveTo>
                    <a:pt x="263818" y="178612"/>
                  </a:moveTo>
                  <a:lnTo>
                    <a:pt x="206070" y="178612"/>
                  </a:lnTo>
                  <a:lnTo>
                    <a:pt x="293839" y="213131"/>
                  </a:lnTo>
                  <a:lnTo>
                    <a:pt x="299516" y="292760"/>
                  </a:lnTo>
                  <a:lnTo>
                    <a:pt x="321513" y="301421"/>
                  </a:lnTo>
                  <a:lnTo>
                    <a:pt x="314635" y="190004"/>
                  </a:lnTo>
                  <a:lnTo>
                    <a:pt x="292773" y="190004"/>
                  </a:lnTo>
                  <a:lnTo>
                    <a:pt x="263818" y="178612"/>
                  </a:lnTo>
                  <a:close/>
                </a:path>
                <a:path w="1345565" h="647700">
                  <a:moveTo>
                    <a:pt x="301650" y="58356"/>
                  </a:moveTo>
                  <a:lnTo>
                    <a:pt x="125247" y="224218"/>
                  </a:lnTo>
                  <a:lnTo>
                    <a:pt x="147967" y="233159"/>
                  </a:lnTo>
                  <a:lnTo>
                    <a:pt x="206070" y="178612"/>
                  </a:lnTo>
                  <a:lnTo>
                    <a:pt x="263818" y="178612"/>
                  </a:lnTo>
                  <a:lnTo>
                    <a:pt x="223113" y="162598"/>
                  </a:lnTo>
                  <a:lnTo>
                    <a:pt x="287032" y="102590"/>
                  </a:lnTo>
                  <a:lnTo>
                    <a:pt x="309238" y="102590"/>
                  </a:lnTo>
                  <a:lnTo>
                    <a:pt x="306628" y="60312"/>
                  </a:lnTo>
                  <a:lnTo>
                    <a:pt x="301650" y="58356"/>
                  </a:lnTo>
                  <a:close/>
                </a:path>
                <a:path w="1345565" h="647700">
                  <a:moveTo>
                    <a:pt x="17183" y="143967"/>
                  </a:moveTo>
                  <a:lnTo>
                    <a:pt x="0" y="155930"/>
                  </a:lnTo>
                  <a:lnTo>
                    <a:pt x="4922" y="164298"/>
                  </a:lnTo>
                  <a:lnTo>
                    <a:pt x="9879" y="171629"/>
                  </a:lnTo>
                  <a:lnTo>
                    <a:pt x="42329" y="197523"/>
                  </a:lnTo>
                  <a:lnTo>
                    <a:pt x="65758" y="201930"/>
                  </a:lnTo>
                  <a:lnTo>
                    <a:pt x="73088" y="201066"/>
                  </a:lnTo>
                  <a:lnTo>
                    <a:pt x="102313" y="181203"/>
                  </a:lnTo>
                  <a:lnTo>
                    <a:pt x="61696" y="181203"/>
                  </a:lnTo>
                  <a:lnTo>
                    <a:pt x="55702" y="180873"/>
                  </a:lnTo>
                  <a:lnTo>
                    <a:pt x="22779" y="152170"/>
                  </a:lnTo>
                  <a:lnTo>
                    <a:pt x="17183" y="143967"/>
                  </a:lnTo>
                  <a:close/>
                </a:path>
                <a:path w="1345565" h="647700">
                  <a:moveTo>
                    <a:pt x="309238" y="102590"/>
                  </a:moveTo>
                  <a:lnTo>
                    <a:pt x="287032" y="102590"/>
                  </a:lnTo>
                  <a:lnTo>
                    <a:pt x="292773" y="190004"/>
                  </a:lnTo>
                  <a:lnTo>
                    <a:pt x="314635" y="190004"/>
                  </a:lnTo>
                  <a:lnTo>
                    <a:pt x="309238" y="102590"/>
                  </a:lnTo>
                  <a:close/>
                </a:path>
                <a:path w="1345565" h="647700">
                  <a:moveTo>
                    <a:pt x="153289" y="0"/>
                  </a:moveTo>
                  <a:lnTo>
                    <a:pt x="99466" y="136842"/>
                  </a:lnTo>
                  <a:lnTo>
                    <a:pt x="79146" y="174586"/>
                  </a:lnTo>
                  <a:lnTo>
                    <a:pt x="61696" y="181203"/>
                  </a:lnTo>
                  <a:lnTo>
                    <a:pt x="102313" y="181203"/>
                  </a:lnTo>
                  <a:lnTo>
                    <a:pt x="107748" y="171945"/>
                  </a:lnTo>
                  <a:lnTo>
                    <a:pt x="113485" y="160072"/>
                  </a:lnTo>
                  <a:lnTo>
                    <a:pt x="119557" y="145542"/>
                  </a:lnTo>
                  <a:lnTo>
                    <a:pt x="173647" y="8013"/>
                  </a:lnTo>
                  <a:lnTo>
                    <a:pt x="153289" y="0"/>
                  </a:lnTo>
                  <a:close/>
                </a:path>
                <a:path w="1345565" h="647700">
                  <a:moveTo>
                    <a:pt x="869391" y="416801"/>
                  </a:moveTo>
                  <a:lnTo>
                    <a:pt x="811657" y="416801"/>
                  </a:lnTo>
                  <a:lnTo>
                    <a:pt x="899426" y="451319"/>
                  </a:lnTo>
                  <a:lnTo>
                    <a:pt x="905103" y="530961"/>
                  </a:lnTo>
                  <a:lnTo>
                    <a:pt x="927100" y="539610"/>
                  </a:lnTo>
                  <a:lnTo>
                    <a:pt x="920221" y="428193"/>
                  </a:lnTo>
                  <a:lnTo>
                    <a:pt x="898359" y="428193"/>
                  </a:lnTo>
                  <a:lnTo>
                    <a:pt x="869391" y="416801"/>
                  </a:lnTo>
                  <a:close/>
                </a:path>
                <a:path w="1345565" h="647700">
                  <a:moveTo>
                    <a:pt x="907237" y="296545"/>
                  </a:moveTo>
                  <a:lnTo>
                    <a:pt x="730846" y="462419"/>
                  </a:lnTo>
                  <a:lnTo>
                    <a:pt x="753554" y="471347"/>
                  </a:lnTo>
                  <a:lnTo>
                    <a:pt x="811657" y="416801"/>
                  </a:lnTo>
                  <a:lnTo>
                    <a:pt x="869391" y="416801"/>
                  </a:lnTo>
                  <a:lnTo>
                    <a:pt x="828700" y="400799"/>
                  </a:lnTo>
                  <a:lnTo>
                    <a:pt x="892619" y="340779"/>
                  </a:lnTo>
                  <a:lnTo>
                    <a:pt x="914825" y="340779"/>
                  </a:lnTo>
                  <a:lnTo>
                    <a:pt x="912215" y="298500"/>
                  </a:lnTo>
                  <a:lnTo>
                    <a:pt x="907237" y="296545"/>
                  </a:lnTo>
                  <a:close/>
                </a:path>
                <a:path w="1345565" h="647700">
                  <a:moveTo>
                    <a:pt x="643890" y="192963"/>
                  </a:moveTo>
                  <a:lnTo>
                    <a:pt x="595503" y="315950"/>
                  </a:lnTo>
                  <a:lnTo>
                    <a:pt x="583537" y="352565"/>
                  </a:lnTo>
                  <a:lnTo>
                    <a:pt x="582412" y="360006"/>
                  </a:lnTo>
                  <a:lnTo>
                    <a:pt x="582442" y="371032"/>
                  </a:lnTo>
                  <a:lnTo>
                    <a:pt x="600857" y="409563"/>
                  </a:lnTo>
                  <a:lnTo>
                    <a:pt x="642507" y="432693"/>
                  </a:lnTo>
                  <a:lnTo>
                    <a:pt x="653524" y="434325"/>
                  </a:lnTo>
                  <a:lnTo>
                    <a:pt x="664314" y="434069"/>
                  </a:lnTo>
                  <a:lnTo>
                    <a:pt x="701188" y="417852"/>
                  </a:lnTo>
                  <a:lnTo>
                    <a:pt x="705728" y="413105"/>
                  </a:lnTo>
                  <a:lnTo>
                    <a:pt x="651548" y="413105"/>
                  </a:lnTo>
                  <a:lnTo>
                    <a:pt x="644525" y="411988"/>
                  </a:lnTo>
                  <a:lnTo>
                    <a:pt x="610577" y="388112"/>
                  </a:lnTo>
                  <a:lnTo>
                    <a:pt x="603542" y="367639"/>
                  </a:lnTo>
                  <a:lnTo>
                    <a:pt x="603821" y="360006"/>
                  </a:lnTo>
                  <a:lnTo>
                    <a:pt x="664248" y="200964"/>
                  </a:lnTo>
                  <a:lnTo>
                    <a:pt x="643890" y="192963"/>
                  </a:lnTo>
                  <a:close/>
                </a:path>
                <a:path w="1345565" h="647700">
                  <a:moveTo>
                    <a:pt x="914825" y="340779"/>
                  </a:moveTo>
                  <a:lnTo>
                    <a:pt x="892619" y="340779"/>
                  </a:lnTo>
                  <a:lnTo>
                    <a:pt x="898359" y="428193"/>
                  </a:lnTo>
                  <a:lnTo>
                    <a:pt x="920221" y="428193"/>
                  </a:lnTo>
                  <a:lnTo>
                    <a:pt x="914825" y="340779"/>
                  </a:lnTo>
                  <a:close/>
                </a:path>
                <a:path w="1345565" h="647700">
                  <a:moveTo>
                    <a:pt x="758418" y="238010"/>
                  </a:moveTo>
                  <a:lnTo>
                    <a:pt x="710044" y="360997"/>
                  </a:lnTo>
                  <a:lnTo>
                    <a:pt x="690664" y="398475"/>
                  </a:lnTo>
                  <a:lnTo>
                    <a:pt x="651548" y="413105"/>
                  </a:lnTo>
                  <a:lnTo>
                    <a:pt x="705728" y="413105"/>
                  </a:lnTo>
                  <a:lnTo>
                    <a:pt x="730402" y="369011"/>
                  </a:lnTo>
                  <a:lnTo>
                    <a:pt x="778776" y="246024"/>
                  </a:lnTo>
                  <a:lnTo>
                    <a:pt x="758418" y="238010"/>
                  </a:lnTo>
                  <a:close/>
                </a:path>
                <a:path w="1345565" h="647700">
                  <a:moveTo>
                    <a:pt x="457684" y="167932"/>
                  </a:moveTo>
                  <a:lnTo>
                    <a:pt x="435025" y="167932"/>
                  </a:lnTo>
                  <a:lnTo>
                    <a:pt x="508838" y="375094"/>
                  </a:lnTo>
                  <a:lnTo>
                    <a:pt x="513397" y="376897"/>
                  </a:lnTo>
                  <a:lnTo>
                    <a:pt x="535212" y="321437"/>
                  </a:lnTo>
                  <a:lnTo>
                    <a:pt x="512025" y="321437"/>
                  </a:lnTo>
                  <a:lnTo>
                    <a:pt x="457684" y="167932"/>
                  </a:lnTo>
                  <a:close/>
                </a:path>
                <a:path w="1345565" h="647700">
                  <a:moveTo>
                    <a:pt x="433425" y="110185"/>
                  </a:moveTo>
                  <a:lnTo>
                    <a:pt x="353301" y="313918"/>
                  </a:lnTo>
                  <a:lnTo>
                    <a:pt x="374345" y="322199"/>
                  </a:lnTo>
                  <a:lnTo>
                    <a:pt x="435025" y="167932"/>
                  </a:lnTo>
                  <a:lnTo>
                    <a:pt x="457684" y="167932"/>
                  </a:lnTo>
                  <a:lnTo>
                    <a:pt x="437857" y="111925"/>
                  </a:lnTo>
                  <a:lnTo>
                    <a:pt x="433425" y="110185"/>
                  </a:lnTo>
                  <a:close/>
                </a:path>
                <a:path w="1345565" h="647700">
                  <a:moveTo>
                    <a:pt x="573455" y="165265"/>
                  </a:moveTo>
                  <a:lnTo>
                    <a:pt x="512025" y="321437"/>
                  </a:lnTo>
                  <a:lnTo>
                    <a:pt x="535212" y="321437"/>
                  </a:lnTo>
                  <a:lnTo>
                    <a:pt x="593534" y="173164"/>
                  </a:lnTo>
                  <a:lnTo>
                    <a:pt x="573455" y="165265"/>
                  </a:lnTo>
                  <a:close/>
                </a:path>
                <a:path w="1345565" h="647700">
                  <a:moveTo>
                    <a:pt x="1077893" y="465912"/>
                  </a:moveTo>
                  <a:lnTo>
                    <a:pt x="1017422" y="465912"/>
                  </a:lnTo>
                  <a:lnTo>
                    <a:pt x="1028928" y="470433"/>
                  </a:lnTo>
                  <a:lnTo>
                    <a:pt x="1064996" y="593852"/>
                  </a:lnTo>
                  <a:lnTo>
                    <a:pt x="1090180" y="603758"/>
                  </a:lnTo>
                  <a:lnTo>
                    <a:pt x="1054125" y="480339"/>
                  </a:lnTo>
                  <a:lnTo>
                    <a:pt x="1125080" y="480339"/>
                  </a:lnTo>
                  <a:lnTo>
                    <a:pt x="1126744" y="479285"/>
                  </a:lnTo>
                  <a:lnTo>
                    <a:pt x="1132752" y="474070"/>
                  </a:lnTo>
                  <a:lnTo>
                    <a:pt x="1137921" y="468033"/>
                  </a:lnTo>
                  <a:lnTo>
                    <a:pt x="1091946" y="468033"/>
                  </a:lnTo>
                  <a:lnTo>
                    <a:pt x="1085728" y="467547"/>
                  </a:lnTo>
                  <a:lnTo>
                    <a:pt x="1078372" y="466053"/>
                  </a:lnTo>
                  <a:lnTo>
                    <a:pt x="1077893" y="465912"/>
                  </a:lnTo>
                  <a:close/>
                </a:path>
                <a:path w="1345565" h="647700">
                  <a:moveTo>
                    <a:pt x="1039990" y="348754"/>
                  </a:moveTo>
                  <a:lnTo>
                    <a:pt x="959853" y="552488"/>
                  </a:lnTo>
                  <a:lnTo>
                    <a:pt x="980211" y="560501"/>
                  </a:lnTo>
                  <a:lnTo>
                    <a:pt x="1017422" y="465912"/>
                  </a:lnTo>
                  <a:lnTo>
                    <a:pt x="1077893" y="465912"/>
                  </a:lnTo>
                  <a:lnTo>
                    <a:pt x="1069878" y="463552"/>
                  </a:lnTo>
                  <a:lnTo>
                    <a:pt x="1060246" y="460044"/>
                  </a:lnTo>
                  <a:lnTo>
                    <a:pt x="1025271" y="445960"/>
                  </a:lnTo>
                  <a:lnTo>
                    <a:pt x="1052499" y="376707"/>
                  </a:lnTo>
                  <a:lnTo>
                    <a:pt x="1108956" y="376707"/>
                  </a:lnTo>
                  <a:lnTo>
                    <a:pt x="1096096" y="371029"/>
                  </a:lnTo>
                  <a:lnTo>
                    <a:pt x="1080566" y="364718"/>
                  </a:lnTo>
                  <a:lnTo>
                    <a:pt x="1039990" y="348754"/>
                  </a:lnTo>
                  <a:close/>
                </a:path>
                <a:path w="1345565" h="647700">
                  <a:moveTo>
                    <a:pt x="1125080" y="480339"/>
                  </a:moveTo>
                  <a:lnTo>
                    <a:pt x="1054125" y="480339"/>
                  </a:lnTo>
                  <a:lnTo>
                    <a:pt x="1066426" y="484644"/>
                  </a:lnTo>
                  <a:lnTo>
                    <a:pt x="1077652" y="487614"/>
                  </a:lnTo>
                  <a:lnTo>
                    <a:pt x="1087801" y="489249"/>
                  </a:lnTo>
                  <a:lnTo>
                    <a:pt x="1096873" y="489546"/>
                  </a:lnTo>
                  <a:lnTo>
                    <a:pt x="1105148" y="488634"/>
                  </a:lnTo>
                  <a:lnTo>
                    <a:pt x="1112885" y="486621"/>
                  </a:lnTo>
                  <a:lnTo>
                    <a:pt x="1120083" y="483505"/>
                  </a:lnTo>
                  <a:lnTo>
                    <a:pt x="1125080" y="480339"/>
                  </a:lnTo>
                  <a:close/>
                </a:path>
                <a:path w="1345565" h="647700">
                  <a:moveTo>
                    <a:pt x="1108956" y="376707"/>
                  </a:moveTo>
                  <a:lnTo>
                    <a:pt x="1052499" y="376707"/>
                  </a:lnTo>
                  <a:lnTo>
                    <a:pt x="1088428" y="390842"/>
                  </a:lnTo>
                  <a:lnTo>
                    <a:pt x="1098069" y="394895"/>
                  </a:lnTo>
                  <a:lnTo>
                    <a:pt x="1128331" y="430987"/>
                  </a:lnTo>
                  <a:lnTo>
                    <a:pt x="1127747" y="437921"/>
                  </a:lnTo>
                  <a:lnTo>
                    <a:pt x="1099489" y="468020"/>
                  </a:lnTo>
                  <a:lnTo>
                    <a:pt x="1091946" y="468033"/>
                  </a:lnTo>
                  <a:lnTo>
                    <a:pt x="1137921" y="468033"/>
                  </a:lnTo>
                  <a:lnTo>
                    <a:pt x="1142420" y="460977"/>
                  </a:lnTo>
                  <a:lnTo>
                    <a:pt x="1146086" y="453097"/>
                  </a:lnTo>
                  <a:lnTo>
                    <a:pt x="1149146" y="443230"/>
                  </a:lnTo>
                  <a:lnTo>
                    <a:pt x="1150477" y="433590"/>
                  </a:lnTo>
                  <a:lnTo>
                    <a:pt x="1150079" y="424180"/>
                  </a:lnTo>
                  <a:lnTo>
                    <a:pt x="1125461" y="385584"/>
                  </a:lnTo>
                  <a:lnTo>
                    <a:pt x="1118546" y="381459"/>
                  </a:lnTo>
                  <a:lnTo>
                    <a:pt x="1108956" y="376707"/>
                  </a:lnTo>
                  <a:close/>
                </a:path>
                <a:path w="1345565" h="647700">
                  <a:moveTo>
                    <a:pt x="1195133" y="409778"/>
                  </a:moveTo>
                  <a:lnTo>
                    <a:pt x="1219085" y="542023"/>
                  </a:lnTo>
                  <a:lnTo>
                    <a:pt x="1180782" y="639394"/>
                  </a:lnTo>
                  <a:lnTo>
                    <a:pt x="1200861" y="647293"/>
                  </a:lnTo>
                  <a:lnTo>
                    <a:pt x="1239164" y="549922"/>
                  </a:lnTo>
                  <a:lnTo>
                    <a:pt x="1273849" y="523519"/>
                  </a:lnTo>
                  <a:lnTo>
                    <a:pt x="1237640" y="523519"/>
                  </a:lnTo>
                  <a:lnTo>
                    <a:pt x="1218552" y="418998"/>
                  </a:lnTo>
                  <a:lnTo>
                    <a:pt x="1195133" y="409778"/>
                  </a:lnTo>
                  <a:close/>
                </a:path>
                <a:path w="1345565" h="647700">
                  <a:moveTo>
                    <a:pt x="1321993" y="459676"/>
                  </a:moveTo>
                  <a:lnTo>
                    <a:pt x="1237640" y="523519"/>
                  </a:lnTo>
                  <a:lnTo>
                    <a:pt x="1273849" y="523519"/>
                  </a:lnTo>
                  <a:lnTo>
                    <a:pt x="1345539" y="468947"/>
                  </a:lnTo>
                  <a:lnTo>
                    <a:pt x="1321993" y="459676"/>
                  </a:lnTo>
                  <a:close/>
                </a:path>
              </a:pathLst>
            </a:custGeom>
            <a:solidFill>
              <a:srgbClr val="254061"/>
            </a:solidFill>
          </p:spPr>
          <p:txBody>
            <a:bodyPr wrap="square" lIns="0" tIns="0" rIns="0" bIns="0" rtlCol="0"/>
            <a:lstStyle/>
            <a:p>
              <a:pPr defTabSz="914400"/>
              <a:endParaRPr dirty="0">
                <a:solidFill>
                  <a:prstClr val="black"/>
                </a:solidFill>
              </a:endParaRPr>
            </a:p>
          </p:txBody>
        </p:sp>
        <p:sp>
          <p:nvSpPr>
            <p:cNvPr id="17" name="object 17"/>
            <p:cNvSpPr/>
            <p:nvPr/>
          </p:nvSpPr>
          <p:spPr>
            <a:xfrm>
              <a:off x="10426057" y="1168063"/>
              <a:ext cx="152400" cy="75565"/>
            </a:xfrm>
            <a:custGeom>
              <a:avLst/>
              <a:gdLst/>
              <a:ahLst/>
              <a:cxnLst/>
              <a:rect l="l" t="t" r="r" b="b"/>
              <a:pathLst>
                <a:path w="152400" h="75565">
                  <a:moveTo>
                    <a:pt x="7023" y="0"/>
                  </a:moveTo>
                  <a:lnTo>
                    <a:pt x="0" y="17868"/>
                  </a:lnTo>
                  <a:lnTo>
                    <a:pt x="145148" y="74955"/>
                  </a:lnTo>
                  <a:lnTo>
                    <a:pt x="152171" y="57086"/>
                  </a:lnTo>
                  <a:lnTo>
                    <a:pt x="7023" y="0"/>
                  </a:lnTo>
                  <a:close/>
                </a:path>
              </a:pathLst>
            </a:custGeom>
            <a:solidFill>
              <a:srgbClr val="254061"/>
            </a:solidFill>
          </p:spPr>
          <p:txBody>
            <a:bodyPr wrap="square" lIns="0" tIns="0" rIns="0" bIns="0" rtlCol="0"/>
            <a:lstStyle/>
            <a:p>
              <a:pPr defTabSz="914400"/>
              <a:endParaRPr dirty="0">
                <a:solidFill>
                  <a:prstClr val="black"/>
                </a:solidFill>
              </a:endParaRPr>
            </a:p>
          </p:txBody>
        </p:sp>
        <p:sp>
          <p:nvSpPr>
            <p:cNvPr id="18" name="object 18"/>
            <p:cNvSpPr/>
            <p:nvPr/>
          </p:nvSpPr>
          <p:spPr>
            <a:xfrm>
              <a:off x="8928735" y="867885"/>
              <a:ext cx="1513205" cy="774700"/>
            </a:xfrm>
            <a:custGeom>
              <a:avLst/>
              <a:gdLst/>
              <a:ahLst/>
              <a:cxnLst/>
              <a:rect l="l" t="t" r="r" b="b"/>
              <a:pathLst>
                <a:path w="1513204" h="774700">
                  <a:moveTo>
                    <a:pt x="1440716" y="637539"/>
                  </a:moveTo>
                  <a:lnTo>
                    <a:pt x="1379766" y="637539"/>
                  </a:lnTo>
                  <a:lnTo>
                    <a:pt x="1391272" y="642619"/>
                  </a:lnTo>
                  <a:lnTo>
                    <a:pt x="1427340" y="765809"/>
                  </a:lnTo>
                  <a:lnTo>
                    <a:pt x="1452524" y="774699"/>
                  </a:lnTo>
                  <a:lnTo>
                    <a:pt x="1416469" y="651509"/>
                  </a:lnTo>
                  <a:lnTo>
                    <a:pt x="1487422" y="651509"/>
                  </a:lnTo>
                  <a:lnTo>
                    <a:pt x="1489087" y="650239"/>
                  </a:lnTo>
                  <a:lnTo>
                    <a:pt x="1495090" y="645159"/>
                  </a:lnTo>
                  <a:lnTo>
                    <a:pt x="1500316" y="640079"/>
                  </a:lnTo>
                  <a:lnTo>
                    <a:pt x="1454289" y="640079"/>
                  </a:lnTo>
                  <a:lnTo>
                    <a:pt x="1448072" y="638809"/>
                  </a:lnTo>
                  <a:lnTo>
                    <a:pt x="1440716" y="637539"/>
                  </a:lnTo>
                  <a:close/>
                </a:path>
                <a:path w="1513204" h="774700">
                  <a:moveTo>
                    <a:pt x="1402334" y="520699"/>
                  </a:moveTo>
                  <a:lnTo>
                    <a:pt x="1322197" y="723899"/>
                  </a:lnTo>
                  <a:lnTo>
                    <a:pt x="1342555" y="731519"/>
                  </a:lnTo>
                  <a:lnTo>
                    <a:pt x="1379766" y="637539"/>
                  </a:lnTo>
                  <a:lnTo>
                    <a:pt x="1440716" y="637539"/>
                  </a:lnTo>
                  <a:lnTo>
                    <a:pt x="1432222" y="634999"/>
                  </a:lnTo>
                  <a:lnTo>
                    <a:pt x="1387602" y="617219"/>
                  </a:lnTo>
                  <a:lnTo>
                    <a:pt x="1414843" y="548639"/>
                  </a:lnTo>
                  <a:lnTo>
                    <a:pt x="1471101" y="548639"/>
                  </a:lnTo>
                  <a:lnTo>
                    <a:pt x="1458440" y="542289"/>
                  </a:lnTo>
                  <a:lnTo>
                    <a:pt x="1442910" y="535939"/>
                  </a:lnTo>
                  <a:lnTo>
                    <a:pt x="1402334" y="520699"/>
                  </a:lnTo>
                  <a:close/>
                </a:path>
                <a:path w="1513204" h="774700">
                  <a:moveTo>
                    <a:pt x="1249616" y="459739"/>
                  </a:moveTo>
                  <a:lnTo>
                    <a:pt x="1169479" y="664209"/>
                  </a:lnTo>
                  <a:lnTo>
                    <a:pt x="1285405" y="709929"/>
                  </a:lnTo>
                  <a:lnTo>
                    <a:pt x="1293241" y="689609"/>
                  </a:lnTo>
                  <a:lnTo>
                    <a:pt x="1197686" y="651509"/>
                  </a:lnTo>
                  <a:lnTo>
                    <a:pt x="1229169" y="571499"/>
                  </a:lnTo>
                  <a:lnTo>
                    <a:pt x="1286442" y="571499"/>
                  </a:lnTo>
                  <a:lnTo>
                    <a:pt x="1237018" y="552449"/>
                  </a:lnTo>
                  <a:lnTo>
                    <a:pt x="1262126" y="487679"/>
                  </a:lnTo>
                  <a:lnTo>
                    <a:pt x="1319036" y="487679"/>
                  </a:lnTo>
                  <a:lnTo>
                    <a:pt x="1249616" y="459739"/>
                  </a:lnTo>
                  <a:close/>
                </a:path>
                <a:path w="1513204" h="774700">
                  <a:moveTo>
                    <a:pt x="1487422" y="651509"/>
                  </a:moveTo>
                  <a:lnTo>
                    <a:pt x="1416469" y="651509"/>
                  </a:lnTo>
                  <a:lnTo>
                    <a:pt x="1428770" y="656589"/>
                  </a:lnTo>
                  <a:lnTo>
                    <a:pt x="1439995" y="659129"/>
                  </a:lnTo>
                  <a:lnTo>
                    <a:pt x="1450144" y="660399"/>
                  </a:lnTo>
                  <a:lnTo>
                    <a:pt x="1459217" y="661669"/>
                  </a:lnTo>
                  <a:lnTo>
                    <a:pt x="1467492" y="660399"/>
                  </a:lnTo>
                  <a:lnTo>
                    <a:pt x="1475228" y="657859"/>
                  </a:lnTo>
                  <a:lnTo>
                    <a:pt x="1482427" y="655319"/>
                  </a:lnTo>
                  <a:lnTo>
                    <a:pt x="1487422" y="651509"/>
                  </a:lnTo>
                  <a:close/>
                </a:path>
                <a:path w="1513204" h="774700">
                  <a:moveTo>
                    <a:pt x="1471101" y="548639"/>
                  </a:moveTo>
                  <a:lnTo>
                    <a:pt x="1414843" y="548639"/>
                  </a:lnTo>
                  <a:lnTo>
                    <a:pt x="1460413" y="566419"/>
                  </a:lnTo>
                  <a:lnTo>
                    <a:pt x="1468385" y="570229"/>
                  </a:lnTo>
                  <a:lnTo>
                    <a:pt x="1490675" y="601979"/>
                  </a:lnTo>
                  <a:lnTo>
                    <a:pt x="1490091" y="609599"/>
                  </a:lnTo>
                  <a:lnTo>
                    <a:pt x="1484642" y="623569"/>
                  </a:lnTo>
                  <a:lnTo>
                    <a:pt x="1480312" y="628649"/>
                  </a:lnTo>
                  <a:lnTo>
                    <a:pt x="1468539" y="637539"/>
                  </a:lnTo>
                  <a:lnTo>
                    <a:pt x="1461833" y="640079"/>
                  </a:lnTo>
                  <a:lnTo>
                    <a:pt x="1500316" y="640079"/>
                  </a:lnTo>
                  <a:lnTo>
                    <a:pt x="1504762" y="632459"/>
                  </a:lnTo>
                  <a:lnTo>
                    <a:pt x="1508429" y="624839"/>
                  </a:lnTo>
                  <a:lnTo>
                    <a:pt x="1511489" y="614679"/>
                  </a:lnTo>
                  <a:lnTo>
                    <a:pt x="1512820" y="605789"/>
                  </a:lnTo>
                  <a:lnTo>
                    <a:pt x="1512423" y="595629"/>
                  </a:lnTo>
                  <a:lnTo>
                    <a:pt x="1487805" y="557529"/>
                  </a:lnTo>
                  <a:lnTo>
                    <a:pt x="1480890" y="552449"/>
                  </a:lnTo>
                  <a:lnTo>
                    <a:pt x="1471101" y="548639"/>
                  </a:lnTo>
                  <a:close/>
                </a:path>
                <a:path w="1513204" h="774700">
                  <a:moveTo>
                    <a:pt x="1086929" y="396239"/>
                  </a:moveTo>
                  <a:lnTo>
                    <a:pt x="1006792" y="599439"/>
                  </a:lnTo>
                  <a:lnTo>
                    <a:pt x="1062748" y="622299"/>
                  </a:lnTo>
                  <a:lnTo>
                    <a:pt x="1077495" y="626109"/>
                  </a:lnTo>
                  <a:lnTo>
                    <a:pt x="1091544" y="628649"/>
                  </a:lnTo>
                  <a:lnTo>
                    <a:pt x="1104895" y="627379"/>
                  </a:lnTo>
                  <a:lnTo>
                    <a:pt x="1117549" y="623569"/>
                  </a:lnTo>
                  <a:lnTo>
                    <a:pt x="1128919" y="618489"/>
                  </a:lnTo>
                  <a:lnTo>
                    <a:pt x="1138418" y="610869"/>
                  </a:lnTo>
                  <a:lnTo>
                    <a:pt x="1142232" y="605789"/>
                  </a:lnTo>
                  <a:lnTo>
                    <a:pt x="1087591" y="605789"/>
                  </a:lnTo>
                  <a:lnTo>
                    <a:pt x="1079614" y="604519"/>
                  </a:lnTo>
                  <a:lnTo>
                    <a:pt x="1070360" y="601979"/>
                  </a:lnTo>
                  <a:lnTo>
                    <a:pt x="1059827" y="598169"/>
                  </a:lnTo>
                  <a:lnTo>
                    <a:pt x="1034580" y="588009"/>
                  </a:lnTo>
                  <a:lnTo>
                    <a:pt x="1065301" y="509269"/>
                  </a:lnTo>
                  <a:lnTo>
                    <a:pt x="1156512" y="509269"/>
                  </a:lnTo>
                  <a:lnTo>
                    <a:pt x="1161661" y="505459"/>
                  </a:lnTo>
                  <a:lnTo>
                    <a:pt x="1164990" y="501649"/>
                  </a:lnTo>
                  <a:lnTo>
                    <a:pt x="1111431" y="501649"/>
                  </a:lnTo>
                  <a:lnTo>
                    <a:pt x="1103839" y="500379"/>
                  </a:lnTo>
                  <a:lnTo>
                    <a:pt x="1095038" y="497839"/>
                  </a:lnTo>
                  <a:lnTo>
                    <a:pt x="1085024" y="494029"/>
                  </a:lnTo>
                  <a:lnTo>
                    <a:pt x="1073365" y="488949"/>
                  </a:lnTo>
                  <a:lnTo>
                    <a:pt x="1099032" y="424179"/>
                  </a:lnTo>
                  <a:lnTo>
                    <a:pt x="1151912" y="424179"/>
                  </a:lnTo>
                  <a:lnTo>
                    <a:pt x="1147959" y="421639"/>
                  </a:lnTo>
                  <a:lnTo>
                    <a:pt x="1138367" y="416559"/>
                  </a:lnTo>
                  <a:lnTo>
                    <a:pt x="1127086" y="411479"/>
                  </a:lnTo>
                  <a:lnTo>
                    <a:pt x="1086929" y="396239"/>
                  </a:lnTo>
                  <a:close/>
                </a:path>
                <a:path w="1513204" h="774700">
                  <a:moveTo>
                    <a:pt x="1286442" y="571499"/>
                  </a:moveTo>
                  <a:lnTo>
                    <a:pt x="1229169" y="571499"/>
                  </a:lnTo>
                  <a:lnTo>
                    <a:pt x="1324737" y="609599"/>
                  </a:lnTo>
                  <a:lnTo>
                    <a:pt x="1332572" y="589279"/>
                  </a:lnTo>
                  <a:lnTo>
                    <a:pt x="1286442" y="571499"/>
                  </a:lnTo>
                  <a:close/>
                </a:path>
                <a:path w="1513204" h="774700">
                  <a:moveTo>
                    <a:pt x="1156512" y="509269"/>
                  </a:moveTo>
                  <a:lnTo>
                    <a:pt x="1065301" y="509269"/>
                  </a:lnTo>
                  <a:lnTo>
                    <a:pt x="1076820" y="514349"/>
                  </a:lnTo>
                  <a:lnTo>
                    <a:pt x="1088710" y="519429"/>
                  </a:lnTo>
                  <a:lnTo>
                    <a:pt x="1098548" y="523239"/>
                  </a:lnTo>
                  <a:lnTo>
                    <a:pt x="1106336" y="527049"/>
                  </a:lnTo>
                  <a:lnTo>
                    <a:pt x="1132833" y="561339"/>
                  </a:lnTo>
                  <a:lnTo>
                    <a:pt x="1133365" y="567689"/>
                  </a:lnTo>
                  <a:lnTo>
                    <a:pt x="1132618" y="575309"/>
                  </a:lnTo>
                  <a:lnTo>
                    <a:pt x="1102372" y="605789"/>
                  </a:lnTo>
                  <a:lnTo>
                    <a:pt x="1142232" y="605789"/>
                  </a:lnTo>
                  <a:lnTo>
                    <a:pt x="1146045" y="600709"/>
                  </a:lnTo>
                  <a:lnTo>
                    <a:pt x="1151801" y="589279"/>
                  </a:lnTo>
                  <a:lnTo>
                    <a:pt x="1154963" y="581659"/>
                  </a:lnTo>
                  <a:lnTo>
                    <a:pt x="1156309" y="574039"/>
                  </a:lnTo>
                  <a:lnTo>
                    <a:pt x="1155369" y="557529"/>
                  </a:lnTo>
                  <a:lnTo>
                    <a:pt x="1153223" y="549909"/>
                  </a:lnTo>
                  <a:lnTo>
                    <a:pt x="1149426" y="542289"/>
                  </a:lnTo>
                  <a:lnTo>
                    <a:pt x="1146073" y="537209"/>
                  </a:lnTo>
                  <a:lnTo>
                    <a:pt x="1141712" y="532129"/>
                  </a:lnTo>
                  <a:lnTo>
                    <a:pt x="1136344" y="525779"/>
                  </a:lnTo>
                  <a:lnTo>
                    <a:pt x="1129969" y="520699"/>
                  </a:lnTo>
                  <a:lnTo>
                    <a:pt x="1137458" y="519429"/>
                  </a:lnTo>
                  <a:lnTo>
                    <a:pt x="1144379" y="516889"/>
                  </a:lnTo>
                  <a:lnTo>
                    <a:pt x="1150731" y="513079"/>
                  </a:lnTo>
                  <a:lnTo>
                    <a:pt x="1156512" y="509269"/>
                  </a:lnTo>
                  <a:close/>
                </a:path>
                <a:path w="1513204" h="774700">
                  <a:moveTo>
                    <a:pt x="1003871" y="422909"/>
                  </a:moveTo>
                  <a:lnTo>
                    <a:pt x="983132" y="422909"/>
                  </a:lnTo>
                  <a:lnTo>
                    <a:pt x="945946" y="576579"/>
                  </a:lnTo>
                  <a:lnTo>
                    <a:pt x="965911" y="584199"/>
                  </a:lnTo>
                  <a:lnTo>
                    <a:pt x="1003871" y="422909"/>
                  </a:lnTo>
                  <a:close/>
                </a:path>
                <a:path w="1513204" h="774700">
                  <a:moveTo>
                    <a:pt x="853691" y="361949"/>
                  </a:moveTo>
                  <a:lnTo>
                    <a:pt x="833424" y="361949"/>
                  </a:lnTo>
                  <a:lnTo>
                    <a:pt x="848575" y="537209"/>
                  </a:lnTo>
                  <a:lnTo>
                    <a:pt x="853782" y="539749"/>
                  </a:lnTo>
                  <a:lnTo>
                    <a:pt x="894556" y="502919"/>
                  </a:lnTo>
                  <a:lnTo>
                    <a:pt x="865682" y="502919"/>
                  </a:lnTo>
                  <a:lnTo>
                    <a:pt x="853691" y="361949"/>
                  </a:lnTo>
                  <a:close/>
                </a:path>
                <a:path w="1513204" h="774700">
                  <a:moveTo>
                    <a:pt x="1319036" y="487679"/>
                  </a:moveTo>
                  <a:lnTo>
                    <a:pt x="1262126" y="487679"/>
                  </a:lnTo>
                  <a:lnTo>
                    <a:pt x="1358519" y="525779"/>
                  </a:lnTo>
                  <a:lnTo>
                    <a:pt x="1366367" y="506729"/>
                  </a:lnTo>
                  <a:lnTo>
                    <a:pt x="1319036" y="487679"/>
                  </a:lnTo>
                  <a:close/>
                </a:path>
                <a:path w="1513204" h="774700">
                  <a:moveTo>
                    <a:pt x="1013472" y="367029"/>
                  </a:moveTo>
                  <a:lnTo>
                    <a:pt x="865682" y="502919"/>
                  </a:lnTo>
                  <a:lnTo>
                    <a:pt x="894556" y="502919"/>
                  </a:lnTo>
                  <a:lnTo>
                    <a:pt x="983132" y="422909"/>
                  </a:lnTo>
                  <a:lnTo>
                    <a:pt x="1003871" y="422909"/>
                  </a:lnTo>
                  <a:lnTo>
                    <a:pt x="1016723" y="368299"/>
                  </a:lnTo>
                  <a:lnTo>
                    <a:pt x="1013472" y="367029"/>
                  </a:lnTo>
                  <a:close/>
                </a:path>
                <a:path w="1513204" h="774700">
                  <a:moveTo>
                    <a:pt x="845312" y="300989"/>
                  </a:moveTo>
                  <a:lnTo>
                    <a:pt x="736003" y="494029"/>
                  </a:lnTo>
                  <a:lnTo>
                    <a:pt x="755675" y="501649"/>
                  </a:lnTo>
                  <a:lnTo>
                    <a:pt x="833424" y="361949"/>
                  </a:lnTo>
                  <a:lnTo>
                    <a:pt x="853691" y="361949"/>
                  </a:lnTo>
                  <a:lnTo>
                    <a:pt x="848613" y="302259"/>
                  </a:lnTo>
                  <a:lnTo>
                    <a:pt x="845312" y="300989"/>
                  </a:lnTo>
                  <a:close/>
                </a:path>
                <a:path w="1513204" h="774700">
                  <a:moveTo>
                    <a:pt x="1151912" y="424179"/>
                  </a:moveTo>
                  <a:lnTo>
                    <a:pt x="1099032" y="424179"/>
                  </a:lnTo>
                  <a:lnTo>
                    <a:pt x="1122629" y="433069"/>
                  </a:lnTo>
                  <a:lnTo>
                    <a:pt x="1132394" y="438149"/>
                  </a:lnTo>
                  <a:lnTo>
                    <a:pt x="1154266" y="466089"/>
                  </a:lnTo>
                  <a:lnTo>
                    <a:pt x="1153794" y="472439"/>
                  </a:lnTo>
                  <a:lnTo>
                    <a:pt x="1125512" y="501649"/>
                  </a:lnTo>
                  <a:lnTo>
                    <a:pt x="1164990" y="501649"/>
                  </a:lnTo>
                  <a:lnTo>
                    <a:pt x="1176608" y="466089"/>
                  </a:lnTo>
                  <a:lnTo>
                    <a:pt x="1175715" y="458469"/>
                  </a:lnTo>
                  <a:lnTo>
                    <a:pt x="1155865" y="426719"/>
                  </a:lnTo>
                  <a:lnTo>
                    <a:pt x="1151912" y="424179"/>
                  </a:lnTo>
                  <a:close/>
                </a:path>
                <a:path w="1513204" h="774700">
                  <a:moveTo>
                    <a:pt x="673811" y="233679"/>
                  </a:moveTo>
                  <a:lnTo>
                    <a:pt x="593674" y="438149"/>
                  </a:lnTo>
                  <a:lnTo>
                    <a:pt x="709599" y="482599"/>
                  </a:lnTo>
                  <a:lnTo>
                    <a:pt x="717435" y="463549"/>
                  </a:lnTo>
                  <a:lnTo>
                    <a:pt x="621880" y="425449"/>
                  </a:lnTo>
                  <a:lnTo>
                    <a:pt x="653364" y="345439"/>
                  </a:lnTo>
                  <a:lnTo>
                    <a:pt x="712175" y="345439"/>
                  </a:lnTo>
                  <a:lnTo>
                    <a:pt x="661212" y="325119"/>
                  </a:lnTo>
                  <a:lnTo>
                    <a:pt x="686320" y="261619"/>
                  </a:lnTo>
                  <a:lnTo>
                    <a:pt x="745159" y="261619"/>
                  </a:lnTo>
                  <a:lnTo>
                    <a:pt x="673811" y="233679"/>
                  </a:lnTo>
                  <a:close/>
                </a:path>
                <a:path w="1513204" h="774700">
                  <a:moveTo>
                    <a:pt x="499505" y="167639"/>
                  </a:moveTo>
                  <a:lnTo>
                    <a:pt x="455155" y="176529"/>
                  </a:lnTo>
                  <a:lnTo>
                    <a:pt x="418225" y="201929"/>
                  </a:lnTo>
                  <a:lnTo>
                    <a:pt x="394182" y="240029"/>
                  </a:lnTo>
                  <a:lnTo>
                    <a:pt x="385160" y="281939"/>
                  </a:lnTo>
                  <a:lnTo>
                    <a:pt x="386426" y="302259"/>
                  </a:lnTo>
                  <a:lnTo>
                    <a:pt x="402266" y="345439"/>
                  </a:lnTo>
                  <a:lnTo>
                    <a:pt x="437437" y="379729"/>
                  </a:lnTo>
                  <a:lnTo>
                    <a:pt x="475871" y="396239"/>
                  </a:lnTo>
                  <a:lnTo>
                    <a:pt x="503403" y="401319"/>
                  </a:lnTo>
                  <a:lnTo>
                    <a:pt x="516953" y="401319"/>
                  </a:lnTo>
                  <a:lnTo>
                    <a:pt x="530169" y="400049"/>
                  </a:lnTo>
                  <a:lnTo>
                    <a:pt x="542877" y="396239"/>
                  </a:lnTo>
                  <a:lnTo>
                    <a:pt x="555076" y="392429"/>
                  </a:lnTo>
                  <a:lnTo>
                    <a:pt x="566762" y="386079"/>
                  </a:lnTo>
                  <a:lnTo>
                    <a:pt x="563003" y="379729"/>
                  </a:lnTo>
                  <a:lnTo>
                    <a:pt x="513297" y="379729"/>
                  </a:lnTo>
                  <a:lnTo>
                    <a:pt x="492050" y="378459"/>
                  </a:lnTo>
                  <a:lnTo>
                    <a:pt x="452688" y="364489"/>
                  </a:lnTo>
                  <a:lnTo>
                    <a:pt x="416039" y="322579"/>
                  </a:lnTo>
                  <a:lnTo>
                    <a:pt x="407885" y="287019"/>
                  </a:lnTo>
                  <a:lnTo>
                    <a:pt x="409509" y="269239"/>
                  </a:lnTo>
                  <a:lnTo>
                    <a:pt x="427008" y="228599"/>
                  </a:lnTo>
                  <a:lnTo>
                    <a:pt x="464561" y="198119"/>
                  </a:lnTo>
                  <a:lnTo>
                    <a:pt x="501016" y="190499"/>
                  </a:lnTo>
                  <a:lnTo>
                    <a:pt x="571804" y="190499"/>
                  </a:lnTo>
                  <a:lnTo>
                    <a:pt x="559412" y="184149"/>
                  </a:lnTo>
                  <a:lnTo>
                    <a:pt x="545769" y="177799"/>
                  </a:lnTo>
                  <a:lnTo>
                    <a:pt x="522397" y="170179"/>
                  </a:lnTo>
                  <a:lnTo>
                    <a:pt x="499505" y="167639"/>
                  </a:lnTo>
                  <a:close/>
                </a:path>
                <a:path w="1513204" h="774700">
                  <a:moveTo>
                    <a:pt x="712175" y="345439"/>
                  </a:moveTo>
                  <a:lnTo>
                    <a:pt x="653364" y="345439"/>
                  </a:lnTo>
                  <a:lnTo>
                    <a:pt x="748931" y="383539"/>
                  </a:lnTo>
                  <a:lnTo>
                    <a:pt x="756767" y="363219"/>
                  </a:lnTo>
                  <a:lnTo>
                    <a:pt x="712175" y="345439"/>
                  </a:lnTo>
                  <a:close/>
                </a:path>
                <a:path w="1513204" h="774700">
                  <a:moveTo>
                    <a:pt x="555485" y="367029"/>
                  </a:moveTo>
                  <a:lnTo>
                    <a:pt x="534441" y="375919"/>
                  </a:lnTo>
                  <a:lnTo>
                    <a:pt x="513297" y="379729"/>
                  </a:lnTo>
                  <a:lnTo>
                    <a:pt x="563003" y="379729"/>
                  </a:lnTo>
                  <a:lnTo>
                    <a:pt x="555485" y="367029"/>
                  </a:lnTo>
                  <a:close/>
                </a:path>
                <a:path w="1513204" h="774700">
                  <a:moveTo>
                    <a:pt x="291592" y="83819"/>
                  </a:moveTo>
                  <a:lnTo>
                    <a:pt x="211454" y="287019"/>
                  </a:lnTo>
                  <a:lnTo>
                    <a:pt x="327380" y="332739"/>
                  </a:lnTo>
                  <a:lnTo>
                    <a:pt x="335229" y="312419"/>
                  </a:lnTo>
                  <a:lnTo>
                    <a:pt x="239661" y="275589"/>
                  </a:lnTo>
                  <a:lnTo>
                    <a:pt x="271145" y="195579"/>
                  </a:lnTo>
                  <a:lnTo>
                    <a:pt x="329962" y="195579"/>
                  </a:lnTo>
                  <a:lnTo>
                    <a:pt x="278993" y="175259"/>
                  </a:lnTo>
                  <a:lnTo>
                    <a:pt x="304101" y="111759"/>
                  </a:lnTo>
                  <a:lnTo>
                    <a:pt x="362939" y="111759"/>
                  </a:lnTo>
                  <a:lnTo>
                    <a:pt x="291592" y="83819"/>
                  </a:lnTo>
                  <a:close/>
                </a:path>
                <a:path w="1513204" h="774700">
                  <a:moveTo>
                    <a:pt x="745159" y="261619"/>
                  </a:moveTo>
                  <a:lnTo>
                    <a:pt x="686320" y="261619"/>
                  </a:lnTo>
                  <a:lnTo>
                    <a:pt x="782713" y="299719"/>
                  </a:lnTo>
                  <a:lnTo>
                    <a:pt x="790562" y="279399"/>
                  </a:lnTo>
                  <a:lnTo>
                    <a:pt x="745159" y="261619"/>
                  </a:lnTo>
                  <a:close/>
                </a:path>
                <a:path w="1513204" h="774700">
                  <a:moveTo>
                    <a:pt x="571804" y="190499"/>
                  </a:moveTo>
                  <a:lnTo>
                    <a:pt x="501016" y="190499"/>
                  </a:lnTo>
                  <a:lnTo>
                    <a:pt x="513518" y="191769"/>
                  </a:lnTo>
                  <a:lnTo>
                    <a:pt x="525895" y="194309"/>
                  </a:lnTo>
                  <a:lnTo>
                    <a:pt x="567553" y="214629"/>
                  </a:lnTo>
                  <a:lnTo>
                    <a:pt x="593380" y="250189"/>
                  </a:lnTo>
                  <a:lnTo>
                    <a:pt x="597166" y="261619"/>
                  </a:lnTo>
                  <a:lnTo>
                    <a:pt x="618070" y="255269"/>
                  </a:lnTo>
                  <a:lnTo>
                    <a:pt x="601383" y="219709"/>
                  </a:lnTo>
                  <a:lnTo>
                    <a:pt x="582949" y="199389"/>
                  </a:lnTo>
                  <a:lnTo>
                    <a:pt x="571804" y="190499"/>
                  </a:lnTo>
                  <a:close/>
                </a:path>
                <a:path w="1513204" h="774700">
                  <a:moveTo>
                    <a:pt x="80137" y="0"/>
                  </a:moveTo>
                  <a:lnTo>
                    <a:pt x="0" y="204469"/>
                  </a:lnTo>
                  <a:lnTo>
                    <a:pt x="64820" y="229869"/>
                  </a:lnTo>
                  <a:lnTo>
                    <a:pt x="83075" y="236219"/>
                  </a:lnTo>
                  <a:lnTo>
                    <a:pt x="99755" y="240029"/>
                  </a:lnTo>
                  <a:lnTo>
                    <a:pt x="114859" y="242569"/>
                  </a:lnTo>
                  <a:lnTo>
                    <a:pt x="128384" y="241299"/>
                  </a:lnTo>
                  <a:lnTo>
                    <a:pt x="164860" y="228599"/>
                  </a:lnTo>
                  <a:lnTo>
                    <a:pt x="177555" y="219709"/>
                  </a:lnTo>
                  <a:lnTo>
                    <a:pt x="111302" y="219709"/>
                  </a:lnTo>
                  <a:lnTo>
                    <a:pt x="100603" y="218439"/>
                  </a:lnTo>
                  <a:lnTo>
                    <a:pt x="86928" y="214629"/>
                  </a:lnTo>
                  <a:lnTo>
                    <a:pt x="70276" y="209549"/>
                  </a:lnTo>
                  <a:lnTo>
                    <a:pt x="50647" y="201929"/>
                  </a:lnTo>
                  <a:lnTo>
                    <a:pt x="27101" y="193039"/>
                  </a:lnTo>
                  <a:lnTo>
                    <a:pt x="91821" y="27939"/>
                  </a:lnTo>
                  <a:lnTo>
                    <a:pt x="148513" y="27939"/>
                  </a:lnTo>
                  <a:lnTo>
                    <a:pt x="143481" y="25399"/>
                  </a:lnTo>
                  <a:lnTo>
                    <a:pt x="122377" y="16509"/>
                  </a:lnTo>
                  <a:lnTo>
                    <a:pt x="80137" y="0"/>
                  </a:lnTo>
                  <a:close/>
                </a:path>
                <a:path w="1513204" h="774700">
                  <a:moveTo>
                    <a:pt x="329962" y="195579"/>
                  </a:moveTo>
                  <a:lnTo>
                    <a:pt x="271145" y="195579"/>
                  </a:lnTo>
                  <a:lnTo>
                    <a:pt x="366712" y="232409"/>
                  </a:lnTo>
                  <a:lnTo>
                    <a:pt x="374561" y="213359"/>
                  </a:lnTo>
                  <a:lnTo>
                    <a:pt x="329962" y="195579"/>
                  </a:lnTo>
                  <a:close/>
                </a:path>
                <a:path w="1513204" h="774700">
                  <a:moveTo>
                    <a:pt x="148513" y="27939"/>
                  </a:moveTo>
                  <a:lnTo>
                    <a:pt x="91821" y="27939"/>
                  </a:lnTo>
                  <a:lnTo>
                    <a:pt x="106222" y="33019"/>
                  </a:lnTo>
                  <a:lnTo>
                    <a:pt x="126484" y="41909"/>
                  </a:lnTo>
                  <a:lnTo>
                    <a:pt x="166954" y="64769"/>
                  </a:lnTo>
                  <a:lnTo>
                    <a:pt x="191389" y="95249"/>
                  </a:lnTo>
                  <a:lnTo>
                    <a:pt x="197357" y="121919"/>
                  </a:lnTo>
                  <a:lnTo>
                    <a:pt x="197070" y="135889"/>
                  </a:lnTo>
                  <a:lnTo>
                    <a:pt x="183756" y="177799"/>
                  </a:lnTo>
                  <a:lnTo>
                    <a:pt x="158038" y="207009"/>
                  </a:lnTo>
                  <a:lnTo>
                    <a:pt x="123947" y="219709"/>
                  </a:lnTo>
                  <a:lnTo>
                    <a:pt x="177555" y="219709"/>
                  </a:lnTo>
                  <a:lnTo>
                    <a:pt x="203989" y="186689"/>
                  </a:lnTo>
                  <a:lnTo>
                    <a:pt x="219463" y="137159"/>
                  </a:lnTo>
                  <a:lnTo>
                    <a:pt x="220014" y="120649"/>
                  </a:lnTo>
                  <a:lnTo>
                    <a:pt x="217995" y="104139"/>
                  </a:lnTo>
                  <a:lnTo>
                    <a:pt x="197423" y="62229"/>
                  </a:lnTo>
                  <a:lnTo>
                    <a:pt x="161093" y="34289"/>
                  </a:lnTo>
                  <a:lnTo>
                    <a:pt x="148513" y="27939"/>
                  </a:lnTo>
                  <a:close/>
                </a:path>
                <a:path w="1513204" h="774700">
                  <a:moveTo>
                    <a:pt x="362939" y="111759"/>
                  </a:moveTo>
                  <a:lnTo>
                    <a:pt x="304101" y="111759"/>
                  </a:lnTo>
                  <a:lnTo>
                    <a:pt x="400494" y="149859"/>
                  </a:lnTo>
                  <a:lnTo>
                    <a:pt x="408343" y="129539"/>
                  </a:lnTo>
                  <a:lnTo>
                    <a:pt x="362939" y="111759"/>
                  </a:lnTo>
                  <a:close/>
                </a:path>
              </a:pathLst>
            </a:custGeom>
            <a:solidFill>
              <a:srgbClr val="254061"/>
            </a:solidFill>
          </p:spPr>
          <p:txBody>
            <a:bodyPr wrap="square" lIns="0" tIns="0" rIns="0" bIns="0" rtlCol="0"/>
            <a:lstStyle/>
            <a:p>
              <a:pPr defTabSz="914400"/>
              <a:endParaRPr dirty="0">
                <a:solidFill>
                  <a:prstClr val="black"/>
                </a:solidFill>
              </a:endParaRPr>
            </a:p>
          </p:txBody>
        </p:sp>
        <p:sp>
          <p:nvSpPr>
            <p:cNvPr id="21" name="object 21"/>
            <p:cNvSpPr/>
            <p:nvPr/>
          </p:nvSpPr>
          <p:spPr>
            <a:xfrm>
              <a:off x="9327601" y="321340"/>
              <a:ext cx="180975" cy="247015"/>
            </a:xfrm>
            <a:custGeom>
              <a:avLst/>
              <a:gdLst/>
              <a:ahLst/>
              <a:cxnLst/>
              <a:rect l="l" t="t" r="r" b="b"/>
              <a:pathLst>
                <a:path w="180975" h="247015">
                  <a:moveTo>
                    <a:pt x="90043" y="0"/>
                  </a:moveTo>
                  <a:lnTo>
                    <a:pt x="1348" y="192267"/>
                  </a:lnTo>
                  <a:lnTo>
                    <a:pt x="0" y="199747"/>
                  </a:lnTo>
                  <a:lnTo>
                    <a:pt x="1572" y="206912"/>
                  </a:lnTo>
                  <a:lnTo>
                    <a:pt x="5718" y="212964"/>
                  </a:lnTo>
                  <a:lnTo>
                    <a:pt x="12092" y="217108"/>
                  </a:lnTo>
                  <a:lnTo>
                    <a:pt x="83263" y="245289"/>
                  </a:lnTo>
                  <a:lnTo>
                    <a:pt x="90743" y="246631"/>
                  </a:lnTo>
                  <a:lnTo>
                    <a:pt x="97908" y="245055"/>
                  </a:lnTo>
                  <a:lnTo>
                    <a:pt x="103960" y="240907"/>
                  </a:lnTo>
                  <a:lnTo>
                    <a:pt x="108104" y="234533"/>
                  </a:lnTo>
                  <a:lnTo>
                    <a:pt x="179440" y="54358"/>
                  </a:lnTo>
                  <a:lnTo>
                    <a:pt x="180783" y="46883"/>
                  </a:lnTo>
                  <a:lnTo>
                    <a:pt x="179211" y="39719"/>
                  </a:lnTo>
                  <a:lnTo>
                    <a:pt x="175068" y="33668"/>
                  </a:lnTo>
                  <a:lnTo>
                    <a:pt x="168696" y="29529"/>
                  </a:lnTo>
                  <a:lnTo>
                    <a:pt x="97525" y="1348"/>
                  </a:lnTo>
                  <a:lnTo>
                    <a:pt x="90043" y="0"/>
                  </a:lnTo>
                  <a:close/>
                </a:path>
              </a:pathLst>
            </a:custGeom>
            <a:solidFill>
              <a:srgbClr val="FFFFFF"/>
            </a:solidFill>
          </p:spPr>
          <p:txBody>
            <a:bodyPr wrap="square" lIns="0" tIns="0" rIns="0" bIns="0" rtlCol="0"/>
            <a:lstStyle/>
            <a:p>
              <a:pPr defTabSz="914400"/>
              <a:endParaRPr dirty="0">
                <a:solidFill>
                  <a:prstClr val="black"/>
                </a:solidFill>
              </a:endParaRPr>
            </a:p>
          </p:txBody>
        </p:sp>
        <p:sp>
          <p:nvSpPr>
            <p:cNvPr id="22" name="object 22"/>
            <p:cNvSpPr/>
            <p:nvPr/>
          </p:nvSpPr>
          <p:spPr>
            <a:xfrm>
              <a:off x="9487136" y="379865"/>
              <a:ext cx="176530" cy="245745"/>
            </a:xfrm>
            <a:custGeom>
              <a:avLst/>
              <a:gdLst/>
              <a:ahLst/>
              <a:cxnLst/>
              <a:rect l="l" t="t" r="r" b="b"/>
              <a:pathLst>
                <a:path w="176529" h="245745">
                  <a:moveTo>
                    <a:pt x="89837" y="0"/>
                  </a:moveTo>
                  <a:lnTo>
                    <a:pt x="1286" y="193322"/>
                  </a:lnTo>
                  <a:lnTo>
                    <a:pt x="0" y="200465"/>
                  </a:lnTo>
                  <a:lnTo>
                    <a:pt x="1502" y="207308"/>
                  </a:lnTo>
                  <a:lnTo>
                    <a:pt x="5461" y="213089"/>
                  </a:lnTo>
                  <a:lnTo>
                    <a:pt x="11547" y="217046"/>
                  </a:lnTo>
                  <a:lnTo>
                    <a:pt x="79530" y="243957"/>
                  </a:lnTo>
                  <a:lnTo>
                    <a:pt x="86675" y="245244"/>
                  </a:lnTo>
                  <a:lnTo>
                    <a:pt x="93521" y="243741"/>
                  </a:lnTo>
                  <a:lnTo>
                    <a:pt x="99303" y="239782"/>
                  </a:lnTo>
                  <a:lnTo>
                    <a:pt x="103254" y="233696"/>
                  </a:lnTo>
                  <a:lnTo>
                    <a:pt x="175225" y="51921"/>
                  </a:lnTo>
                  <a:lnTo>
                    <a:pt x="176511" y="44778"/>
                  </a:lnTo>
                  <a:lnTo>
                    <a:pt x="175009" y="37935"/>
                  </a:lnTo>
                  <a:lnTo>
                    <a:pt x="171049" y="32154"/>
                  </a:lnTo>
                  <a:lnTo>
                    <a:pt x="164963" y="28197"/>
                  </a:lnTo>
                  <a:lnTo>
                    <a:pt x="96980" y="1286"/>
                  </a:lnTo>
                  <a:lnTo>
                    <a:pt x="89837" y="0"/>
                  </a:lnTo>
                  <a:close/>
                </a:path>
              </a:pathLst>
            </a:custGeom>
            <a:solidFill>
              <a:srgbClr val="FFFFFF"/>
            </a:solidFill>
          </p:spPr>
          <p:txBody>
            <a:bodyPr wrap="square" lIns="0" tIns="0" rIns="0" bIns="0" rtlCol="0"/>
            <a:lstStyle/>
            <a:p>
              <a:pPr defTabSz="914400"/>
              <a:endParaRPr dirty="0">
                <a:solidFill>
                  <a:prstClr val="black"/>
                </a:solidFill>
              </a:endParaRPr>
            </a:p>
          </p:txBody>
        </p:sp>
      </p:grpSp>
      <p:sp>
        <p:nvSpPr>
          <p:cNvPr id="27" name="Title 26">
            <a:extLst>
              <a:ext uri="{FF2B5EF4-FFF2-40B4-BE49-F238E27FC236}">
                <a16:creationId xmlns:a16="http://schemas.microsoft.com/office/drawing/2014/main" id="{402B6BEA-E816-4925-A670-D6DA0A7207C4}"/>
              </a:ext>
            </a:extLst>
          </p:cNvPr>
          <p:cNvSpPr>
            <a:spLocks noGrp="1"/>
          </p:cNvSpPr>
          <p:nvPr>
            <p:ph type="title"/>
          </p:nvPr>
        </p:nvSpPr>
        <p:spPr>
          <a:xfrm>
            <a:off x="578699" y="3324710"/>
            <a:ext cx="11169225" cy="1415772"/>
          </a:xfrm>
        </p:spPr>
        <p:txBody>
          <a:bodyPr/>
          <a:lstStyle/>
          <a:p>
            <a:pPr algn="ctr" defTabSz="914400"/>
            <a:r>
              <a:rPr lang="en-US" sz="4400" b="1" spc="-5" dirty="0">
                <a:solidFill>
                  <a:srgbClr val="948A54"/>
                </a:solidFill>
                <a:latin typeface="Arial"/>
                <a:cs typeface="Arial"/>
              </a:rPr>
              <a:t>Blended Retirement</a:t>
            </a:r>
            <a:r>
              <a:rPr lang="en-US" sz="4400" b="1" spc="-70" dirty="0">
                <a:solidFill>
                  <a:srgbClr val="948A54"/>
                </a:solidFill>
                <a:latin typeface="Arial"/>
                <a:cs typeface="Arial"/>
              </a:rPr>
              <a:t> </a:t>
            </a:r>
            <a:r>
              <a:rPr lang="en-US" sz="4400" b="1" spc="-10" dirty="0">
                <a:solidFill>
                  <a:srgbClr val="948A54"/>
                </a:solidFill>
                <a:latin typeface="Arial"/>
                <a:cs typeface="Arial"/>
              </a:rPr>
              <a:t>System</a:t>
            </a:r>
            <a:br>
              <a:rPr lang="en-US" sz="4400" dirty="0">
                <a:solidFill>
                  <a:prstClr val="black"/>
                </a:solidFill>
                <a:latin typeface="Arial"/>
                <a:cs typeface="Arial"/>
              </a:rPr>
            </a:br>
            <a:r>
              <a:rPr lang="en-US" spc="-5" dirty="0">
                <a:solidFill>
                  <a:srgbClr val="1E1C11"/>
                </a:solidFill>
                <a:latin typeface="Arial"/>
                <a:cs typeface="Arial"/>
              </a:rPr>
              <a:t>Military Family Readiness</a:t>
            </a:r>
            <a:r>
              <a:rPr lang="en-US" spc="-40" dirty="0">
                <a:solidFill>
                  <a:srgbClr val="1E1C11"/>
                </a:solidFill>
                <a:latin typeface="Arial"/>
                <a:cs typeface="Arial"/>
              </a:rPr>
              <a:t> </a:t>
            </a:r>
            <a:r>
              <a:rPr lang="en-US" spc="-5" dirty="0">
                <a:solidFill>
                  <a:srgbClr val="1E1C11"/>
                </a:solidFill>
                <a:latin typeface="Arial"/>
                <a:cs typeface="Arial"/>
              </a:rPr>
              <a:t>Council</a:t>
            </a:r>
            <a:br>
              <a:rPr lang="en-US" dirty="0">
                <a:solidFill>
                  <a:prstClr val="black"/>
                </a:solidFill>
                <a:latin typeface="Arial"/>
                <a:cs typeface="Arial"/>
              </a:rPr>
            </a:br>
            <a:endParaRPr lang="en-US" dirty="0"/>
          </a:p>
        </p:txBody>
      </p:sp>
      <p:sp>
        <p:nvSpPr>
          <p:cNvPr id="28" name="Content Placeholder 27">
            <a:extLst>
              <a:ext uri="{FF2B5EF4-FFF2-40B4-BE49-F238E27FC236}">
                <a16:creationId xmlns:a16="http://schemas.microsoft.com/office/drawing/2014/main" id="{FBF960E9-DC59-4829-926E-B5C43165DCAD}"/>
              </a:ext>
            </a:extLst>
          </p:cNvPr>
          <p:cNvSpPr>
            <a:spLocks noGrp="1"/>
          </p:cNvSpPr>
          <p:nvPr>
            <p:ph sz="half" idx="2"/>
          </p:nvPr>
        </p:nvSpPr>
        <p:spPr>
          <a:xfrm>
            <a:off x="1524001" y="4484764"/>
            <a:ext cx="4455886" cy="1661993"/>
          </a:xfrm>
        </p:spPr>
        <p:txBody>
          <a:bodyPr/>
          <a:lstStyle/>
          <a:p>
            <a:pPr marL="12700" defTabSz="914400"/>
            <a:r>
              <a:rPr lang="en-US" spc="-20" dirty="0">
                <a:solidFill>
                  <a:prstClr val="black"/>
                </a:solidFill>
                <a:latin typeface="Franklin Gothic Medium Cond"/>
                <a:cs typeface="Franklin Gothic Medium Cond"/>
              </a:rPr>
              <a:t>Mr. </a:t>
            </a:r>
            <a:r>
              <a:rPr lang="en-US" spc="-5" dirty="0">
                <a:solidFill>
                  <a:prstClr val="black"/>
                </a:solidFill>
                <a:latin typeface="Franklin Gothic Medium Cond"/>
                <a:cs typeface="Franklin Gothic Medium Cond"/>
              </a:rPr>
              <a:t>Andrew</a:t>
            </a:r>
            <a:r>
              <a:rPr lang="en-US" spc="-45" dirty="0">
                <a:solidFill>
                  <a:prstClr val="black"/>
                </a:solidFill>
                <a:latin typeface="Franklin Gothic Medium Cond"/>
                <a:cs typeface="Franklin Gothic Medium Cond"/>
              </a:rPr>
              <a:t> </a:t>
            </a:r>
            <a:r>
              <a:rPr lang="en-US" spc="5" dirty="0">
                <a:solidFill>
                  <a:prstClr val="black"/>
                </a:solidFill>
                <a:latin typeface="Franklin Gothic Medium Cond"/>
                <a:cs typeface="Franklin Gothic Medium Cond"/>
              </a:rPr>
              <a:t>Corso</a:t>
            </a:r>
            <a:endParaRPr lang="en-US" dirty="0">
              <a:solidFill>
                <a:prstClr val="black"/>
              </a:solidFill>
              <a:latin typeface="Franklin Gothic Medium Cond"/>
              <a:cs typeface="Franklin Gothic Medium Cond"/>
            </a:endParaRPr>
          </a:p>
          <a:p>
            <a:pPr marL="12700" marR="5080" defTabSz="914400"/>
            <a:r>
              <a:rPr lang="en-US" dirty="0">
                <a:solidFill>
                  <a:srgbClr val="808080"/>
                </a:solidFill>
                <a:latin typeface="Franklin Gothic Medium Cond"/>
                <a:cs typeface="Franklin Gothic Medium Cond"/>
              </a:rPr>
              <a:t>Assistant Director of </a:t>
            </a:r>
            <a:r>
              <a:rPr lang="en-US" spc="10" dirty="0">
                <a:solidFill>
                  <a:srgbClr val="808080"/>
                </a:solidFill>
                <a:latin typeface="Franklin Gothic Medium Cond"/>
                <a:cs typeface="Franklin Gothic Medium Cond"/>
              </a:rPr>
              <a:t>Military </a:t>
            </a:r>
            <a:r>
              <a:rPr lang="en-US" spc="-5" dirty="0">
                <a:solidFill>
                  <a:srgbClr val="808080"/>
                </a:solidFill>
                <a:latin typeface="Franklin Gothic Medium Cond"/>
                <a:cs typeface="Franklin Gothic Medium Cond"/>
              </a:rPr>
              <a:t>Compensation Policy  </a:t>
            </a:r>
            <a:r>
              <a:rPr lang="en-US" spc="15" dirty="0">
                <a:solidFill>
                  <a:srgbClr val="808080"/>
                </a:solidFill>
                <a:latin typeface="Franklin Gothic Medium Cond"/>
                <a:cs typeface="Franklin Gothic Medium Cond"/>
              </a:rPr>
              <a:t>Office </a:t>
            </a:r>
            <a:r>
              <a:rPr lang="en-US" dirty="0">
                <a:solidFill>
                  <a:srgbClr val="808080"/>
                </a:solidFill>
                <a:latin typeface="Franklin Gothic Medium Cond"/>
                <a:cs typeface="Franklin Gothic Medium Cond"/>
              </a:rPr>
              <a:t>of the </a:t>
            </a:r>
            <a:r>
              <a:rPr lang="en-US" spc="-5" dirty="0">
                <a:solidFill>
                  <a:srgbClr val="808080"/>
                </a:solidFill>
                <a:latin typeface="Franklin Gothic Medium Cond"/>
                <a:cs typeface="Franklin Gothic Medium Cond"/>
              </a:rPr>
              <a:t>Deputy </a:t>
            </a:r>
            <a:r>
              <a:rPr lang="en-US" dirty="0">
                <a:solidFill>
                  <a:srgbClr val="808080"/>
                </a:solidFill>
                <a:latin typeface="Franklin Gothic Medium Cond"/>
                <a:cs typeface="Franklin Gothic Medium Cond"/>
              </a:rPr>
              <a:t>Assistant </a:t>
            </a:r>
            <a:r>
              <a:rPr lang="en-US" spc="10" dirty="0">
                <a:solidFill>
                  <a:srgbClr val="808080"/>
                </a:solidFill>
                <a:latin typeface="Franklin Gothic Medium Cond"/>
                <a:cs typeface="Franklin Gothic Medium Cond"/>
              </a:rPr>
              <a:t>Secretary </a:t>
            </a:r>
            <a:r>
              <a:rPr lang="en-US" dirty="0">
                <a:solidFill>
                  <a:srgbClr val="808080"/>
                </a:solidFill>
                <a:latin typeface="Franklin Gothic Medium Cond"/>
                <a:cs typeface="Franklin Gothic Medium Cond"/>
              </a:rPr>
              <a:t>of Defense  </a:t>
            </a:r>
            <a:r>
              <a:rPr lang="en-US" spc="10" dirty="0">
                <a:solidFill>
                  <a:srgbClr val="808080"/>
                </a:solidFill>
                <a:latin typeface="Franklin Gothic Medium Cond"/>
                <a:cs typeface="Franklin Gothic Medium Cond"/>
              </a:rPr>
              <a:t>(Military </a:t>
            </a:r>
            <a:r>
              <a:rPr lang="en-US" dirty="0">
                <a:solidFill>
                  <a:srgbClr val="808080"/>
                </a:solidFill>
                <a:latin typeface="Franklin Gothic Medium Cond"/>
                <a:cs typeface="Franklin Gothic Medium Cond"/>
              </a:rPr>
              <a:t>Personnel</a:t>
            </a:r>
            <a:r>
              <a:rPr lang="en-US" spc="-70" dirty="0">
                <a:solidFill>
                  <a:srgbClr val="808080"/>
                </a:solidFill>
                <a:latin typeface="Franklin Gothic Medium Cond"/>
                <a:cs typeface="Franklin Gothic Medium Cond"/>
              </a:rPr>
              <a:t> </a:t>
            </a:r>
            <a:r>
              <a:rPr lang="en-US" spc="-5" dirty="0">
                <a:solidFill>
                  <a:srgbClr val="808080"/>
                </a:solidFill>
                <a:latin typeface="Franklin Gothic Medium Cond"/>
                <a:cs typeface="Franklin Gothic Medium Cond"/>
              </a:rPr>
              <a:t>Policy)</a:t>
            </a:r>
            <a:endParaRPr lang="en-US" dirty="0">
              <a:solidFill>
                <a:prstClr val="black"/>
              </a:solidFill>
              <a:latin typeface="Franklin Gothic Medium Cond"/>
              <a:cs typeface="Franklin Gothic Medium Cond"/>
            </a:endParaRPr>
          </a:p>
          <a:p>
            <a:pPr marL="12700" defTabSz="914400"/>
            <a:r>
              <a:rPr lang="en-US" spc="10" dirty="0">
                <a:solidFill>
                  <a:srgbClr val="808080"/>
                </a:solidFill>
                <a:latin typeface="Franklin Gothic Medium Cond"/>
                <a:cs typeface="Franklin Gothic Medium Cond"/>
              </a:rPr>
              <a:t>March </a:t>
            </a:r>
            <a:r>
              <a:rPr lang="en-US" spc="-5" dirty="0">
                <a:solidFill>
                  <a:srgbClr val="808080"/>
                </a:solidFill>
                <a:latin typeface="Franklin Gothic Medium Cond"/>
                <a:cs typeface="Franklin Gothic Medium Cond"/>
              </a:rPr>
              <a:t>6,</a:t>
            </a:r>
            <a:r>
              <a:rPr lang="en-US" spc="-114" dirty="0">
                <a:solidFill>
                  <a:srgbClr val="808080"/>
                </a:solidFill>
                <a:latin typeface="Franklin Gothic Medium Cond"/>
                <a:cs typeface="Franklin Gothic Medium Cond"/>
              </a:rPr>
              <a:t> </a:t>
            </a:r>
            <a:r>
              <a:rPr lang="en-US" spc="-30" dirty="0">
                <a:solidFill>
                  <a:srgbClr val="808080"/>
                </a:solidFill>
                <a:latin typeface="Franklin Gothic Medium Cond"/>
                <a:cs typeface="Franklin Gothic Medium Cond"/>
              </a:rPr>
              <a:t>2018</a:t>
            </a:r>
            <a:endParaRPr lang="en-US" dirty="0">
              <a:solidFill>
                <a:prstClr val="black"/>
              </a:solidFill>
              <a:latin typeface="Franklin Gothic Medium Cond"/>
              <a:cs typeface="Franklin Gothic Medium Cond"/>
            </a:endParaRPr>
          </a:p>
          <a:p>
            <a:endParaRPr lang="en-US" dirty="0"/>
          </a:p>
        </p:txBody>
      </p:sp>
      <p:sp>
        <p:nvSpPr>
          <p:cNvPr id="2" name="object 2" descr="Design Border"/>
          <p:cNvSpPr/>
          <p:nvPr/>
        </p:nvSpPr>
        <p:spPr>
          <a:xfrm>
            <a:off x="1524000" y="6322314"/>
            <a:ext cx="9144000" cy="535686"/>
          </a:xfrm>
          <a:prstGeom prst="rect">
            <a:avLst/>
          </a:prstGeom>
          <a:blipFill>
            <a:blip r:embed="rId4" cstate="print"/>
            <a:stretch>
              <a:fillRect/>
            </a:stretch>
          </a:blipFill>
        </p:spPr>
        <p:txBody>
          <a:bodyPr wrap="square" lIns="0" tIns="0" rIns="0" bIns="0" rtlCol="0"/>
          <a:lstStyle/>
          <a:p>
            <a:pPr defTabSz="914400"/>
            <a:endParaRPr dirty="0">
              <a:solidFill>
                <a:prstClr val="black"/>
              </a:solidFill>
            </a:endParaRPr>
          </a:p>
        </p:txBody>
      </p:sp>
      <p:sp>
        <p:nvSpPr>
          <p:cNvPr id="3" name="object 3" descr="Design Border"/>
          <p:cNvSpPr/>
          <p:nvPr/>
        </p:nvSpPr>
        <p:spPr>
          <a:xfrm>
            <a:off x="1524000" y="6400800"/>
            <a:ext cx="9144000" cy="457200"/>
          </a:xfrm>
          <a:custGeom>
            <a:avLst/>
            <a:gdLst/>
            <a:ahLst/>
            <a:cxnLst/>
            <a:rect l="l" t="t" r="r" b="b"/>
            <a:pathLst>
              <a:path w="9144000" h="457200">
                <a:moveTo>
                  <a:pt x="0" y="457200"/>
                </a:moveTo>
                <a:lnTo>
                  <a:pt x="9144000" y="457200"/>
                </a:lnTo>
                <a:lnTo>
                  <a:pt x="9144000" y="0"/>
                </a:lnTo>
                <a:lnTo>
                  <a:pt x="0" y="0"/>
                </a:lnTo>
                <a:lnTo>
                  <a:pt x="0" y="457200"/>
                </a:lnTo>
                <a:close/>
              </a:path>
            </a:pathLst>
          </a:custGeom>
          <a:solidFill>
            <a:srgbClr val="254061"/>
          </a:solidFill>
        </p:spPr>
        <p:txBody>
          <a:bodyPr wrap="square" lIns="0" tIns="0" rIns="0" bIns="0" rtlCol="0"/>
          <a:lstStyle/>
          <a:p>
            <a:pPr defTabSz="914400"/>
            <a:endParaRPr dirty="0">
              <a:solidFill>
                <a:prstClr val="black"/>
              </a:solidFill>
            </a:endParaRPr>
          </a:p>
        </p:txBody>
      </p:sp>
      <p:sp>
        <p:nvSpPr>
          <p:cNvPr id="4" name="object 4"/>
          <p:cNvSpPr txBox="1"/>
          <p:nvPr/>
        </p:nvSpPr>
        <p:spPr>
          <a:xfrm>
            <a:off x="1755141" y="6517893"/>
            <a:ext cx="1848671" cy="276999"/>
          </a:xfrm>
          <a:prstGeom prst="rect">
            <a:avLst/>
          </a:prstGeom>
        </p:spPr>
        <p:txBody>
          <a:bodyPr vert="horz" wrap="square" lIns="0" tIns="0" rIns="0" bIns="0" rtlCol="0">
            <a:spAutoFit/>
          </a:bodyPr>
          <a:lstStyle/>
          <a:p>
            <a:pPr marL="12700" defTabSz="914400"/>
            <a:r>
              <a:rPr spc="-10" dirty="0">
                <a:solidFill>
                  <a:srgbClr val="FFFFFF"/>
                </a:solidFill>
                <a:latin typeface="Arial"/>
                <a:cs typeface="Arial"/>
              </a:rPr>
              <a:t>UNC</a:t>
            </a:r>
            <a:r>
              <a:rPr spc="-5" dirty="0">
                <a:solidFill>
                  <a:srgbClr val="FFFFFF"/>
                </a:solidFill>
                <a:latin typeface="Arial"/>
                <a:cs typeface="Arial"/>
              </a:rPr>
              <a:t>L</a:t>
            </a:r>
            <a:r>
              <a:rPr spc="-10" dirty="0">
                <a:solidFill>
                  <a:srgbClr val="FFFFFF"/>
                </a:solidFill>
                <a:latin typeface="Arial"/>
                <a:cs typeface="Arial"/>
              </a:rPr>
              <a:t>ASS</a:t>
            </a:r>
            <a:r>
              <a:rPr spc="-5" dirty="0">
                <a:solidFill>
                  <a:srgbClr val="FFFFFF"/>
                </a:solidFill>
                <a:latin typeface="Arial"/>
                <a:cs typeface="Arial"/>
              </a:rPr>
              <a:t>I</a:t>
            </a:r>
            <a:r>
              <a:rPr spc="-10" dirty="0">
                <a:solidFill>
                  <a:srgbClr val="FFFFFF"/>
                </a:solidFill>
                <a:latin typeface="Arial"/>
                <a:cs typeface="Arial"/>
              </a:rPr>
              <a:t>F</a:t>
            </a:r>
            <a:r>
              <a:rPr spc="-5" dirty="0">
                <a:solidFill>
                  <a:srgbClr val="FFFFFF"/>
                </a:solidFill>
                <a:latin typeface="Arial"/>
                <a:cs typeface="Arial"/>
              </a:rPr>
              <a:t>IED</a:t>
            </a:r>
            <a:endParaRPr dirty="0">
              <a:solidFill>
                <a:prstClr val="black"/>
              </a:solidFill>
              <a:latin typeface="Arial"/>
              <a:cs typeface="Arial"/>
            </a:endParaRPr>
          </a:p>
        </p:txBody>
      </p:sp>
      <p:sp>
        <p:nvSpPr>
          <p:cNvPr id="11" name="object 11"/>
          <p:cNvSpPr txBox="1"/>
          <p:nvPr/>
        </p:nvSpPr>
        <p:spPr>
          <a:xfrm>
            <a:off x="7082118" y="6517893"/>
            <a:ext cx="3431157" cy="276999"/>
          </a:xfrm>
          <a:prstGeom prst="rect">
            <a:avLst/>
          </a:prstGeom>
        </p:spPr>
        <p:txBody>
          <a:bodyPr vert="horz" wrap="square" lIns="0" tIns="0" rIns="0" bIns="0" rtlCol="0">
            <a:spAutoFit/>
          </a:bodyPr>
          <a:lstStyle/>
          <a:p>
            <a:pPr marL="12700" algn="r" defTabSz="914400"/>
            <a:r>
              <a:rPr spc="-5" dirty="0">
                <a:solidFill>
                  <a:srgbClr val="FFFFFF"/>
                </a:solidFill>
                <a:latin typeface="Arial"/>
                <a:cs typeface="Arial"/>
              </a:rPr>
              <a:t>PERSONNEL AND</a:t>
            </a:r>
            <a:r>
              <a:rPr spc="-170" dirty="0">
                <a:solidFill>
                  <a:srgbClr val="FFFFFF"/>
                </a:solidFill>
                <a:latin typeface="Arial"/>
                <a:cs typeface="Arial"/>
              </a:rPr>
              <a:t> </a:t>
            </a:r>
            <a:r>
              <a:rPr spc="-5" dirty="0">
                <a:solidFill>
                  <a:srgbClr val="FFFFFF"/>
                </a:solidFill>
                <a:latin typeface="Arial"/>
                <a:cs typeface="Arial"/>
              </a:rPr>
              <a:t>READINESS</a:t>
            </a:r>
            <a:endParaRPr dirty="0">
              <a:solidFill>
                <a:prstClr val="black"/>
              </a:solidFill>
              <a:latin typeface="Arial"/>
              <a:cs typeface="Arial"/>
            </a:endParaRPr>
          </a:p>
        </p:txBody>
      </p:sp>
      <p:sp>
        <p:nvSpPr>
          <p:cNvPr id="19" name="Slide Number Placeholder 18">
            <a:extLst>
              <a:ext uri="{FF2B5EF4-FFF2-40B4-BE49-F238E27FC236}">
                <a16:creationId xmlns:a16="http://schemas.microsoft.com/office/drawing/2014/main" id="{D7B77B70-EA42-914E-B9EE-C9667CFC7B06}"/>
              </a:ext>
            </a:extLst>
          </p:cNvPr>
          <p:cNvSpPr>
            <a:spLocks noGrp="1"/>
          </p:cNvSpPr>
          <p:nvPr>
            <p:ph type="sldNum" sz="quarter" idx="7"/>
          </p:nvPr>
        </p:nvSpPr>
        <p:spPr/>
        <p:txBody>
          <a:bodyPr/>
          <a:lstStyle/>
          <a:p>
            <a:fld id="{B6F15528-21DE-4FAA-801E-634DDDAF4B2B}" type="slidenum">
              <a:rPr lang="en-US" smtClean="0"/>
              <a:pPr/>
              <a:t>31</a:t>
            </a:fld>
            <a:endParaRPr lang="en-US" dirty="0"/>
          </a:p>
        </p:txBody>
      </p:sp>
    </p:spTree>
    <p:extLst>
      <p:ext uri="{BB962C8B-B14F-4D97-AF65-F5344CB8AC3E}">
        <p14:creationId xmlns:p14="http://schemas.microsoft.com/office/powerpoint/2010/main" val="33826853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descr="&quot;&quot;"/>
          <p:cNvSpPr/>
          <p:nvPr/>
        </p:nvSpPr>
        <p:spPr>
          <a:xfrm>
            <a:off x="1524001" y="76200"/>
            <a:ext cx="1450085" cy="1450086"/>
          </a:xfrm>
          <a:prstGeom prst="rect">
            <a:avLst/>
          </a:prstGeom>
          <a:blipFill>
            <a:blip r:embed="rId3" cstate="print"/>
            <a:stretch>
              <a:fillRect/>
            </a:stretch>
          </a:blipFill>
        </p:spPr>
        <p:txBody>
          <a:bodyPr wrap="square" lIns="0" tIns="0" rIns="0" bIns="0" rtlCol="0"/>
          <a:lstStyle/>
          <a:p>
            <a:pPr defTabSz="914400"/>
            <a:endParaRPr dirty="0">
              <a:solidFill>
                <a:prstClr val="black"/>
              </a:solidFill>
            </a:endParaRPr>
          </a:p>
        </p:txBody>
      </p:sp>
      <p:sp>
        <p:nvSpPr>
          <p:cNvPr id="5" name="object 5" descr="Department of Defense logo."/>
          <p:cNvSpPr/>
          <p:nvPr/>
        </p:nvSpPr>
        <p:spPr>
          <a:xfrm>
            <a:off x="1587053" y="157498"/>
            <a:ext cx="1295399" cy="1295399"/>
          </a:xfrm>
          <a:prstGeom prst="rect">
            <a:avLst/>
          </a:prstGeom>
          <a:blipFill>
            <a:blip r:embed="rId4" cstate="print"/>
            <a:stretch>
              <a:fillRect/>
            </a:stretch>
          </a:blipFill>
        </p:spPr>
        <p:txBody>
          <a:bodyPr wrap="square" lIns="0" tIns="0" rIns="0" bIns="0" rtlCol="0"/>
          <a:lstStyle/>
          <a:p>
            <a:pPr defTabSz="914400"/>
            <a:endParaRPr dirty="0">
              <a:solidFill>
                <a:prstClr val="black"/>
              </a:solidFill>
            </a:endParaRPr>
          </a:p>
        </p:txBody>
      </p:sp>
      <p:sp>
        <p:nvSpPr>
          <p:cNvPr id="26" name="Title 25">
            <a:extLst>
              <a:ext uri="{FF2B5EF4-FFF2-40B4-BE49-F238E27FC236}">
                <a16:creationId xmlns:a16="http://schemas.microsoft.com/office/drawing/2014/main" id="{26E74D34-E7AF-804F-93A9-FD71783B323D}"/>
              </a:ext>
            </a:extLst>
          </p:cNvPr>
          <p:cNvSpPr>
            <a:spLocks noGrp="1"/>
          </p:cNvSpPr>
          <p:nvPr>
            <p:ph type="title"/>
          </p:nvPr>
        </p:nvSpPr>
        <p:spPr>
          <a:xfrm>
            <a:off x="0" y="809516"/>
            <a:ext cx="12192000" cy="492443"/>
          </a:xfrm>
        </p:spPr>
        <p:txBody>
          <a:bodyPr/>
          <a:lstStyle/>
          <a:p>
            <a:pPr algn="ctr"/>
            <a:r>
              <a:rPr lang="en-US" sz="3200" b="1" spc="-30" dirty="0">
                <a:solidFill>
                  <a:schemeClr val="tx1"/>
                </a:solidFill>
                <a:latin typeface="Arial" panose="020B0604020202020204" pitchFamily="34" charset="0"/>
                <a:cs typeface="Arial" panose="020B0604020202020204" pitchFamily="34" charset="0"/>
              </a:rPr>
              <a:t>The Military Retirement Benefit</a:t>
            </a:r>
          </a:p>
        </p:txBody>
      </p:sp>
      <p:sp>
        <p:nvSpPr>
          <p:cNvPr id="35" name="Content Placeholder 34">
            <a:extLst>
              <a:ext uri="{FF2B5EF4-FFF2-40B4-BE49-F238E27FC236}">
                <a16:creationId xmlns:a16="http://schemas.microsoft.com/office/drawing/2014/main" id="{0EC0D6B3-4173-784D-9A52-4F33872362D0}"/>
              </a:ext>
            </a:extLst>
          </p:cNvPr>
          <p:cNvSpPr>
            <a:spLocks noGrp="1"/>
          </p:cNvSpPr>
          <p:nvPr>
            <p:ph sz="half" idx="3"/>
          </p:nvPr>
        </p:nvSpPr>
        <p:spPr>
          <a:xfrm>
            <a:off x="2249043" y="1508990"/>
            <a:ext cx="5303520" cy="1143903"/>
          </a:xfrm>
        </p:spPr>
        <p:txBody>
          <a:bodyPr/>
          <a:lstStyle/>
          <a:p>
            <a:pPr marL="12700" marR="0" lvl="0" algn="l" defTabSz="914400" rtl="0" eaLnBrk="1" fontAlgn="auto" latinLnBrk="0" hangingPunct="1">
              <a:lnSpc>
                <a:spcPct val="100000"/>
              </a:lnSpc>
              <a:spcBef>
                <a:spcPts val="1675"/>
              </a:spcBef>
              <a:spcAft>
                <a:spcPts val="0"/>
              </a:spcAft>
              <a:buClrTx/>
              <a:buSzTx/>
              <a:tabLst>
                <a:tab pos="354965" algn="l"/>
                <a:tab pos="355600" algn="l"/>
              </a:tabLst>
              <a:defRPr/>
            </a:pPr>
            <a:r>
              <a:rPr lang="en-US" sz="2100" kern="1200" spc="-5" dirty="0">
                <a:solidFill>
                  <a:prstClr val="black"/>
                </a:solidFill>
              </a:rPr>
              <a:t>Legacy Retirement</a:t>
            </a:r>
            <a:r>
              <a:rPr lang="en-US" sz="2100" kern="1200" spc="-50" dirty="0">
                <a:solidFill>
                  <a:prstClr val="black"/>
                </a:solidFill>
              </a:rPr>
              <a:t> </a:t>
            </a:r>
            <a:r>
              <a:rPr lang="en-US" sz="2100" kern="1200" spc="-5" dirty="0">
                <a:solidFill>
                  <a:prstClr val="black"/>
                </a:solidFill>
              </a:rPr>
              <a:t>System</a:t>
            </a:r>
          </a:p>
          <a:p>
            <a:pPr marL="114300" marR="0" lvl="0" algn="l" defTabSz="914400" rtl="0" eaLnBrk="1" fontAlgn="auto" latinLnBrk="0" hangingPunct="1">
              <a:lnSpc>
                <a:spcPct val="100000"/>
              </a:lnSpc>
              <a:spcBef>
                <a:spcPts val="800"/>
              </a:spcBef>
              <a:spcAft>
                <a:spcPts val="0"/>
              </a:spcAft>
              <a:buClrTx/>
              <a:buSzTx/>
              <a:tabLst>
                <a:tab pos="354013" algn="l"/>
                <a:tab pos="355600" algn="l"/>
              </a:tabLst>
              <a:defRPr/>
            </a:pPr>
            <a:r>
              <a:rPr lang="en-US" sz="2000" b="0" kern="1200" spc="-5" dirty="0">
                <a:solidFill>
                  <a:prstClr val="black"/>
                </a:solidFill>
              </a:rPr>
              <a:t>– Defined annuity benefit computed as</a:t>
            </a:r>
          </a:p>
          <a:p>
            <a:pPr marL="114300" algn="l" rtl="0">
              <a:spcBef>
                <a:spcPts val="800"/>
              </a:spcBef>
              <a:tabLst>
                <a:tab pos="354013" algn="l"/>
                <a:tab pos="355600" algn="l"/>
              </a:tabLst>
            </a:pPr>
            <a:r>
              <a:rPr lang="en-US" sz="2000" b="0" kern="1200" spc="-5" dirty="0">
                <a:solidFill>
                  <a:prstClr val="black"/>
                </a:solidFill>
              </a:rPr>
              <a:t>– Must serve at least 20</a:t>
            </a:r>
            <a:r>
              <a:rPr lang="en-US" sz="2000" b="0" kern="1200" spc="-80" dirty="0">
                <a:solidFill>
                  <a:prstClr val="black"/>
                </a:solidFill>
              </a:rPr>
              <a:t> </a:t>
            </a:r>
            <a:r>
              <a:rPr lang="en-US" sz="2000" b="0" kern="1200" spc="-5" dirty="0">
                <a:solidFill>
                  <a:prstClr val="black"/>
                </a:solidFill>
              </a:rPr>
              <a:t>years</a:t>
            </a:r>
            <a:endParaRPr lang="en-US" sz="2000" b="0" kern="1200" dirty="0">
              <a:solidFill>
                <a:prstClr val="black"/>
              </a:solidFill>
            </a:endParaRPr>
          </a:p>
        </p:txBody>
      </p:sp>
      <p:pic>
        <p:nvPicPr>
          <p:cNvPr id="11" name="Picture 10" descr="Image that depicts the annuity benefit formula: 2.5% multiplied by years served multiplied by retired pay base. only 19% active and 14% reserve qualify.">
            <a:extLst>
              <a:ext uri="{FF2B5EF4-FFF2-40B4-BE49-F238E27FC236}">
                <a16:creationId xmlns:a16="http://schemas.microsoft.com/office/drawing/2014/main" id="{F50926D6-5508-2B49-8C5D-F91DEB065748}"/>
              </a:ext>
            </a:extLst>
          </p:cNvPr>
          <p:cNvPicPr>
            <a:picLocks noChangeAspect="1"/>
          </p:cNvPicPr>
          <p:nvPr/>
        </p:nvPicPr>
        <p:blipFill>
          <a:blip r:embed="rId5"/>
          <a:stretch>
            <a:fillRect/>
          </a:stretch>
        </p:blipFill>
        <p:spPr>
          <a:xfrm>
            <a:off x="5613400" y="1486208"/>
            <a:ext cx="5054600" cy="1841500"/>
          </a:xfrm>
          <a:prstGeom prst="rect">
            <a:avLst/>
          </a:prstGeom>
        </p:spPr>
      </p:pic>
      <p:sp>
        <p:nvSpPr>
          <p:cNvPr id="37" name="Content Placeholder 36">
            <a:extLst>
              <a:ext uri="{FF2B5EF4-FFF2-40B4-BE49-F238E27FC236}">
                <a16:creationId xmlns:a16="http://schemas.microsoft.com/office/drawing/2014/main" id="{A54996D1-BD80-C94A-A1C1-5A1BA0EFEFB3}"/>
              </a:ext>
            </a:extLst>
          </p:cNvPr>
          <p:cNvSpPr>
            <a:spLocks noGrp="1"/>
          </p:cNvSpPr>
          <p:nvPr>
            <p:ph sz="half" idx="2"/>
          </p:nvPr>
        </p:nvSpPr>
        <p:spPr>
          <a:xfrm>
            <a:off x="2248482" y="3103126"/>
            <a:ext cx="5212927" cy="1143903"/>
          </a:xfrm>
        </p:spPr>
        <p:txBody>
          <a:bodyPr/>
          <a:lstStyle/>
          <a:p>
            <a:pPr marL="12700" marR="0" lvl="0" algn="l" defTabSz="914400" rtl="0" eaLnBrk="1" fontAlgn="auto" latinLnBrk="0" hangingPunct="1">
              <a:lnSpc>
                <a:spcPct val="100000"/>
              </a:lnSpc>
              <a:spcBef>
                <a:spcPts val="0"/>
              </a:spcBef>
              <a:spcAft>
                <a:spcPts val="0"/>
              </a:spcAft>
              <a:buClrTx/>
              <a:buSzTx/>
              <a:tabLst>
                <a:tab pos="354965" algn="l"/>
                <a:tab pos="355600" algn="l"/>
              </a:tabLst>
              <a:defRPr/>
            </a:pPr>
            <a:r>
              <a:rPr lang="en-US" sz="2100" kern="1200" spc="-5" dirty="0">
                <a:solidFill>
                  <a:prstClr val="black"/>
                </a:solidFill>
              </a:rPr>
              <a:t>Blended Retirement System,</a:t>
            </a:r>
            <a:r>
              <a:rPr lang="en-US" sz="2100" kern="1200" spc="-35" dirty="0">
                <a:solidFill>
                  <a:prstClr val="black"/>
                </a:solidFill>
              </a:rPr>
              <a:t> </a:t>
            </a:r>
            <a:r>
              <a:rPr lang="en-US" sz="2100" i="1" kern="1200" spc="-5" dirty="0">
                <a:solidFill>
                  <a:prstClr val="black"/>
                </a:solidFill>
              </a:rPr>
              <a:t>blends</a:t>
            </a:r>
            <a:r>
              <a:rPr lang="en-US" sz="2100" kern="1200" spc="-5" dirty="0">
                <a:solidFill>
                  <a:prstClr val="black"/>
                </a:solidFill>
              </a:rPr>
              <a:t>:</a:t>
            </a:r>
            <a:endParaRPr lang="en-US" sz="2100" b="0" kern="1200" dirty="0">
              <a:solidFill>
                <a:prstClr val="black"/>
              </a:solidFill>
            </a:endParaRPr>
          </a:p>
          <a:p>
            <a:pPr marL="114300" marR="0" lvl="0" indent="0" algn="l" defTabSz="914400" rtl="0" eaLnBrk="1" fontAlgn="auto" latinLnBrk="0" hangingPunct="1">
              <a:lnSpc>
                <a:spcPct val="100000"/>
              </a:lnSpc>
              <a:spcBef>
                <a:spcPts val="800"/>
              </a:spcBef>
              <a:spcAft>
                <a:spcPts val="0"/>
              </a:spcAft>
              <a:buClrTx/>
              <a:buSzTx/>
              <a:buFontTx/>
              <a:buNone/>
              <a:tabLst>
                <a:tab pos="354013" algn="l"/>
                <a:tab pos="355600" algn="l"/>
              </a:tabLst>
              <a:defRPr/>
            </a:pPr>
            <a:r>
              <a:rPr lang="en-US" sz="2000" b="0" kern="1200" spc="-5" dirty="0">
                <a:solidFill>
                  <a:prstClr val="black"/>
                </a:solidFill>
              </a:rPr>
              <a:t>– Defined annuity becomes</a:t>
            </a:r>
          </a:p>
          <a:p>
            <a:pPr marL="114300" marR="0" lvl="0" indent="0" algn="l" defTabSz="914400" rtl="0" eaLnBrk="1" fontAlgn="auto" latinLnBrk="0" hangingPunct="1">
              <a:lnSpc>
                <a:spcPct val="100000"/>
              </a:lnSpc>
              <a:spcBef>
                <a:spcPts val="800"/>
              </a:spcBef>
              <a:spcAft>
                <a:spcPts val="0"/>
              </a:spcAft>
              <a:buClrTx/>
              <a:buSzTx/>
              <a:buFontTx/>
              <a:buNone/>
              <a:tabLst>
                <a:tab pos="354013" algn="l"/>
                <a:tab pos="355600" algn="l"/>
              </a:tabLst>
              <a:defRPr/>
            </a:pPr>
            <a:r>
              <a:rPr lang="en-US" sz="2000" b="0" kern="1200" spc="-5" dirty="0">
                <a:solidFill>
                  <a:prstClr val="black"/>
                </a:solidFill>
              </a:rPr>
              <a:t>– Automatic &amp; matching TSP</a:t>
            </a:r>
            <a:endParaRPr lang="en-US" sz="2000" b="0" kern="1200" dirty="0">
              <a:solidFill>
                <a:prstClr val="black"/>
              </a:solidFill>
            </a:endParaRPr>
          </a:p>
        </p:txBody>
      </p:sp>
      <p:pic>
        <p:nvPicPr>
          <p:cNvPr id="14" name="Picture 13" descr="picture that depicts the defined annuity formula for BRS: 2.0% multiplied by years served multiplied by retired pay base">
            <a:extLst>
              <a:ext uri="{FF2B5EF4-FFF2-40B4-BE49-F238E27FC236}">
                <a16:creationId xmlns:a16="http://schemas.microsoft.com/office/drawing/2014/main" id="{C8EF9A8E-4360-A44E-BA0A-A6435EDEEB5C}"/>
              </a:ext>
            </a:extLst>
          </p:cNvPr>
          <p:cNvPicPr>
            <a:picLocks noChangeAspect="1"/>
          </p:cNvPicPr>
          <p:nvPr/>
        </p:nvPicPr>
        <p:blipFill>
          <a:blip r:embed="rId6"/>
          <a:stretch>
            <a:fillRect/>
          </a:stretch>
        </p:blipFill>
        <p:spPr>
          <a:xfrm>
            <a:off x="5445384" y="3163974"/>
            <a:ext cx="4051300" cy="1346200"/>
          </a:xfrm>
          <a:prstGeom prst="rect">
            <a:avLst/>
          </a:prstGeom>
        </p:spPr>
      </p:pic>
      <p:pic>
        <p:nvPicPr>
          <p:cNvPr id="17" name="Picture 16" descr="A chart that depicts the growth of member's TSP contributions.">
            <a:extLst>
              <a:ext uri="{FF2B5EF4-FFF2-40B4-BE49-F238E27FC236}">
                <a16:creationId xmlns:a16="http://schemas.microsoft.com/office/drawing/2014/main" id="{750FD424-D6F0-394D-AEA4-096049F7BDA3}"/>
              </a:ext>
            </a:extLst>
          </p:cNvPr>
          <p:cNvPicPr>
            <a:picLocks noChangeAspect="1"/>
          </p:cNvPicPr>
          <p:nvPr/>
        </p:nvPicPr>
        <p:blipFill>
          <a:blip r:embed="rId7"/>
          <a:stretch>
            <a:fillRect/>
          </a:stretch>
        </p:blipFill>
        <p:spPr>
          <a:xfrm>
            <a:off x="1907540" y="4287817"/>
            <a:ext cx="8636000" cy="1511300"/>
          </a:xfrm>
          <a:prstGeom prst="rect">
            <a:avLst/>
          </a:prstGeom>
        </p:spPr>
      </p:pic>
      <p:sp>
        <p:nvSpPr>
          <p:cNvPr id="41" name="object 41" descr="&quot;&quot;"/>
          <p:cNvSpPr/>
          <p:nvPr/>
        </p:nvSpPr>
        <p:spPr>
          <a:xfrm>
            <a:off x="2192530" y="5715000"/>
            <a:ext cx="1066800" cy="988060"/>
          </a:xfrm>
          <a:custGeom>
            <a:avLst/>
            <a:gdLst/>
            <a:ahLst/>
            <a:cxnLst/>
            <a:rect l="l" t="t" r="r" b="b"/>
            <a:pathLst>
              <a:path w="1066800" h="988059">
                <a:moveTo>
                  <a:pt x="533400" y="0"/>
                </a:moveTo>
                <a:lnTo>
                  <a:pt x="484849" y="2017"/>
                </a:lnTo>
                <a:lnTo>
                  <a:pt x="437520" y="7955"/>
                </a:lnTo>
                <a:lnTo>
                  <a:pt x="391600" y="17638"/>
                </a:lnTo>
                <a:lnTo>
                  <a:pt x="347279" y="30891"/>
                </a:lnTo>
                <a:lnTo>
                  <a:pt x="304743" y="47541"/>
                </a:lnTo>
                <a:lnTo>
                  <a:pt x="264182" y="67414"/>
                </a:lnTo>
                <a:lnTo>
                  <a:pt x="225784" y="90334"/>
                </a:lnTo>
                <a:lnTo>
                  <a:pt x="189736" y="116129"/>
                </a:lnTo>
                <a:lnTo>
                  <a:pt x="156229" y="144622"/>
                </a:lnTo>
                <a:lnTo>
                  <a:pt x="125448" y="175641"/>
                </a:lnTo>
                <a:lnTo>
                  <a:pt x="97584" y="209010"/>
                </a:lnTo>
                <a:lnTo>
                  <a:pt x="72824" y="244556"/>
                </a:lnTo>
                <a:lnTo>
                  <a:pt x="51357" y="282104"/>
                </a:lnTo>
                <a:lnTo>
                  <a:pt x="33370" y="321480"/>
                </a:lnTo>
                <a:lnTo>
                  <a:pt x="19053" y="362510"/>
                </a:lnTo>
                <a:lnTo>
                  <a:pt x="8593" y="405018"/>
                </a:lnTo>
                <a:lnTo>
                  <a:pt x="2179" y="448832"/>
                </a:lnTo>
                <a:lnTo>
                  <a:pt x="0" y="493776"/>
                </a:lnTo>
                <a:lnTo>
                  <a:pt x="2179" y="538719"/>
                </a:lnTo>
                <a:lnTo>
                  <a:pt x="8593" y="582533"/>
                </a:lnTo>
                <a:lnTo>
                  <a:pt x="19053" y="625041"/>
                </a:lnTo>
                <a:lnTo>
                  <a:pt x="33370" y="666071"/>
                </a:lnTo>
                <a:lnTo>
                  <a:pt x="51357" y="705447"/>
                </a:lnTo>
                <a:lnTo>
                  <a:pt x="72824" y="742995"/>
                </a:lnTo>
                <a:lnTo>
                  <a:pt x="97584" y="778541"/>
                </a:lnTo>
                <a:lnTo>
                  <a:pt x="125448" y="811910"/>
                </a:lnTo>
                <a:lnTo>
                  <a:pt x="156229" y="842929"/>
                </a:lnTo>
                <a:lnTo>
                  <a:pt x="189736" y="871422"/>
                </a:lnTo>
                <a:lnTo>
                  <a:pt x="225784" y="897217"/>
                </a:lnTo>
                <a:lnTo>
                  <a:pt x="264182" y="920137"/>
                </a:lnTo>
                <a:lnTo>
                  <a:pt x="304743" y="940010"/>
                </a:lnTo>
                <a:lnTo>
                  <a:pt x="347279" y="956660"/>
                </a:lnTo>
                <a:lnTo>
                  <a:pt x="391600" y="969913"/>
                </a:lnTo>
                <a:lnTo>
                  <a:pt x="437520" y="979596"/>
                </a:lnTo>
                <a:lnTo>
                  <a:pt x="484849" y="985534"/>
                </a:lnTo>
                <a:lnTo>
                  <a:pt x="533400" y="987552"/>
                </a:lnTo>
                <a:lnTo>
                  <a:pt x="581950" y="985534"/>
                </a:lnTo>
                <a:lnTo>
                  <a:pt x="629279" y="979596"/>
                </a:lnTo>
                <a:lnTo>
                  <a:pt x="675199" y="969913"/>
                </a:lnTo>
                <a:lnTo>
                  <a:pt x="719520" y="956660"/>
                </a:lnTo>
                <a:lnTo>
                  <a:pt x="762056" y="940010"/>
                </a:lnTo>
                <a:lnTo>
                  <a:pt x="802617" y="920137"/>
                </a:lnTo>
                <a:lnTo>
                  <a:pt x="841015" y="897217"/>
                </a:lnTo>
                <a:lnTo>
                  <a:pt x="877063" y="871422"/>
                </a:lnTo>
                <a:lnTo>
                  <a:pt x="910570" y="842929"/>
                </a:lnTo>
                <a:lnTo>
                  <a:pt x="941351" y="811910"/>
                </a:lnTo>
                <a:lnTo>
                  <a:pt x="969215" y="778541"/>
                </a:lnTo>
                <a:lnTo>
                  <a:pt x="993975" y="742995"/>
                </a:lnTo>
                <a:lnTo>
                  <a:pt x="1015442" y="705447"/>
                </a:lnTo>
                <a:lnTo>
                  <a:pt x="1033429" y="666071"/>
                </a:lnTo>
                <a:lnTo>
                  <a:pt x="1047746" y="625041"/>
                </a:lnTo>
                <a:lnTo>
                  <a:pt x="1058206" y="582533"/>
                </a:lnTo>
                <a:lnTo>
                  <a:pt x="1064620" y="538719"/>
                </a:lnTo>
                <a:lnTo>
                  <a:pt x="1066800" y="493776"/>
                </a:lnTo>
                <a:lnTo>
                  <a:pt x="1064620" y="448832"/>
                </a:lnTo>
                <a:lnTo>
                  <a:pt x="1058206" y="405018"/>
                </a:lnTo>
                <a:lnTo>
                  <a:pt x="1047746" y="362510"/>
                </a:lnTo>
                <a:lnTo>
                  <a:pt x="1033429" y="321480"/>
                </a:lnTo>
                <a:lnTo>
                  <a:pt x="1015442" y="282104"/>
                </a:lnTo>
                <a:lnTo>
                  <a:pt x="993975" y="244556"/>
                </a:lnTo>
                <a:lnTo>
                  <a:pt x="969215" y="209010"/>
                </a:lnTo>
                <a:lnTo>
                  <a:pt x="941351" y="175641"/>
                </a:lnTo>
                <a:lnTo>
                  <a:pt x="910570" y="144622"/>
                </a:lnTo>
                <a:lnTo>
                  <a:pt x="877063" y="116129"/>
                </a:lnTo>
                <a:lnTo>
                  <a:pt x="841015" y="90334"/>
                </a:lnTo>
                <a:lnTo>
                  <a:pt x="802617" y="67414"/>
                </a:lnTo>
                <a:lnTo>
                  <a:pt x="762056" y="47541"/>
                </a:lnTo>
                <a:lnTo>
                  <a:pt x="719520" y="30891"/>
                </a:lnTo>
                <a:lnTo>
                  <a:pt x="675199" y="17638"/>
                </a:lnTo>
                <a:lnTo>
                  <a:pt x="629279" y="7955"/>
                </a:lnTo>
                <a:lnTo>
                  <a:pt x="581950" y="2017"/>
                </a:lnTo>
                <a:lnTo>
                  <a:pt x="533400" y="0"/>
                </a:lnTo>
                <a:close/>
              </a:path>
            </a:pathLst>
          </a:custGeom>
          <a:solidFill>
            <a:srgbClr val="4F81BD"/>
          </a:solidFill>
          <a:effectLst>
            <a:outerShdw blurRad="50800" dist="38100" dir="2700000" algn="tl" rotWithShape="0">
              <a:prstClr val="black">
                <a:alpha val="40000"/>
              </a:prstClr>
            </a:outerShdw>
          </a:effectLst>
        </p:spPr>
        <p:txBody>
          <a:bodyPr wrap="square" lIns="0" tIns="0" rIns="0" bIns="0" rtlCol="0"/>
          <a:lstStyle/>
          <a:p>
            <a:pPr defTabSz="914400"/>
            <a:endParaRPr dirty="0">
              <a:solidFill>
                <a:prstClr val="black"/>
              </a:solidFill>
            </a:endParaRPr>
          </a:p>
        </p:txBody>
      </p:sp>
      <p:sp>
        <p:nvSpPr>
          <p:cNvPr id="42" name="object 42"/>
          <p:cNvSpPr txBox="1"/>
          <p:nvPr/>
        </p:nvSpPr>
        <p:spPr>
          <a:xfrm>
            <a:off x="2257047" y="5843491"/>
            <a:ext cx="963930" cy="690245"/>
          </a:xfrm>
          <a:prstGeom prst="rect">
            <a:avLst/>
          </a:prstGeom>
        </p:spPr>
        <p:txBody>
          <a:bodyPr vert="horz" wrap="square" lIns="0" tIns="0" rIns="0" bIns="0" rtlCol="0">
            <a:spAutoFit/>
          </a:bodyPr>
          <a:lstStyle/>
          <a:p>
            <a:pPr marL="12700" defTabSz="914400"/>
            <a:r>
              <a:rPr sz="4400" b="1" spc="-5" dirty="0">
                <a:solidFill>
                  <a:srgbClr val="FFFFFF"/>
                </a:solidFill>
                <a:latin typeface="Arial"/>
                <a:cs typeface="Arial"/>
              </a:rPr>
              <a:t>85</a:t>
            </a:r>
            <a:r>
              <a:rPr sz="2800" b="1" dirty="0">
                <a:solidFill>
                  <a:srgbClr val="FFFFFF"/>
                </a:solidFill>
                <a:latin typeface="Arial"/>
                <a:cs typeface="Arial"/>
              </a:rPr>
              <a:t>%</a:t>
            </a:r>
            <a:endParaRPr sz="2800" dirty="0">
              <a:solidFill>
                <a:prstClr val="black"/>
              </a:solidFill>
              <a:latin typeface="Arial"/>
              <a:cs typeface="Arial"/>
            </a:endParaRPr>
          </a:p>
        </p:txBody>
      </p:sp>
      <p:sp>
        <p:nvSpPr>
          <p:cNvPr id="78" name="Content Placeholder 36">
            <a:extLst>
              <a:ext uri="{FF2B5EF4-FFF2-40B4-BE49-F238E27FC236}">
                <a16:creationId xmlns:a16="http://schemas.microsoft.com/office/drawing/2014/main" id="{9ED28EE3-B6C3-A24D-ADB6-AD53D20B7983}"/>
              </a:ext>
            </a:extLst>
          </p:cNvPr>
          <p:cNvSpPr txBox="1">
            <a:spLocks/>
          </p:cNvSpPr>
          <p:nvPr/>
        </p:nvSpPr>
        <p:spPr>
          <a:xfrm>
            <a:off x="3411458" y="5835590"/>
            <a:ext cx="2783601" cy="830997"/>
          </a:xfrm>
          <a:prstGeom prst="rect">
            <a:avLst/>
          </a:prstGeom>
        </p:spPr>
        <p:txBody>
          <a:bodyPr wrap="square" lIns="0" tIns="0" rIns="0" bIns="0">
            <a:spAutoFit/>
          </a:bodyPr>
          <a:lstStyle>
            <a:lvl1pPr marL="0">
              <a:defRPr sz="1800" b="1" i="0">
                <a:solidFill>
                  <a:schemeClr val="tx2"/>
                </a:solidFill>
                <a:latin typeface="Arial"/>
                <a:ea typeface="+mn-ea"/>
                <a:cs typeface="Arial"/>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marR="5080" defTabSz="914400"/>
            <a:r>
              <a:rPr lang="en-US" b="0" dirty="0">
                <a:solidFill>
                  <a:prstClr val="black"/>
                </a:solidFill>
              </a:rPr>
              <a:t>of </a:t>
            </a:r>
            <a:r>
              <a:rPr lang="en-US" b="0" spc="-5" dirty="0">
                <a:solidFill>
                  <a:prstClr val="black"/>
                </a:solidFill>
              </a:rPr>
              <a:t>all service </a:t>
            </a:r>
            <a:r>
              <a:rPr lang="en-US" b="0" dirty="0">
                <a:solidFill>
                  <a:prstClr val="black"/>
                </a:solidFill>
              </a:rPr>
              <a:t>members</a:t>
            </a:r>
            <a:r>
              <a:rPr lang="en-US" b="0" spc="-60" dirty="0">
                <a:solidFill>
                  <a:prstClr val="black"/>
                </a:solidFill>
              </a:rPr>
              <a:t> </a:t>
            </a:r>
            <a:r>
              <a:rPr lang="en-US" b="0" spc="-5" dirty="0">
                <a:solidFill>
                  <a:prstClr val="black"/>
                </a:solidFill>
              </a:rPr>
              <a:t>will  </a:t>
            </a:r>
            <a:r>
              <a:rPr lang="en-US" b="0" dirty="0">
                <a:solidFill>
                  <a:prstClr val="black"/>
                </a:solidFill>
              </a:rPr>
              <a:t>get </a:t>
            </a:r>
            <a:r>
              <a:rPr lang="en-US" b="0" spc="-5" dirty="0">
                <a:solidFill>
                  <a:prstClr val="black"/>
                </a:solidFill>
              </a:rPr>
              <a:t>government-provided  retirement</a:t>
            </a:r>
            <a:r>
              <a:rPr lang="en-US" b="0" spc="-45" dirty="0">
                <a:solidFill>
                  <a:prstClr val="black"/>
                </a:solidFill>
              </a:rPr>
              <a:t> </a:t>
            </a:r>
            <a:r>
              <a:rPr lang="en-US" b="0" spc="-5" dirty="0">
                <a:solidFill>
                  <a:prstClr val="black"/>
                </a:solidFill>
              </a:rPr>
              <a:t>benefits</a:t>
            </a:r>
            <a:endParaRPr lang="en-US" b="0" dirty="0">
              <a:solidFill>
                <a:prstClr val="black"/>
              </a:solidFill>
            </a:endParaRPr>
          </a:p>
        </p:txBody>
      </p:sp>
      <p:sp>
        <p:nvSpPr>
          <p:cNvPr id="43" name="object 43" descr="&quot;&quot;"/>
          <p:cNvSpPr/>
          <p:nvPr/>
        </p:nvSpPr>
        <p:spPr>
          <a:xfrm>
            <a:off x="6309363" y="5791201"/>
            <a:ext cx="0" cy="896619"/>
          </a:xfrm>
          <a:custGeom>
            <a:avLst/>
            <a:gdLst/>
            <a:ahLst/>
            <a:cxnLst/>
            <a:rect l="l" t="t" r="r" b="b"/>
            <a:pathLst>
              <a:path h="896620">
                <a:moveTo>
                  <a:pt x="0" y="0"/>
                </a:moveTo>
                <a:lnTo>
                  <a:pt x="0" y="896251"/>
                </a:lnTo>
              </a:path>
            </a:pathLst>
          </a:custGeom>
          <a:ln w="28956">
            <a:solidFill>
              <a:srgbClr val="1F497D"/>
            </a:solidFill>
            <a:prstDash val="sysDash"/>
          </a:ln>
        </p:spPr>
        <p:txBody>
          <a:bodyPr wrap="square" lIns="0" tIns="0" rIns="0" bIns="0" rtlCol="0"/>
          <a:lstStyle/>
          <a:p>
            <a:pPr defTabSz="914400"/>
            <a:endParaRPr dirty="0">
              <a:solidFill>
                <a:prstClr val="black"/>
              </a:solidFill>
            </a:endParaRPr>
          </a:p>
        </p:txBody>
      </p:sp>
      <p:sp>
        <p:nvSpPr>
          <p:cNvPr id="79" name="Content Placeholder 36">
            <a:extLst>
              <a:ext uri="{FF2B5EF4-FFF2-40B4-BE49-F238E27FC236}">
                <a16:creationId xmlns:a16="http://schemas.microsoft.com/office/drawing/2014/main" id="{2859D824-ED3F-D548-9337-3A1606D6C97F}"/>
              </a:ext>
            </a:extLst>
          </p:cNvPr>
          <p:cNvSpPr txBox="1">
            <a:spLocks/>
          </p:cNvSpPr>
          <p:nvPr/>
        </p:nvSpPr>
        <p:spPr>
          <a:xfrm>
            <a:off x="6504290" y="5835590"/>
            <a:ext cx="3782710" cy="830997"/>
          </a:xfrm>
          <a:prstGeom prst="rect">
            <a:avLst/>
          </a:prstGeom>
        </p:spPr>
        <p:txBody>
          <a:bodyPr wrap="square" lIns="0" tIns="0" rIns="0" bIns="0">
            <a:spAutoFit/>
          </a:bodyPr>
          <a:lstStyle>
            <a:lvl1pPr marL="0">
              <a:defRPr sz="1800" b="1" i="0">
                <a:solidFill>
                  <a:schemeClr val="tx2"/>
                </a:solidFill>
                <a:latin typeface="Arial"/>
                <a:ea typeface="+mn-ea"/>
                <a:cs typeface="Arial"/>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marR="5080" lvl="0" defTabSz="914400"/>
            <a:r>
              <a:rPr lang="en-US" b="0" spc="-5" dirty="0">
                <a:solidFill>
                  <a:prstClr val="black"/>
                </a:solidFill>
              </a:rPr>
              <a:t>Service </a:t>
            </a:r>
            <a:r>
              <a:rPr lang="en-US" b="0" dirty="0">
                <a:solidFill>
                  <a:prstClr val="black"/>
                </a:solidFill>
              </a:rPr>
              <a:t>members </a:t>
            </a:r>
            <a:r>
              <a:rPr lang="en-US" b="0" spc="-5" dirty="0">
                <a:solidFill>
                  <a:prstClr val="black"/>
                </a:solidFill>
              </a:rPr>
              <a:t>who leave after </a:t>
            </a:r>
            <a:r>
              <a:rPr lang="en-US" b="0" dirty="0">
                <a:solidFill>
                  <a:prstClr val="black"/>
                </a:solidFill>
              </a:rPr>
              <a:t>just  </a:t>
            </a:r>
            <a:r>
              <a:rPr lang="en-US" b="0" spc="-5" dirty="0">
                <a:solidFill>
                  <a:prstClr val="black"/>
                </a:solidFill>
              </a:rPr>
              <a:t>2 years will keep TSP savings </a:t>
            </a:r>
            <a:r>
              <a:rPr lang="en-US" b="0" dirty="0">
                <a:solidFill>
                  <a:prstClr val="black"/>
                </a:solidFill>
              </a:rPr>
              <a:t>+ </a:t>
            </a:r>
            <a:r>
              <a:rPr lang="en-US" b="0" spc="-5" dirty="0">
                <a:solidFill>
                  <a:prstClr val="black"/>
                </a:solidFill>
              </a:rPr>
              <a:t>DoD  Contributions </a:t>
            </a:r>
            <a:r>
              <a:rPr lang="en-US" b="0" dirty="0">
                <a:solidFill>
                  <a:prstClr val="black"/>
                </a:solidFill>
              </a:rPr>
              <a:t>+ </a:t>
            </a:r>
            <a:r>
              <a:rPr lang="en-US" b="0" spc="-5" dirty="0">
                <a:solidFill>
                  <a:prstClr val="black"/>
                </a:solidFill>
              </a:rPr>
              <a:t>Any</a:t>
            </a:r>
            <a:r>
              <a:rPr lang="en-US" b="0" spc="-120" dirty="0">
                <a:solidFill>
                  <a:prstClr val="black"/>
                </a:solidFill>
              </a:rPr>
              <a:t> </a:t>
            </a:r>
            <a:r>
              <a:rPr lang="en-US" b="0" spc="-5" dirty="0">
                <a:solidFill>
                  <a:prstClr val="black"/>
                </a:solidFill>
              </a:rPr>
              <a:t>Earnings</a:t>
            </a:r>
            <a:endParaRPr lang="en-US" b="0" dirty="0">
              <a:solidFill>
                <a:prstClr val="black"/>
              </a:solidFill>
            </a:endParaRPr>
          </a:p>
        </p:txBody>
      </p:sp>
      <p:sp>
        <p:nvSpPr>
          <p:cNvPr id="23" name="Slide Number Placeholder 22">
            <a:extLst>
              <a:ext uri="{FF2B5EF4-FFF2-40B4-BE49-F238E27FC236}">
                <a16:creationId xmlns:a16="http://schemas.microsoft.com/office/drawing/2014/main" id="{C6AF4043-E0E0-D944-B674-772146FD399F}"/>
              </a:ext>
            </a:extLst>
          </p:cNvPr>
          <p:cNvSpPr>
            <a:spLocks noGrp="1"/>
          </p:cNvSpPr>
          <p:nvPr>
            <p:ph type="sldNum" sz="quarter" idx="7"/>
          </p:nvPr>
        </p:nvSpPr>
        <p:spPr/>
        <p:txBody>
          <a:bodyPr/>
          <a:lstStyle/>
          <a:p>
            <a:fld id="{B6F15528-21DE-4FAA-801E-634DDDAF4B2B}" type="slidenum">
              <a:rPr lang="en-US" smtClean="0"/>
              <a:pPr/>
              <a:t>32</a:t>
            </a:fld>
            <a:endParaRPr lang="en-US" dirty="0"/>
          </a:p>
        </p:txBody>
      </p:sp>
      <p:sp>
        <p:nvSpPr>
          <p:cNvPr id="77" name="object 8">
            <a:extLst>
              <a:ext uri="{FF2B5EF4-FFF2-40B4-BE49-F238E27FC236}">
                <a16:creationId xmlns:a16="http://schemas.microsoft.com/office/drawing/2014/main" id="{30FBA90E-2505-DC4C-B684-B7F51D9FAD25}"/>
              </a:ext>
            </a:extLst>
          </p:cNvPr>
          <p:cNvSpPr txBox="1"/>
          <p:nvPr/>
        </p:nvSpPr>
        <p:spPr>
          <a:xfrm>
            <a:off x="3086571" y="123059"/>
            <a:ext cx="1766763" cy="276999"/>
          </a:xfrm>
          <a:prstGeom prst="rect">
            <a:avLst/>
          </a:prstGeom>
        </p:spPr>
        <p:txBody>
          <a:bodyPr vert="horz" wrap="square" lIns="0" tIns="0" rIns="0" bIns="0" rtlCol="0">
            <a:spAutoFit/>
          </a:bodyPr>
          <a:lstStyle/>
          <a:p>
            <a:pPr marL="12700" marR="0" lvl="0" indent="0" algn="l" defTabSz="914400" rtl="0" eaLnBrk="1" fontAlgn="auto" latinLnBrk="0" hangingPunct="1">
              <a:lnSpc>
                <a:spcPct val="100000"/>
              </a:lnSpc>
              <a:spcBef>
                <a:spcPts val="0"/>
              </a:spcBef>
              <a:spcAft>
                <a:spcPts val="0"/>
              </a:spcAft>
              <a:buClrTx/>
              <a:buSzTx/>
              <a:buFontTx/>
              <a:buNone/>
              <a:tabLst/>
              <a:defRPr/>
            </a:pPr>
            <a:r>
              <a:rPr kumimoji="0" u="none" strike="noStrike" kern="1200" cap="none" spc="-5" normalizeH="0" baseline="0" noProof="0" dirty="0">
                <a:ln>
                  <a:noFill/>
                </a:ln>
                <a:solidFill>
                  <a:srgbClr val="FFFFFF"/>
                </a:solidFill>
                <a:effectLst/>
                <a:uLnTx/>
                <a:uFillTx/>
                <a:latin typeface="Franklin Gothic Medium Cond" panose="020B0606030402020204" pitchFamily="34" charset="0"/>
                <a:cs typeface="Arial"/>
              </a:rPr>
              <a:t>UNCLASSIFIED</a:t>
            </a:r>
            <a:endParaRPr kumimoji="0" u="none" strike="noStrike" kern="1200" cap="none" spc="0" normalizeH="0" baseline="0" noProof="0" dirty="0">
              <a:ln>
                <a:noFill/>
              </a:ln>
              <a:solidFill>
                <a:prstClr val="black"/>
              </a:solidFill>
              <a:effectLst/>
              <a:uLnTx/>
              <a:uFillTx/>
              <a:latin typeface="Franklin Gothic Medium Cond" panose="020B0606030402020204" pitchFamily="34" charset="0"/>
              <a:cs typeface="Arial"/>
            </a:endParaRPr>
          </a:p>
        </p:txBody>
      </p:sp>
      <p:sp>
        <p:nvSpPr>
          <p:cNvPr id="76" name="object 7">
            <a:extLst>
              <a:ext uri="{FF2B5EF4-FFF2-40B4-BE49-F238E27FC236}">
                <a16:creationId xmlns:a16="http://schemas.microsoft.com/office/drawing/2014/main" id="{7A3FE567-2019-E64C-BBC5-0A472CB5D3D9}"/>
              </a:ext>
            </a:extLst>
          </p:cNvPr>
          <p:cNvSpPr txBox="1"/>
          <p:nvPr/>
        </p:nvSpPr>
        <p:spPr>
          <a:xfrm>
            <a:off x="7987285" y="1325"/>
            <a:ext cx="2601212" cy="553998"/>
          </a:xfrm>
          <a:prstGeom prst="rect">
            <a:avLst/>
          </a:prstGeom>
        </p:spPr>
        <p:txBody>
          <a:bodyPr vert="horz" wrap="square" lIns="0" tIns="0" rIns="0" bIns="0" rtlCol="0">
            <a:spAutoFit/>
          </a:bodyPr>
          <a:lstStyle/>
          <a:p>
            <a:pPr marL="12700" marR="5080" lvl="0" indent="324485" algn="r" defTabSz="914400" rtl="0" eaLnBrk="1" fontAlgn="auto" latinLnBrk="0" hangingPunct="1">
              <a:lnSpc>
                <a:spcPct val="100000"/>
              </a:lnSpc>
              <a:spcBef>
                <a:spcPts val="0"/>
              </a:spcBef>
              <a:spcAft>
                <a:spcPts val="0"/>
              </a:spcAft>
              <a:buClrTx/>
              <a:buSzTx/>
              <a:buFontTx/>
              <a:buNone/>
              <a:tabLst/>
              <a:defRPr/>
            </a:pPr>
            <a:r>
              <a:rPr kumimoji="0" b="0" i="0" u="none" strike="noStrike" kern="1200" cap="none" spc="-5" normalizeH="0" baseline="0" noProof="0" dirty="0">
                <a:ln>
                  <a:noFill/>
                </a:ln>
                <a:solidFill>
                  <a:srgbClr val="FFFFFF"/>
                </a:solidFill>
                <a:effectLst/>
                <a:uLnTx/>
                <a:uFillTx/>
                <a:latin typeface="Franklin Gothic Medium Cond"/>
                <a:ea typeface="+mn-ea"/>
                <a:cs typeface="Franklin Gothic Medium Cond"/>
              </a:rPr>
              <a:t>The Uniformed </a:t>
            </a:r>
            <a:r>
              <a:rPr kumimoji="0" b="0" i="0" u="none" strike="noStrike" kern="1200" cap="none" spc="5" normalizeH="0" baseline="0" noProof="0" dirty="0">
                <a:ln>
                  <a:noFill/>
                </a:ln>
                <a:solidFill>
                  <a:srgbClr val="FFFFFF"/>
                </a:solidFill>
                <a:effectLst/>
                <a:uLnTx/>
                <a:uFillTx/>
                <a:latin typeface="Franklin Gothic Medium Cond"/>
                <a:ea typeface="+mn-ea"/>
                <a:cs typeface="Franklin Gothic Medium Cond"/>
              </a:rPr>
              <a:t>Services  </a:t>
            </a:r>
            <a:r>
              <a:rPr kumimoji="0" b="0" i="0" u="none" strike="noStrike" kern="1200" cap="none" spc="-5" normalizeH="0" baseline="0" noProof="0" dirty="0">
                <a:ln>
                  <a:noFill/>
                </a:ln>
                <a:solidFill>
                  <a:srgbClr val="FFFFFF"/>
                </a:solidFill>
                <a:effectLst/>
                <a:uLnTx/>
                <a:uFillTx/>
                <a:latin typeface="Franklin Gothic Medium Cond"/>
                <a:ea typeface="+mn-ea"/>
                <a:cs typeface="Franklin Gothic Medium Cond"/>
              </a:rPr>
              <a:t>Blended Retirement</a:t>
            </a:r>
            <a:r>
              <a:rPr kumimoji="0" b="0" i="0" u="none" strike="noStrike" kern="1200" cap="none" spc="-30" normalizeH="0" baseline="0" noProof="0" dirty="0">
                <a:ln>
                  <a:noFill/>
                </a:ln>
                <a:solidFill>
                  <a:srgbClr val="FFFFFF"/>
                </a:solidFill>
                <a:effectLst/>
                <a:uLnTx/>
                <a:uFillTx/>
                <a:latin typeface="Franklin Gothic Medium Cond"/>
                <a:ea typeface="+mn-ea"/>
                <a:cs typeface="Franklin Gothic Medium Cond"/>
              </a:rPr>
              <a:t> </a:t>
            </a:r>
            <a:r>
              <a:rPr kumimoji="0" b="0" i="0" u="none" strike="noStrike" kern="1200" cap="none" spc="0" normalizeH="0" baseline="0" noProof="0" dirty="0">
                <a:ln>
                  <a:noFill/>
                </a:ln>
                <a:solidFill>
                  <a:srgbClr val="FFFFFF"/>
                </a:solidFill>
                <a:effectLst/>
                <a:uLnTx/>
                <a:uFillTx/>
                <a:latin typeface="Franklin Gothic Medium Cond"/>
                <a:ea typeface="+mn-ea"/>
                <a:cs typeface="Franklin Gothic Medium Cond"/>
              </a:rPr>
              <a:t>System</a:t>
            </a:r>
            <a:endParaRPr kumimoji="0" b="0" i="0" u="none" strike="noStrike" kern="1200" cap="none" spc="0" normalizeH="0" baseline="0" noProof="0" dirty="0">
              <a:ln>
                <a:noFill/>
              </a:ln>
              <a:solidFill>
                <a:prstClr val="black"/>
              </a:solidFill>
              <a:effectLst/>
              <a:uLnTx/>
              <a:uFillTx/>
              <a:latin typeface="Franklin Gothic Medium Cond"/>
              <a:ea typeface="+mn-ea"/>
              <a:cs typeface="Franklin Gothic Medium Cond"/>
            </a:endParaRPr>
          </a:p>
        </p:txBody>
      </p:sp>
    </p:spTree>
    <p:extLst>
      <p:ext uri="{BB962C8B-B14F-4D97-AF65-F5344CB8AC3E}">
        <p14:creationId xmlns:p14="http://schemas.microsoft.com/office/powerpoint/2010/main" val="18039416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descr="&quot;&quot;"/>
          <p:cNvSpPr/>
          <p:nvPr/>
        </p:nvSpPr>
        <p:spPr>
          <a:xfrm>
            <a:off x="1524001" y="76200"/>
            <a:ext cx="1450085" cy="1450086"/>
          </a:xfrm>
          <a:prstGeom prst="rect">
            <a:avLst/>
          </a:prstGeom>
          <a:blipFill>
            <a:blip r:embed="rId3" cstate="print"/>
            <a:stretch>
              <a:fillRect/>
            </a:stretch>
          </a:blipFill>
        </p:spPr>
        <p:txBody>
          <a:bodyPr wrap="square" lIns="0" tIns="0" rIns="0" bIns="0" rtlCol="0"/>
          <a:lstStyle/>
          <a:p>
            <a:pPr defTabSz="914400"/>
            <a:endParaRPr dirty="0">
              <a:solidFill>
                <a:prstClr val="black"/>
              </a:solidFill>
            </a:endParaRPr>
          </a:p>
        </p:txBody>
      </p:sp>
      <p:sp>
        <p:nvSpPr>
          <p:cNvPr id="5" name="object 5" descr="Department of Defense logo"/>
          <p:cNvSpPr/>
          <p:nvPr/>
        </p:nvSpPr>
        <p:spPr>
          <a:xfrm>
            <a:off x="1600201" y="152401"/>
            <a:ext cx="1295399" cy="1295399"/>
          </a:xfrm>
          <a:prstGeom prst="rect">
            <a:avLst/>
          </a:prstGeom>
          <a:blipFill>
            <a:blip r:embed="rId4" cstate="print"/>
            <a:stretch>
              <a:fillRect/>
            </a:stretch>
          </a:blipFill>
        </p:spPr>
        <p:txBody>
          <a:bodyPr wrap="square" lIns="0" tIns="0" rIns="0" bIns="0" rtlCol="0"/>
          <a:lstStyle/>
          <a:p>
            <a:pPr defTabSz="914400"/>
            <a:endParaRPr dirty="0">
              <a:solidFill>
                <a:prstClr val="black"/>
              </a:solidFill>
            </a:endParaRPr>
          </a:p>
        </p:txBody>
      </p:sp>
      <p:sp>
        <p:nvSpPr>
          <p:cNvPr id="11" name="Title 10">
            <a:extLst>
              <a:ext uri="{FF2B5EF4-FFF2-40B4-BE49-F238E27FC236}">
                <a16:creationId xmlns:a16="http://schemas.microsoft.com/office/drawing/2014/main" id="{4597C942-7184-E849-963D-38A4A6D9C5A0}"/>
              </a:ext>
            </a:extLst>
          </p:cNvPr>
          <p:cNvSpPr>
            <a:spLocks noGrp="1"/>
          </p:cNvSpPr>
          <p:nvPr>
            <p:ph type="title"/>
          </p:nvPr>
        </p:nvSpPr>
        <p:spPr>
          <a:xfrm>
            <a:off x="0" y="813816"/>
            <a:ext cx="12192000" cy="492443"/>
          </a:xfrm>
        </p:spPr>
        <p:txBody>
          <a:bodyPr/>
          <a:lstStyle/>
          <a:p>
            <a:pPr algn="ctr"/>
            <a:r>
              <a:rPr lang="en-US" sz="3200" b="1" spc="-135" dirty="0">
                <a:solidFill>
                  <a:prstClr val="black"/>
                </a:solidFill>
                <a:latin typeface="Arial"/>
                <a:cs typeface="Arial"/>
              </a:rPr>
              <a:t>Blended </a:t>
            </a:r>
            <a:r>
              <a:rPr lang="en-US" sz="3200" b="1" spc="-140" dirty="0">
                <a:solidFill>
                  <a:prstClr val="black"/>
                </a:solidFill>
                <a:latin typeface="Arial"/>
                <a:cs typeface="Arial"/>
              </a:rPr>
              <a:t>Retirement </a:t>
            </a:r>
            <a:r>
              <a:rPr lang="en-US" sz="3200" b="1" spc="-130" dirty="0">
                <a:solidFill>
                  <a:prstClr val="black"/>
                </a:solidFill>
                <a:latin typeface="Arial"/>
                <a:cs typeface="Arial"/>
              </a:rPr>
              <a:t>System</a:t>
            </a:r>
            <a:r>
              <a:rPr lang="en-US" sz="3200" b="1" spc="-685" dirty="0">
                <a:solidFill>
                  <a:prstClr val="black"/>
                </a:solidFill>
                <a:latin typeface="Arial"/>
                <a:cs typeface="Arial"/>
              </a:rPr>
              <a:t> </a:t>
            </a:r>
            <a:r>
              <a:rPr lang="en-US" sz="3200" b="1" spc="-160" dirty="0">
                <a:solidFill>
                  <a:prstClr val="black"/>
                </a:solidFill>
                <a:latin typeface="Arial"/>
                <a:cs typeface="Arial"/>
              </a:rPr>
              <a:t>Basics</a:t>
            </a:r>
            <a:endParaRPr lang="en-US" dirty="0"/>
          </a:p>
        </p:txBody>
      </p:sp>
      <p:pic>
        <p:nvPicPr>
          <p:cNvPr id="67" name="Picture 66" descr="Chart that explains the blended retirement basics: Basic qualifications for retirement do not change; the pension is still the primary compenent of military retirement. 2% x years of service xhigh 35 month average base pay= monthly retired pay.">
            <a:extLst>
              <a:ext uri="{FF2B5EF4-FFF2-40B4-BE49-F238E27FC236}">
                <a16:creationId xmlns:a16="http://schemas.microsoft.com/office/drawing/2014/main" id="{912D3D83-4FFF-4CF5-9D86-80D3C7FD2552}"/>
              </a:ext>
            </a:extLst>
          </p:cNvPr>
          <p:cNvPicPr>
            <a:picLocks noChangeAspect="1"/>
          </p:cNvPicPr>
          <p:nvPr/>
        </p:nvPicPr>
        <p:blipFill>
          <a:blip r:embed="rId5"/>
          <a:stretch>
            <a:fillRect/>
          </a:stretch>
        </p:blipFill>
        <p:spPr>
          <a:xfrm>
            <a:off x="2120532" y="1615480"/>
            <a:ext cx="7673287" cy="4658781"/>
          </a:xfrm>
          <a:prstGeom prst="rect">
            <a:avLst/>
          </a:prstGeom>
        </p:spPr>
      </p:pic>
      <p:sp>
        <p:nvSpPr>
          <p:cNvPr id="9" name="Slide Number Placeholder 8">
            <a:extLst>
              <a:ext uri="{FF2B5EF4-FFF2-40B4-BE49-F238E27FC236}">
                <a16:creationId xmlns:a16="http://schemas.microsoft.com/office/drawing/2014/main" id="{01D6A282-64EC-7342-BE94-0FE0E3452522}"/>
              </a:ext>
            </a:extLst>
          </p:cNvPr>
          <p:cNvSpPr>
            <a:spLocks noGrp="1"/>
          </p:cNvSpPr>
          <p:nvPr>
            <p:ph type="sldNum" sz="quarter" idx="7"/>
          </p:nvPr>
        </p:nvSpPr>
        <p:spPr/>
        <p:txBody>
          <a:bodyPr/>
          <a:lstStyle/>
          <a:p>
            <a:fld id="{B6F15528-21DE-4FAA-801E-634DDDAF4B2B}" type="slidenum">
              <a:rPr lang="en-US" smtClean="0"/>
              <a:pPr/>
              <a:t>33</a:t>
            </a:fld>
            <a:endParaRPr lang="en-US" dirty="0"/>
          </a:p>
        </p:txBody>
      </p:sp>
      <p:sp>
        <p:nvSpPr>
          <p:cNvPr id="15" name="object 8">
            <a:extLst>
              <a:ext uri="{FF2B5EF4-FFF2-40B4-BE49-F238E27FC236}">
                <a16:creationId xmlns:a16="http://schemas.microsoft.com/office/drawing/2014/main" id="{BC5A9B77-713A-C440-B9E5-074429E310E2}"/>
              </a:ext>
            </a:extLst>
          </p:cNvPr>
          <p:cNvSpPr txBox="1"/>
          <p:nvPr/>
        </p:nvSpPr>
        <p:spPr>
          <a:xfrm>
            <a:off x="3086571" y="123059"/>
            <a:ext cx="1766763" cy="276999"/>
          </a:xfrm>
          <a:prstGeom prst="rect">
            <a:avLst/>
          </a:prstGeom>
        </p:spPr>
        <p:txBody>
          <a:bodyPr vert="horz" wrap="square" lIns="0" tIns="0" rIns="0" bIns="0" rtlCol="0">
            <a:spAutoFit/>
          </a:bodyPr>
          <a:lstStyle/>
          <a:p>
            <a:pPr marL="12700" marR="0" lvl="0" indent="0" algn="l" defTabSz="914400" rtl="0" eaLnBrk="1" fontAlgn="auto" latinLnBrk="0" hangingPunct="1">
              <a:lnSpc>
                <a:spcPct val="100000"/>
              </a:lnSpc>
              <a:spcBef>
                <a:spcPts val="0"/>
              </a:spcBef>
              <a:spcAft>
                <a:spcPts val="0"/>
              </a:spcAft>
              <a:buClrTx/>
              <a:buSzTx/>
              <a:buFontTx/>
              <a:buNone/>
              <a:tabLst/>
              <a:defRPr/>
            </a:pPr>
            <a:r>
              <a:rPr kumimoji="0" u="none" strike="noStrike" kern="1200" cap="none" spc="-5" normalizeH="0" baseline="0" noProof="0" dirty="0">
                <a:ln>
                  <a:noFill/>
                </a:ln>
                <a:solidFill>
                  <a:srgbClr val="FFFFFF"/>
                </a:solidFill>
                <a:effectLst/>
                <a:uLnTx/>
                <a:uFillTx/>
                <a:latin typeface="Franklin Gothic Medium Cond" panose="020B0606030402020204" pitchFamily="34" charset="0"/>
                <a:cs typeface="Arial"/>
              </a:rPr>
              <a:t>UNCLASSIFIED</a:t>
            </a:r>
            <a:endParaRPr kumimoji="0" u="none" strike="noStrike" kern="1200" cap="none" spc="0" normalizeH="0" baseline="0" noProof="0" dirty="0">
              <a:ln>
                <a:noFill/>
              </a:ln>
              <a:solidFill>
                <a:prstClr val="black"/>
              </a:solidFill>
              <a:effectLst/>
              <a:uLnTx/>
              <a:uFillTx/>
              <a:latin typeface="Franklin Gothic Medium Cond" panose="020B0606030402020204" pitchFamily="34" charset="0"/>
              <a:cs typeface="Arial"/>
            </a:endParaRPr>
          </a:p>
        </p:txBody>
      </p:sp>
      <p:sp>
        <p:nvSpPr>
          <p:cNvPr id="14" name="object 7">
            <a:extLst>
              <a:ext uri="{FF2B5EF4-FFF2-40B4-BE49-F238E27FC236}">
                <a16:creationId xmlns:a16="http://schemas.microsoft.com/office/drawing/2014/main" id="{A16E42CA-1581-1049-924E-CAAE35761244}"/>
              </a:ext>
            </a:extLst>
          </p:cNvPr>
          <p:cNvSpPr txBox="1"/>
          <p:nvPr/>
        </p:nvSpPr>
        <p:spPr>
          <a:xfrm>
            <a:off x="7987285" y="1325"/>
            <a:ext cx="2601212" cy="553998"/>
          </a:xfrm>
          <a:prstGeom prst="rect">
            <a:avLst/>
          </a:prstGeom>
        </p:spPr>
        <p:txBody>
          <a:bodyPr vert="horz" wrap="square" lIns="0" tIns="0" rIns="0" bIns="0" rtlCol="0">
            <a:spAutoFit/>
          </a:bodyPr>
          <a:lstStyle/>
          <a:p>
            <a:pPr marL="12700" marR="5080" lvl="0" indent="324485" algn="r" defTabSz="914400" rtl="0" eaLnBrk="1" fontAlgn="auto" latinLnBrk="0" hangingPunct="1">
              <a:lnSpc>
                <a:spcPct val="100000"/>
              </a:lnSpc>
              <a:spcBef>
                <a:spcPts val="0"/>
              </a:spcBef>
              <a:spcAft>
                <a:spcPts val="0"/>
              </a:spcAft>
              <a:buClrTx/>
              <a:buSzTx/>
              <a:buFontTx/>
              <a:buNone/>
              <a:tabLst/>
              <a:defRPr/>
            </a:pPr>
            <a:r>
              <a:rPr kumimoji="0" b="0" i="0" u="none" strike="noStrike" kern="1200" cap="none" spc="-5" normalizeH="0" baseline="0" noProof="0" dirty="0">
                <a:ln>
                  <a:noFill/>
                </a:ln>
                <a:solidFill>
                  <a:srgbClr val="FFFFFF"/>
                </a:solidFill>
                <a:effectLst/>
                <a:uLnTx/>
                <a:uFillTx/>
                <a:latin typeface="Franklin Gothic Medium Cond"/>
                <a:ea typeface="+mn-ea"/>
                <a:cs typeface="Franklin Gothic Medium Cond"/>
              </a:rPr>
              <a:t>The Uniformed </a:t>
            </a:r>
            <a:r>
              <a:rPr kumimoji="0" b="0" i="0" u="none" strike="noStrike" kern="1200" cap="none" spc="5" normalizeH="0" baseline="0" noProof="0" dirty="0">
                <a:ln>
                  <a:noFill/>
                </a:ln>
                <a:solidFill>
                  <a:srgbClr val="FFFFFF"/>
                </a:solidFill>
                <a:effectLst/>
                <a:uLnTx/>
                <a:uFillTx/>
                <a:latin typeface="Franklin Gothic Medium Cond"/>
                <a:ea typeface="+mn-ea"/>
                <a:cs typeface="Franklin Gothic Medium Cond"/>
              </a:rPr>
              <a:t>Services  </a:t>
            </a:r>
            <a:r>
              <a:rPr kumimoji="0" b="0" i="0" u="none" strike="noStrike" kern="1200" cap="none" spc="-5" normalizeH="0" baseline="0" noProof="0" dirty="0">
                <a:ln>
                  <a:noFill/>
                </a:ln>
                <a:solidFill>
                  <a:srgbClr val="FFFFFF"/>
                </a:solidFill>
                <a:effectLst/>
                <a:uLnTx/>
                <a:uFillTx/>
                <a:latin typeface="Franklin Gothic Medium Cond"/>
                <a:ea typeface="+mn-ea"/>
                <a:cs typeface="Franklin Gothic Medium Cond"/>
              </a:rPr>
              <a:t>Blended Retirement</a:t>
            </a:r>
            <a:r>
              <a:rPr kumimoji="0" b="0" i="0" u="none" strike="noStrike" kern="1200" cap="none" spc="-30" normalizeH="0" baseline="0" noProof="0" dirty="0">
                <a:ln>
                  <a:noFill/>
                </a:ln>
                <a:solidFill>
                  <a:srgbClr val="FFFFFF"/>
                </a:solidFill>
                <a:effectLst/>
                <a:uLnTx/>
                <a:uFillTx/>
                <a:latin typeface="Franklin Gothic Medium Cond"/>
                <a:ea typeface="+mn-ea"/>
                <a:cs typeface="Franklin Gothic Medium Cond"/>
              </a:rPr>
              <a:t> </a:t>
            </a:r>
            <a:r>
              <a:rPr kumimoji="0" b="0" i="0" u="none" strike="noStrike" kern="1200" cap="none" spc="0" normalizeH="0" baseline="0" noProof="0" dirty="0">
                <a:ln>
                  <a:noFill/>
                </a:ln>
                <a:solidFill>
                  <a:srgbClr val="FFFFFF"/>
                </a:solidFill>
                <a:effectLst/>
                <a:uLnTx/>
                <a:uFillTx/>
                <a:latin typeface="Franklin Gothic Medium Cond"/>
                <a:ea typeface="+mn-ea"/>
                <a:cs typeface="Franklin Gothic Medium Cond"/>
              </a:rPr>
              <a:t>System</a:t>
            </a:r>
            <a:endParaRPr kumimoji="0" b="0" i="0" u="none" strike="noStrike" kern="1200" cap="none" spc="0" normalizeH="0" baseline="0" noProof="0" dirty="0">
              <a:ln>
                <a:noFill/>
              </a:ln>
              <a:solidFill>
                <a:prstClr val="black"/>
              </a:solidFill>
              <a:effectLst/>
              <a:uLnTx/>
              <a:uFillTx/>
              <a:latin typeface="Franklin Gothic Medium Cond"/>
              <a:ea typeface="+mn-ea"/>
              <a:cs typeface="Franklin Gothic Medium Cond"/>
            </a:endParaRPr>
          </a:p>
        </p:txBody>
      </p:sp>
    </p:spTree>
    <p:extLst>
      <p:ext uri="{BB962C8B-B14F-4D97-AF65-F5344CB8AC3E}">
        <p14:creationId xmlns:p14="http://schemas.microsoft.com/office/powerpoint/2010/main" val="13342100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p:cNvSpPr txBox="1">
            <a:spLocks noGrp="1"/>
          </p:cNvSpPr>
          <p:nvPr>
            <p:ph type="title"/>
          </p:nvPr>
        </p:nvSpPr>
        <p:spPr>
          <a:xfrm>
            <a:off x="511388" y="89261"/>
            <a:ext cx="11169225" cy="369332"/>
          </a:xfrm>
          <a:prstGeom prst="rect">
            <a:avLst/>
          </a:prstGeom>
        </p:spPr>
        <p:txBody>
          <a:bodyPr vert="horz" wrap="square" lIns="0" tIns="0" rIns="0" bIns="0" rtlCol="0">
            <a:spAutoFit/>
          </a:bodyPr>
          <a:lstStyle/>
          <a:p>
            <a:pPr marL="12700" algn="ctr"/>
            <a:r>
              <a:rPr b="1" spc="-5" dirty="0">
                <a:solidFill>
                  <a:schemeClr val="tx1"/>
                </a:solidFill>
              </a:rPr>
              <a:t>BRS</a:t>
            </a:r>
            <a:r>
              <a:rPr b="1" spc="-50" dirty="0">
                <a:solidFill>
                  <a:schemeClr val="tx1"/>
                </a:solidFill>
              </a:rPr>
              <a:t> </a:t>
            </a:r>
            <a:r>
              <a:rPr b="1" spc="-10" dirty="0">
                <a:solidFill>
                  <a:schemeClr val="tx1"/>
                </a:solidFill>
              </a:rPr>
              <a:t>Resources</a:t>
            </a:r>
          </a:p>
        </p:txBody>
      </p:sp>
      <p:sp>
        <p:nvSpPr>
          <p:cNvPr id="16" name="Text Placeholder 16"/>
          <p:cNvSpPr txBox="1">
            <a:spLocks noGrp="1"/>
          </p:cNvSpPr>
          <p:nvPr>
            <p:ph type="body" sz="quarter" idx="10"/>
          </p:nvPr>
        </p:nvSpPr>
        <p:spPr>
          <a:xfrm>
            <a:off x="1146530" y="975837"/>
            <a:ext cx="4414987" cy="1787669"/>
          </a:xfrm>
          <a:prstGeom prst="rect">
            <a:avLst/>
          </a:prstGeom>
        </p:spPr>
        <p:txBody>
          <a:bodyPr vert="horz" wrap="square" lIns="0" tIns="0" rIns="0" bIns="0" rtlCol="0">
            <a:spAutoFit/>
          </a:bodyPr>
          <a:lstStyle/>
          <a:p>
            <a:pPr marL="16510"/>
            <a:r>
              <a:rPr spc="-5" dirty="0"/>
              <a:t>TRAINING</a:t>
            </a:r>
          </a:p>
          <a:p>
            <a:pPr marL="196850" indent="-165735">
              <a:spcBef>
                <a:spcPts val="500"/>
              </a:spcBef>
              <a:buChar char="•"/>
              <a:tabLst>
                <a:tab pos="197485" algn="l"/>
              </a:tabLst>
            </a:pPr>
            <a:r>
              <a:rPr sz="1800" b="0" spc="-5" dirty="0">
                <a:solidFill>
                  <a:srgbClr val="000000"/>
                </a:solidFill>
              </a:rPr>
              <a:t>Four online training</a:t>
            </a:r>
            <a:r>
              <a:rPr sz="1800" b="0" spc="-45" dirty="0">
                <a:solidFill>
                  <a:srgbClr val="000000"/>
                </a:solidFill>
              </a:rPr>
              <a:t> </a:t>
            </a:r>
            <a:r>
              <a:rPr sz="1800" b="0" spc="-5" dirty="0">
                <a:solidFill>
                  <a:srgbClr val="000000"/>
                </a:solidFill>
              </a:rPr>
              <a:t>courses</a:t>
            </a:r>
            <a:endParaRPr sz="1800" dirty="0"/>
          </a:p>
          <a:p>
            <a:pPr marL="196850" indent="-165735">
              <a:buChar char="•"/>
              <a:tabLst>
                <a:tab pos="197485" algn="l"/>
              </a:tabLst>
            </a:pPr>
            <a:r>
              <a:rPr sz="1800" b="0" spc="-10" dirty="0">
                <a:solidFill>
                  <a:srgbClr val="000000"/>
                </a:solidFill>
              </a:rPr>
              <a:t>Available </a:t>
            </a:r>
            <a:r>
              <a:rPr sz="1800" b="0" spc="-5" dirty="0">
                <a:solidFill>
                  <a:srgbClr val="000000"/>
                </a:solidFill>
              </a:rPr>
              <a:t>through Military OneSource</a:t>
            </a:r>
            <a:endParaRPr sz="1800" dirty="0"/>
          </a:p>
          <a:p>
            <a:pPr marL="196850" marR="300355" indent="-165735">
              <a:buChar char="•"/>
              <a:tabLst>
                <a:tab pos="197485" algn="l"/>
              </a:tabLst>
            </a:pPr>
            <a:r>
              <a:rPr sz="1800" b="0" spc="-5" dirty="0">
                <a:solidFill>
                  <a:srgbClr val="000000"/>
                </a:solidFill>
              </a:rPr>
              <a:t>“Opt-In Course” was mandatory for all  eligible Service</a:t>
            </a:r>
            <a:r>
              <a:rPr sz="1800" b="0" spc="-75" dirty="0">
                <a:solidFill>
                  <a:srgbClr val="000000"/>
                </a:solidFill>
              </a:rPr>
              <a:t> </a:t>
            </a:r>
            <a:r>
              <a:rPr sz="1800" b="0" spc="-5" dirty="0">
                <a:solidFill>
                  <a:srgbClr val="000000"/>
                </a:solidFill>
              </a:rPr>
              <a:t>members</a:t>
            </a:r>
            <a:endParaRPr sz="1800" dirty="0"/>
          </a:p>
          <a:p>
            <a:pPr marL="196850" indent="-165735">
              <a:buChar char="•"/>
              <a:tabLst>
                <a:tab pos="197485" algn="l"/>
              </a:tabLst>
            </a:pPr>
            <a:r>
              <a:rPr sz="1800" b="0" spc="-5" dirty="0">
                <a:solidFill>
                  <a:srgbClr val="000000"/>
                </a:solidFill>
              </a:rPr>
              <a:t>1.5M completed opt-in course in</a:t>
            </a:r>
            <a:r>
              <a:rPr sz="1800" b="0" spc="5" dirty="0">
                <a:solidFill>
                  <a:srgbClr val="000000"/>
                </a:solidFill>
              </a:rPr>
              <a:t> </a:t>
            </a:r>
            <a:r>
              <a:rPr sz="1800" b="0" spc="-5" dirty="0">
                <a:solidFill>
                  <a:srgbClr val="000000"/>
                </a:solidFill>
              </a:rPr>
              <a:t>2017</a:t>
            </a:r>
            <a:endParaRPr sz="1800" dirty="0"/>
          </a:p>
        </p:txBody>
      </p:sp>
      <p:pic>
        <p:nvPicPr>
          <p:cNvPr id="2" name="Picture 1" descr="&quot;&quot;">
            <a:extLst>
              <a:ext uri="{FF2B5EF4-FFF2-40B4-BE49-F238E27FC236}">
                <a16:creationId xmlns:a16="http://schemas.microsoft.com/office/drawing/2014/main" id="{C8A710A8-2C59-4322-850E-39419912DBE6}"/>
              </a:ext>
            </a:extLst>
          </p:cNvPr>
          <p:cNvPicPr>
            <a:picLocks noChangeAspect="1"/>
          </p:cNvPicPr>
          <p:nvPr/>
        </p:nvPicPr>
        <p:blipFill>
          <a:blip r:embed="rId3"/>
          <a:stretch>
            <a:fillRect/>
          </a:stretch>
        </p:blipFill>
        <p:spPr>
          <a:xfrm>
            <a:off x="4523504" y="724093"/>
            <a:ext cx="1358310" cy="921603"/>
          </a:xfrm>
          <a:prstGeom prst="rect">
            <a:avLst/>
          </a:prstGeom>
        </p:spPr>
      </p:pic>
      <p:sp>
        <p:nvSpPr>
          <p:cNvPr id="18" name="Text Placeholder 17">
            <a:extLst>
              <a:ext uri="{FF2B5EF4-FFF2-40B4-BE49-F238E27FC236}">
                <a16:creationId xmlns:a16="http://schemas.microsoft.com/office/drawing/2014/main" id="{74F58490-A232-4E7D-BA44-CE25680CA894}"/>
              </a:ext>
            </a:extLst>
          </p:cNvPr>
          <p:cNvSpPr>
            <a:spLocks noGrp="1"/>
          </p:cNvSpPr>
          <p:nvPr>
            <p:ph type="body" sz="quarter" idx="11"/>
          </p:nvPr>
        </p:nvSpPr>
        <p:spPr>
          <a:xfrm>
            <a:off x="6324476" y="941303"/>
            <a:ext cx="4415660" cy="2092881"/>
          </a:xfrm>
        </p:spPr>
        <p:txBody>
          <a:bodyPr/>
          <a:lstStyle/>
          <a:p>
            <a:pPr marL="62230" marR="0" lvl="0" indent="0" algn="l" defTabSz="914400" rtl="0" eaLnBrk="1" fontAlgn="auto" latinLnBrk="0" hangingPunct="1">
              <a:lnSpc>
                <a:spcPct val="100000"/>
              </a:lnSpc>
              <a:spcBef>
                <a:spcPts val="0"/>
              </a:spcBef>
              <a:spcAft>
                <a:spcPts val="0"/>
              </a:spcAft>
              <a:buClrTx/>
              <a:buSzTx/>
              <a:buFontTx/>
              <a:buNone/>
              <a:tabLst/>
              <a:defRPr/>
            </a:pPr>
            <a:r>
              <a:rPr lang="en-US" kern="1200" spc="-20" dirty="0">
                <a:solidFill>
                  <a:srgbClr val="1F497D"/>
                </a:solidFill>
              </a:rPr>
              <a:t>CALCULATOR</a:t>
            </a:r>
            <a:endParaRPr lang="en-US" kern="1200" dirty="0">
              <a:solidFill>
                <a:prstClr val="black"/>
              </a:solidFill>
            </a:endParaRPr>
          </a:p>
          <a:p>
            <a:pPr marL="194310" marR="0" lvl="0" indent="-181610" algn="l" defTabSz="914400" rtl="0" eaLnBrk="1" fontAlgn="auto" latinLnBrk="0" hangingPunct="1">
              <a:lnSpc>
                <a:spcPct val="100000"/>
              </a:lnSpc>
              <a:spcBef>
                <a:spcPts val="0"/>
              </a:spcBef>
              <a:spcAft>
                <a:spcPts val="0"/>
              </a:spcAft>
              <a:buClrTx/>
              <a:buSzTx/>
              <a:buFontTx/>
              <a:buChar char="•"/>
              <a:tabLst>
                <a:tab pos="178435" algn="l"/>
              </a:tabLst>
              <a:defRPr/>
            </a:pPr>
            <a:r>
              <a:rPr lang="en-US" sz="1800" b="0" kern="1200" spc="-5" dirty="0">
                <a:solidFill>
                  <a:prstClr val="black"/>
                </a:solidFill>
              </a:rPr>
              <a:t>Can be used by active, </a:t>
            </a:r>
            <a:r>
              <a:rPr lang="en-US" sz="1800" b="0" kern="1200" dirty="0">
                <a:solidFill>
                  <a:prstClr val="black"/>
                </a:solidFill>
              </a:rPr>
              <a:t>NG </a:t>
            </a:r>
            <a:r>
              <a:rPr lang="en-US" sz="1800" b="0" kern="1200" spc="-5" dirty="0">
                <a:solidFill>
                  <a:prstClr val="black"/>
                </a:solidFill>
              </a:rPr>
              <a:t>and</a:t>
            </a:r>
            <a:r>
              <a:rPr lang="en-US" sz="1800" b="0" kern="1200" spc="20" dirty="0">
                <a:solidFill>
                  <a:prstClr val="black"/>
                </a:solidFill>
              </a:rPr>
              <a:t> </a:t>
            </a:r>
            <a:r>
              <a:rPr lang="en-US" sz="1800" b="0" kern="1200" spc="-5" dirty="0">
                <a:solidFill>
                  <a:prstClr val="black"/>
                </a:solidFill>
              </a:rPr>
              <a:t>reserve</a:t>
            </a:r>
            <a:endParaRPr lang="en-US" sz="1800" b="0" kern="1200" dirty="0">
              <a:solidFill>
                <a:prstClr val="black"/>
              </a:solidFill>
            </a:endParaRPr>
          </a:p>
          <a:p>
            <a:pPr marL="177800" marR="0" lvl="0" indent="-165100" algn="l" defTabSz="914400" rtl="0" eaLnBrk="1" fontAlgn="auto" latinLnBrk="0" hangingPunct="1">
              <a:lnSpc>
                <a:spcPct val="100000"/>
              </a:lnSpc>
              <a:spcBef>
                <a:spcPts val="0"/>
              </a:spcBef>
              <a:spcAft>
                <a:spcPts val="0"/>
              </a:spcAft>
              <a:buClrTx/>
              <a:buSzTx/>
              <a:buFontTx/>
              <a:buChar char="•"/>
              <a:tabLst>
                <a:tab pos="178435" algn="l"/>
              </a:tabLst>
              <a:defRPr/>
            </a:pPr>
            <a:r>
              <a:rPr lang="en-US" sz="1800" b="0" kern="1200" spc="-5" dirty="0">
                <a:solidFill>
                  <a:prstClr val="black"/>
                </a:solidFill>
              </a:rPr>
              <a:t>Compares benefits under both</a:t>
            </a:r>
            <a:r>
              <a:rPr lang="en-US" sz="1800" b="0" kern="1200" spc="10" dirty="0">
                <a:solidFill>
                  <a:prstClr val="black"/>
                </a:solidFill>
              </a:rPr>
              <a:t> </a:t>
            </a:r>
            <a:r>
              <a:rPr lang="en-US" sz="1800" b="0" kern="1200" spc="-5" dirty="0">
                <a:solidFill>
                  <a:prstClr val="black"/>
                </a:solidFill>
              </a:rPr>
              <a:t>systems</a:t>
            </a:r>
            <a:endParaRPr lang="en-US" sz="1800" b="0" kern="1200" dirty="0">
              <a:solidFill>
                <a:prstClr val="black"/>
              </a:solidFill>
            </a:endParaRPr>
          </a:p>
          <a:p>
            <a:pPr marL="177800" marR="0" lvl="0" indent="-165100" algn="l" defTabSz="914400" rtl="0" eaLnBrk="1" fontAlgn="auto" latinLnBrk="0" hangingPunct="1">
              <a:lnSpc>
                <a:spcPct val="100000"/>
              </a:lnSpc>
              <a:spcBef>
                <a:spcPts val="0"/>
              </a:spcBef>
              <a:spcAft>
                <a:spcPts val="0"/>
              </a:spcAft>
              <a:buClrTx/>
              <a:buSzTx/>
              <a:buFontTx/>
              <a:buChar char="•"/>
              <a:tabLst>
                <a:tab pos="178435" algn="l"/>
              </a:tabLst>
              <a:defRPr/>
            </a:pPr>
            <a:r>
              <a:rPr lang="en-US" sz="1800" b="0" kern="1200" spc="-5" dirty="0">
                <a:solidFill>
                  <a:prstClr val="black"/>
                </a:solidFill>
              </a:rPr>
              <a:t>Member can adjust 12 fields to tailor</a:t>
            </a:r>
            <a:r>
              <a:rPr lang="en-US" sz="1800" b="0" kern="1200" spc="25" dirty="0">
                <a:solidFill>
                  <a:prstClr val="black"/>
                </a:solidFill>
              </a:rPr>
              <a:t> </a:t>
            </a:r>
            <a:r>
              <a:rPr lang="en-US" sz="1800" b="0" kern="1200" spc="-5" dirty="0">
                <a:solidFill>
                  <a:prstClr val="black"/>
                </a:solidFill>
              </a:rPr>
              <a:t>output</a:t>
            </a:r>
            <a:endParaRPr lang="en-US" sz="1800" b="0" kern="1200" dirty="0">
              <a:solidFill>
                <a:prstClr val="black"/>
              </a:solidFill>
            </a:endParaRPr>
          </a:p>
          <a:p>
            <a:pPr marL="177800" marR="0" lvl="0" indent="-165100" algn="l" defTabSz="914400" rtl="0" eaLnBrk="1" fontAlgn="auto" latinLnBrk="0" hangingPunct="1">
              <a:lnSpc>
                <a:spcPct val="100000"/>
              </a:lnSpc>
              <a:spcBef>
                <a:spcPts val="0"/>
              </a:spcBef>
              <a:spcAft>
                <a:spcPts val="0"/>
              </a:spcAft>
              <a:buClrTx/>
              <a:buSzTx/>
              <a:buFontTx/>
              <a:buChar char="•"/>
              <a:tabLst>
                <a:tab pos="178435" algn="l"/>
              </a:tabLst>
              <a:defRPr/>
            </a:pPr>
            <a:r>
              <a:rPr lang="en-US" sz="1800" b="0" kern="1200" dirty="0">
                <a:solidFill>
                  <a:prstClr val="black"/>
                </a:solidFill>
              </a:rPr>
              <a:t>No </a:t>
            </a:r>
            <a:r>
              <a:rPr lang="en-US" sz="1800" b="0" kern="1200" spc="-5" dirty="0">
                <a:solidFill>
                  <a:prstClr val="black"/>
                </a:solidFill>
              </a:rPr>
              <a:t>CAC required; publicly</a:t>
            </a:r>
            <a:r>
              <a:rPr lang="en-US" sz="1800" b="0" kern="1200" spc="-55" dirty="0">
                <a:solidFill>
                  <a:prstClr val="black"/>
                </a:solidFill>
              </a:rPr>
              <a:t> </a:t>
            </a:r>
            <a:r>
              <a:rPr lang="en-US" sz="1800" b="0" kern="1200" spc="-5" dirty="0">
                <a:solidFill>
                  <a:prstClr val="black"/>
                </a:solidFill>
              </a:rPr>
              <a:t>available</a:t>
            </a:r>
            <a:endParaRPr lang="en-US" sz="1800" b="0" kern="1200" dirty="0">
              <a:solidFill>
                <a:prstClr val="black"/>
              </a:solidFill>
            </a:endParaRPr>
          </a:p>
          <a:p>
            <a:endParaRPr lang="en-US" dirty="0"/>
          </a:p>
        </p:txBody>
      </p:sp>
      <p:pic>
        <p:nvPicPr>
          <p:cNvPr id="4" name="Picture 3" descr="&quot;&quot;">
            <a:extLst>
              <a:ext uri="{FF2B5EF4-FFF2-40B4-BE49-F238E27FC236}">
                <a16:creationId xmlns:a16="http://schemas.microsoft.com/office/drawing/2014/main" id="{0DE46CFA-224F-4354-BD89-F15F9C6F19F3}"/>
              </a:ext>
            </a:extLst>
          </p:cNvPr>
          <p:cNvPicPr>
            <a:picLocks noChangeAspect="1"/>
          </p:cNvPicPr>
          <p:nvPr/>
        </p:nvPicPr>
        <p:blipFill>
          <a:blip r:embed="rId4"/>
          <a:stretch>
            <a:fillRect/>
          </a:stretch>
        </p:blipFill>
        <p:spPr>
          <a:xfrm>
            <a:off x="10596127" y="724093"/>
            <a:ext cx="1452791" cy="905636"/>
          </a:xfrm>
          <a:prstGeom prst="rect">
            <a:avLst/>
          </a:prstGeom>
        </p:spPr>
      </p:pic>
      <p:pic>
        <p:nvPicPr>
          <p:cNvPr id="5" name="Picture 4" descr="&quot;&quot;">
            <a:extLst>
              <a:ext uri="{FF2B5EF4-FFF2-40B4-BE49-F238E27FC236}">
                <a16:creationId xmlns:a16="http://schemas.microsoft.com/office/drawing/2014/main" id="{A9A8A43D-7020-4E15-9520-7215CAD88C55}"/>
              </a:ext>
            </a:extLst>
          </p:cNvPr>
          <p:cNvPicPr>
            <a:picLocks noChangeAspect="1"/>
          </p:cNvPicPr>
          <p:nvPr/>
        </p:nvPicPr>
        <p:blipFill>
          <a:blip r:embed="rId5"/>
          <a:stretch>
            <a:fillRect/>
          </a:stretch>
        </p:blipFill>
        <p:spPr>
          <a:xfrm>
            <a:off x="10592060" y="1653938"/>
            <a:ext cx="1452790" cy="2003090"/>
          </a:xfrm>
          <a:prstGeom prst="rect">
            <a:avLst/>
          </a:prstGeom>
        </p:spPr>
      </p:pic>
      <p:sp>
        <p:nvSpPr>
          <p:cNvPr id="6" name="object 6" descr="&quot;&quot;"/>
          <p:cNvSpPr/>
          <p:nvPr/>
        </p:nvSpPr>
        <p:spPr>
          <a:xfrm>
            <a:off x="1381125" y="3738081"/>
            <a:ext cx="8799195" cy="17780"/>
          </a:xfrm>
          <a:custGeom>
            <a:avLst/>
            <a:gdLst/>
            <a:ahLst/>
            <a:cxnLst/>
            <a:rect l="l" t="t" r="r" b="b"/>
            <a:pathLst>
              <a:path w="8799195" h="17779">
                <a:moveTo>
                  <a:pt x="0" y="0"/>
                </a:moveTo>
                <a:lnTo>
                  <a:pt x="8799068" y="17170"/>
                </a:lnTo>
              </a:path>
            </a:pathLst>
          </a:custGeom>
          <a:ln w="9906">
            <a:solidFill>
              <a:srgbClr val="4A7EBB"/>
            </a:solidFill>
          </a:ln>
        </p:spPr>
        <p:txBody>
          <a:bodyPr wrap="square" lIns="0" tIns="0" rIns="0" bIns="0" rtlCol="0"/>
          <a:lstStyle/>
          <a:p>
            <a:pPr defTabSz="914400"/>
            <a:endParaRPr dirty="0">
              <a:solidFill>
                <a:prstClr val="black"/>
              </a:solidFill>
            </a:endParaRPr>
          </a:p>
        </p:txBody>
      </p:sp>
      <p:sp>
        <p:nvSpPr>
          <p:cNvPr id="19" name="Text Placeholder 18">
            <a:extLst>
              <a:ext uri="{FF2B5EF4-FFF2-40B4-BE49-F238E27FC236}">
                <a16:creationId xmlns:a16="http://schemas.microsoft.com/office/drawing/2014/main" id="{D0BD3153-DA1B-43EC-825F-FE38FA20B173}"/>
              </a:ext>
            </a:extLst>
          </p:cNvPr>
          <p:cNvSpPr>
            <a:spLocks noGrp="1"/>
          </p:cNvSpPr>
          <p:nvPr>
            <p:ph type="body" sz="quarter" idx="12"/>
          </p:nvPr>
        </p:nvSpPr>
        <p:spPr>
          <a:xfrm rot="10800000" flipV="1">
            <a:off x="685835" y="3861006"/>
            <a:ext cx="5318343" cy="2841804"/>
          </a:xfrm>
        </p:spPr>
        <p:txBody>
          <a:bodyPr/>
          <a:lstStyle/>
          <a:p>
            <a:pPr marL="12700" marR="0" lvl="0" indent="0" defTabSz="914400" eaLnBrk="1" fontAlgn="auto" latinLnBrk="0" hangingPunct="1">
              <a:lnSpc>
                <a:spcPts val="2140"/>
              </a:lnSpc>
              <a:spcBef>
                <a:spcPts val="1600"/>
              </a:spcBef>
              <a:spcAft>
                <a:spcPts val="0"/>
              </a:spcAft>
              <a:buClrTx/>
              <a:buSzTx/>
              <a:buFontTx/>
              <a:buNone/>
              <a:tabLst/>
              <a:defRPr/>
            </a:pPr>
            <a:r>
              <a:rPr lang="en-US" spc="-5" dirty="0">
                <a:solidFill>
                  <a:srgbClr val="1F497D"/>
                </a:solidFill>
              </a:rPr>
              <a:t>BRS RESOURCE</a:t>
            </a:r>
            <a:r>
              <a:rPr lang="en-US" spc="-45" dirty="0">
                <a:solidFill>
                  <a:srgbClr val="1F497D"/>
                </a:solidFill>
              </a:rPr>
              <a:t> </a:t>
            </a:r>
            <a:r>
              <a:rPr lang="en-US" spc="-5" dirty="0">
                <a:solidFill>
                  <a:srgbClr val="1F497D"/>
                </a:solidFill>
              </a:rPr>
              <a:t>WEBSITE</a:t>
            </a:r>
          </a:p>
          <a:p>
            <a:pPr marL="1918970" lvl="1" indent="-165735" algn="l">
              <a:lnSpc>
                <a:spcPts val="1900"/>
              </a:lnSpc>
              <a:buChar char="•"/>
              <a:tabLst>
                <a:tab pos="1919605" algn="l"/>
              </a:tabLst>
            </a:pPr>
            <a:r>
              <a:rPr lang="en-US" spc="-5" dirty="0">
                <a:latin typeface="Arial"/>
                <a:cs typeface="Arial"/>
              </a:rPr>
              <a:t>Policy</a:t>
            </a:r>
            <a:endParaRPr lang="en-US" dirty="0">
              <a:latin typeface="Arial"/>
              <a:cs typeface="Arial"/>
            </a:endParaRPr>
          </a:p>
          <a:p>
            <a:pPr marL="1918970" lvl="1" indent="-165735" algn="l">
              <a:buChar char="•"/>
              <a:tabLst>
                <a:tab pos="1919605" algn="l"/>
              </a:tabLst>
            </a:pPr>
            <a:r>
              <a:rPr lang="en-US" spc="-5" dirty="0">
                <a:latin typeface="Arial"/>
                <a:cs typeface="Arial"/>
              </a:rPr>
              <a:t>Links to</a:t>
            </a:r>
            <a:r>
              <a:rPr lang="en-US" spc="-65" dirty="0">
                <a:latin typeface="Arial"/>
                <a:cs typeface="Arial"/>
              </a:rPr>
              <a:t> </a:t>
            </a:r>
            <a:r>
              <a:rPr lang="en-US" spc="-5" dirty="0">
                <a:latin typeface="Arial"/>
                <a:cs typeface="Arial"/>
              </a:rPr>
              <a:t>training</a:t>
            </a:r>
            <a:endParaRPr lang="en-US" dirty="0">
              <a:latin typeface="Arial"/>
              <a:cs typeface="Arial"/>
            </a:endParaRPr>
          </a:p>
          <a:p>
            <a:pPr marL="1918970" lvl="1" indent="-165735" algn="l">
              <a:buChar char="•"/>
              <a:tabLst>
                <a:tab pos="1919605" algn="l"/>
              </a:tabLst>
            </a:pPr>
            <a:r>
              <a:rPr lang="en-US" spc="-5" dirty="0">
                <a:latin typeface="Arial"/>
                <a:cs typeface="Arial"/>
              </a:rPr>
              <a:t>Infographics</a:t>
            </a:r>
            <a:endParaRPr lang="en-US" dirty="0">
              <a:latin typeface="Arial"/>
              <a:cs typeface="Arial"/>
            </a:endParaRPr>
          </a:p>
          <a:p>
            <a:pPr marL="1918970" lvl="1" indent="-165735" algn="l">
              <a:buChar char="•"/>
              <a:tabLst>
                <a:tab pos="1919605" algn="l"/>
              </a:tabLst>
            </a:pPr>
            <a:r>
              <a:rPr lang="en-US" spc="-5" dirty="0">
                <a:latin typeface="Arial"/>
                <a:cs typeface="Arial"/>
              </a:rPr>
              <a:t>Posters</a:t>
            </a:r>
            <a:endParaRPr lang="en-US" dirty="0">
              <a:latin typeface="Arial"/>
              <a:cs typeface="Arial"/>
            </a:endParaRPr>
          </a:p>
          <a:p>
            <a:pPr marL="1918970" lvl="1" indent="-165735" algn="l">
              <a:buChar char="•"/>
              <a:tabLst>
                <a:tab pos="1919605" algn="l"/>
              </a:tabLst>
            </a:pPr>
            <a:r>
              <a:rPr lang="en-US" spc="-10" dirty="0">
                <a:latin typeface="Arial"/>
                <a:cs typeface="Arial"/>
              </a:rPr>
              <a:t>Videos</a:t>
            </a:r>
            <a:endParaRPr lang="en-US" dirty="0">
              <a:latin typeface="Arial"/>
              <a:cs typeface="Arial"/>
            </a:endParaRPr>
          </a:p>
          <a:p>
            <a:pPr marL="1918970" lvl="1" indent="-165735" algn="l">
              <a:buChar char="•"/>
              <a:tabLst>
                <a:tab pos="1919605" algn="l"/>
              </a:tabLst>
            </a:pPr>
            <a:r>
              <a:rPr lang="en-US" spc="-5" dirty="0">
                <a:latin typeface="Arial"/>
                <a:cs typeface="Arial"/>
              </a:rPr>
              <a:t>Fact</a:t>
            </a:r>
            <a:r>
              <a:rPr lang="en-US" spc="-75" dirty="0">
                <a:latin typeface="Arial"/>
                <a:cs typeface="Arial"/>
              </a:rPr>
              <a:t> </a:t>
            </a:r>
            <a:r>
              <a:rPr lang="en-US" spc="-5" dirty="0">
                <a:latin typeface="Arial"/>
                <a:cs typeface="Arial"/>
              </a:rPr>
              <a:t>Sheets</a:t>
            </a:r>
            <a:endParaRPr lang="en-US" dirty="0">
              <a:latin typeface="Arial"/>
              <a:cs typeface="Arial"/>
            </a:endParaRPr>
          </a:p>
          <a:p>
            <a:pPr marL="1918970" marR="400050" lvl="1" indent="-165735" algn="l">
              <a:buChar char="•"/>
              <a:tabLst>
                <a:tab pos="1919605" algn="l"/>
              </a:tabLst>
            </a:pPr>
            <a:r>
              <a:rPr lang="en-US" spc="-5" dirty="0">
                <a:latin typeface="Arial"/>
                <a:cs typeface="Arial"/>
              </a:rPr>
              <a:t>Links to Services’  websites</a:t>
            </a:r>
            <a:endParaRPr lang="en-US" dirty="0">
              <a:latin typeface="Arial"/>
              <a:cs typeface="Arial"/>
            </a:endParaRPr>
          </a:p>
          <a:p>
            <a:pPr marL="124460" algn="l">
              <a:spcBef>
                <a:spcPts val="375"/>
              </a:spcBef>
            </a:pPr>
            <a:r>
              <a:rPr lang="en-US" sz="1800" b="0" u="heavy" spc="-10" dirty="0">
                <a:solidFill>
                  <a:srgbClr val="003399"/>
                </a:solidFill>
                <a:hlinkClick r:id="rId6"/>
              </a:rPr>
              <a:t>http://militarypay.defense.gov/blendedretirement</a:t>
            </a:r>
            <a:endParaRPr lang="en-US" sz="1800" dirty="0"/>
          </a:p>
          <a:p>
            <a:endParaRPr lang="en-US" dirty="0"/>
          </a:p>
        </p:txBody>
      </p:sp>
      <p:sp>
        <p:nvSpPr>
          <p:cNvPr id="14" name="object 13" descr="&quot;&quot;">
            <a:extLst>
              <a:ext uri="{FF2B5EF4-FFF2-40B4-BE49-F238E27FC236}">
                <a16:creationId xmlns:a16="http://schemas.microsoft.com/office/drawing/2014/main" id="{2ECD0D1D-42A0-478E-913B-327AF1A21BA8}"/>
              </a:ext>
            </a:extLst>
          </p:cNvPr>
          <p:cNvSpPr/>
          <p:nvPr/>
        </p:nvSpPr>
        <p:spPr>
          <a:xfrm>
            <a:off x="685833" y="4166537"/>
            <a:ext cx="1570481" cy="1600199"/>
          </a:xfrm>
          <a:prstGeom prst="rect">
            <a:avLst/>
          </a:prstGeom>
          <a:blipFill>
            <a:blip r:embed="rId7" cstate="print"/>
            <a:stretch>
              <a:fillRect/>
            </a:stretch>
          </a:blipFill>
        </p:spPr>
        <p:txBody>
          <a:bodyPr wrap="square" lIns="0" tIns="0" rIns="0" bIns="0" rtlCol="0"/>
          <a:lstStyle/>
          <a:p>
            <a:pPr defTabSz="914400"/>
            <a:endParaRPr dirty="0">
              <a:solidFill>
                <a:prstClr val="black"/>
              </a:solidFill>
            </a:endParaRPr>
          </a:p>
        </p:txBody>
      </p:sp>
      <p:sp>
        <p:nvSpPr>
          <p:cNvPr id="7" name="object 7" descr="&quot;&quot;"/>
          <p:cNvSpPr/>
          <p:nvPr/>
        </p:nvSpPr>
        <p:spPr>
          <a:xfrm>
            <a:off x="6004178" y="823343"/>
            <a:ext cx="0" cy="6035040"/>
          </a:xfrm>
          <a:custGeom>
            <a:avLst/>
            <a:gdLst/>
            <a:ahLst/>
            <a:cxnLst/>
            <a:rect l="l" t="t" r="r" b="b"/>
            <a:pathLst>
              <a:path h="6035040">
                <a:moveTo>
                  <a:pt x="0" y="6035001"/>
                </a:moveTo>
                <a:lnTo>
                  <a:pt x="0" y="0"/>
                </a:lnTo>
              </a:path>
            </a:pathLst>
          </a:custGeom>
          <a:ln w="9906">
            <a:solidFill>
              <a:srgbClr val="4A7EBB"/>
            </a:solidFill>
          </a:ln>
        </p:spPr>
        <p:txBody>
          <a:bodyPr wrap="square" lIns="0" tIns="0" rIns="0" bIns="0" rtlCol="0"/>
          <a:lstStyle/>
          <a:p>
            <a:pPr defTabSz="914400"/>
            <a:endParaRPr dirty="0">
              <a:solidFill>
                <a:prstClr val="black"/>
              </a:solidFill>
            </a:endParaRPr>
          </a:p>
        </p:txBody>
      </p:sp>
      <p:sp>
        <p:nvSpPr>
          <p:cNvPr id="20" name="Text Placeholder 19">
            <a:extLst>
              <a:ext uri="{FF2B5EF4-FFF2-40B4-BE49-F238E27FC236}">
                <a16:creationId xmlns:a16="http://schemas.microsoft.com/office/drawing/2014/main" id="{42A07F95-F553-4803-A391-4F678A63F885}"/>
              </a:ext>
            </a:extLst>
          </p:cNvPr>
          <p:cNvSpPr>
            <a:spLocks noGrp="1"/>
          </p:cNvSpPr>
          <p:nvPr>
            <p:ph type="body" sz="quarter" idx="13"/>
          </p:nvPr>
        </p:nvSpPr>
        <p:spPr>
          <a:xfrm>
            <a:off x="6096000" y="3779217"/>
            <a:ext cx="5785245" cy="2918748"/>
          </a:xfrm>
        </p:spPr>
        <p:txBody>
          <a:bodyPr/>
          <a:lstStyle/>
          <a:p>
            <a:pPr marL="28575" marR="0" lvl="0" indent="0" algn="l" defTabSz="914400" rtl="0" eaLnBrk="1" fontAlgn="auto" latinLnBrk="0" hangingPunct="1">
              <a:lnSpc>
                <a:spcPct val="100000"/>
              </a:lnSpc>
              <a:spcBef>
                <a:spcPts val="0"/>
              </a:spcBef>
              <a:spcAft>
                <a:spcPts val="0"/>
              </a:spcAft>
              <a:buClrTx/>
              <a:buSzTx/>
              <a:buFontTx/>
              <a:buNone/>
              <a:tabLst/>
              <a:defRPr/>
            </a:pPr>
            <a:r>
              <a:rPr lang="en-US" kern="1200" spc="-5" dirty="0">
                <a:solidFill>
                  <a:srgbClr val="1F497D"/>
                </a:solidFill>
              </a:rPr>
              <a:t>FINANCIAL</a:t>
            </a:r>
            <a:r>
              <a:rPr lang="en-US" kern="1200" spc="-85" dirty="0">
                <a:solidFill>
                  <a:srgbClr val="1F497D"/>
                </a:solidFill>
              </a:rPr>
              <a:t> </a:t>
            </a:r>
            <a:r>
              <a:rPr lang="en-US" kern="1200" spc="-5" dirty="0">
                <a:solidFill>
                  <a:srgbClr val="1F497D"/>
                </a:solidFill>
              </a:rPr>
              <a:t>COUNSELORS</a:t>
            </a:r>
            <a:endParaRPr lang="en-US" kern="1200" dirty="0">
              <a:solidFill>
                <a:prstClr val="black"/>
              </a:solidFill>
            </a:endParaRPr>
          </a:p>
          <a:p>
            <a:pPr marL="194310" marR="7620" lvl="0" indent="-165735" algn="l" defTabSz="914400" rtl="0" eaLnBrk="1" fontAlgn="auto" latinLnBrk="0" hangingPunct="1">
              <a:lnSpc>
                <a:spcPct val="100000"/>
              </a:lnSpc>
              <a:spcBef>
                <a:spcPts val="155"/>
              </a:spcBef>
              <a:spcAft>
                <a:spcPts val="0"/>
              </a:spcAft>
              <a:buClrTx/>
              <a:buSzTx/>
              <a:buFontTx/>
              <a:buChar char="•"/>
              <a:tabLst>
                <a:tab pos="194945" algn="l"/>
              </a:tabLst>
              <a:defRPr/>
            </a:pPr>
            <a:r>
              <a:rPr lang="en-US" sz="1800" b="0" kern="1200" spc="-5" dirty="0">
                <a:solidFill>
                  <a:prstClr val="black"/>
                </a:solidFill>
              </a:rPr>
              <a:t>475 Professional Financial Managers provide  certified, installation-based education and  counseling </a:t>
            </a:r>
            <a:r>
              <a:rPr lang="en-US" sz="1800" b="0" kern="1200" dirty="0">
                <a:solidFill>
                  <a:prstClr val="black"/>
                </a:solidFill>
              </a:rPr>
              <a:t>CONUS </a:t>
            </a:r>
            <a:r>
              <a:rPr lang="en-US" sz="1800" b="0" kern="1200" spc="-5" dirty="0">
                <a:solidFill>
                  <a:prstClr val="black"/>
                </a:solidFill>
              </a:rPr>
              <a:t>and</a:t>
            </a:r>
            <a:r>
              <a:rPr lang="en-US" sz="1800" b="0" kern="1200" spc="-95" dirty="0">
                <a:solidFill>
                  <a:prstClr val="black"/>
                </a:solidFill>
              </a:rPr>
              <a:t> </a:t>
            </a:r>
            <a:r>
              <a:rPr lang="en-US" sz="1800" b="0" kern="1200" dirty="0">
                <a:solidFill>
                  <a:prstClr val="black"/>
                </a:solidFill>
              </a:rPr>
              <a:t>OCONUS</a:t>
            </a:r>
          </a:p>
          <a:p>
            <a:pPr marL="194310" marR="768985" lvl="0" indent="-165735" algn="l" defTabSz="914400" rtl="0" eaLnBrk="1" fontAlgn="auto" latinLnBrk="0" hangingPunct="1">
              <a:lnSpc>
                <a:spcPct val="100000"/>
              </a:lnSpc>
              <a:spcBef>
                <a:spcPts val="0"/>
              </a:spcBef>
              <a:spcAft>
                <a:spcPts val="0"/>
              </a:spcAft>
              <a:buClrTx/>
              <a:buSzTx/>
              <a:buFontTx/>
              <a:buChar char="•"/>
              <a:tabLst>
                <a:tab pos="194945" algn="l"/>
              </a:tabLst>
              <a:defRPr/>
            </a:pPr>
            <a:r>
              <a:rPr lang="en-US" sz="1800" b="0" kern="1200" spc="-5" dirty="0">
                <a:solidFill>
                  <a:prstClr val="black"/>
                </a:solidFill>
              </a:rPr>
              <a:t>300 contract-accredited Professional  Financial</a:t>
            </a:r>
            <a:r>
              <a:rPr lang="en-US" sz="1800" b="0" kern="1200" spc="-75" dirty="0">
                <a:solidFill>
                  <a:prstClr val="black"/>
                </a:solidFill>
              </a:rPr>
              <a:t> </a:t>
            </a:r>
            <a:r>
              <a:rPr lang="en-US" sz="1800" b="0" kern="1200" spc="-5" dirty="0">
                <a:solidFill>
                  <a:prstClr val="black"/>
                </a:solidFill>
              </a:rPr>
              <a:t>Counselors</a:t>
            </a:r>
            <a:endParaRPr lang="en-US" sz="1800" b="0" kern="1200" dirty="0">
              <a:solidFill>
                <a:prstClr val="black"/>
              </a:solidFill>
            </a:endParaRPr>
          </a:p>
          <a:p>
            <a:pPr marL="194310" marR="0" lvl="0" indent="-165735" algn="l" defTabSz="914400" rtl="0" eaLnBrk="1" fontAlgn="auto" latinLnBrk="0" hangingPunct="1">
              <a:lnSpc>
                <a:spcPct val="100000"/>
              </a:lnSpc>
              <a:spcBef>
                <a:spcPts val="0"/>
              </a:spcBef>
              <a:spcAft>
                <a:spcPts val="0"/>
              </a:spcAft>
              <a:buClrTx/>
              <a:buSzTx/>
              <a:buFontTx/>
              <a:buChar char="•"/>
              <a:tabLst>
                <a:tab pos="194945" algn="l"/>
              </a:tabLst>
              <a:defRPr/>
            </a:pPr>
            <a:r>
              <a:rPr lang="en-US" sz="1800" b="0" kern="1200" spc="-5" dirty="0">
                <a:solidFill>
                  <a:prstClr val="black"/>
                </a:solidFill>
              </a:rPr>
              <a:t>24/7 Military OneSource financial</a:t>
            </a:r>
            <a:r>
              <a:rPr lang="en-US" sz="1800" b="0" kern="1200" spc="5" dirty="0">
                <a:solidFill>
                  <a:prstClr val="black"/>
                </a:solidFill>
              </a:rPr>
              <a:t> </a:t>
            </a:r>
            <a:r>
              <a:rPr lang="en-US" sz="1800" b="0" kern="1200" spc="-5" dirty="0">
                <a:solidFill>
                  <a:prstClr val="black"/>
                </a:solidFill>
              </a:rPr>
              <a:t>counseling</a:t>
            </a:r>
            <a:endParaRPr lang="en-US" sz="1800" b="0" kern="1200" dirty="0">
              <a:solidFill>
                <a:prstClr val="black"/>
              </a:solidFill>
            </a:endParaRPr>
          </a:p>
          <a:p>
            <a:pPr marL="194310" marR="140970" lvl="0" indent="-165735" algn="l" defTabSz="914400" rtl="0" eaLnBrk="1" fontAlgn="auto" latinLnBrk="0" hangingPunct="1">
              <a:lnSpc>
                <a:spcPct val="100000"/>
              </a:lnSpc>
              <a:spcBef>
                <a:spcPts val="0"/>
              </a:spcBef>
              <a:spcAft>
                <a:spcPts val="0"/>
              </a:spcAft>
              <a:buClrTx/>
              <a:buSzTx/>
              <a:buFontTx/>
              <a:buChar char="•"/>
              <a:tabLst>
                <a:tab pos="194945" algn="l"/>
              </a:tabLst>
              <a:defRPr/>
            </a:pPr>
            <a:r>
              <a:rPr lang="en-US" sz="1800" b="0" kern="1200" spc="-10" dirty="0">
                <a:solidFill>
                  <a:prstClr val="black"/>
                </a:solidFill>
              </a:rPr>
              <a:t>Available </a:t>
            </a:r>
            <a:r>
              <a:rPr lang="en-US" sz="1800" b="0" kern="1200" spc="-5" dirty="0">
                <a:solidFill>
                  <a:prstClr val="black"/>
                </a:solidFill>
              </a:rPr>
              <a:t>to Active, </a:t>
            </a:r>
            <a:r>
              <a:rPr lang="en-US" sz="1800" b="0" kern="1200" dirty="0">
                <a:solidFill>
                  <a:prstClr val="black"/>
                </a:solidFill>
              </a:rPr>
              <a:t>NG </a:t>
            </a:r>
            <a:r>
              <a:rPr lang="en-US" sz="1800" b="0" kern="1200" spc="-5" dirty="0">
                <a:solidFill>
                  <a:prstClr val="black"/>
                </a:solidFill>
              </a:rPr>
              <a:t>and reserve Service  members and their</a:t>
            </a:r>
            <a:r>
              <a:rPr lang="en-US" sz="1800" b="0" kern="1200" spc="-30" dirty="0">
                <a:solidFill>
                  <a:prstClr val="black"/>
                </a:solidFill>
              </a:rPr>
              <a:t> </a:t>
            </a:r>
            <a:r>
              <a:rPr lang="en-US" sz="1800" b="0" kern="1200" spc="-5" dirty="0">
                <a:solidFill>
                  <a:prstClr val="black"/>
                </a:solidFill>
              </a:rPr>
              <a:t>families</a:t>
            </a:r>
            <a:endParaRPr lang="en-US" sz="1800" b="0" kern="1200" dirty="0">
              <a:solidFill>
                <a:prstClr val="black"/>
              </a:solidFill>
            </a:endParaRPr>
          </a:p>
          <a:p>
            <a:endParaRPr lang="en-US" dirty="0"/>
          </a:p>
        </p:txBody>
      </p:sp>
      <p:sp>
        <p:nvSpPr>
          <p:cNvPr id="9" name="Slide Number Placeholder 8">
            <a:extLst>
              <a:ext uri="{FF2B5EF4-FFF2-40B4-BE49-F238E27FC236}">
                <a16:creationId xmlns:a16="http://schemas.microsoft.com/office/drawing/2014/main" id="{96E5C089-B684-CD48-8F5E-09A88D718DE1}"/>
              </a:ext>
            </a:extLst>
          </p:cNvPr>
          <p:cNvSpPr>
            <a:spLocks noGrp="1"/>
          </p:cNvSpPr>
          <p:nvPr>
            <p:ph type="sldNum" sz="quarter" idx="16"/>
          </p:nvPr>
        </p:nvSpPr>
        <p:spPr/>
        <p:txBody>
          <a:bodyPr/>
          <a:lstStyle/>
          <a:p>
            <a:pPr defTabSz="914400"/>
            <a:fld id="{B6F15528-21DE-4FAA-801E-634DDDAF4B2B}" type="slidenum">
              <a:rPr lang="en-US" smtClean="0"/>
              <a:pPr defTabSz="914400"/>
              <a:t>34</a:t>
            </a:fld>
            <a:endParaRPr lang="en-US" dirty="0"/>
          </a:p>
        </p:txBody>
      </p:sp>
    </p:spTree>
    <p:extLst>
      <p:ext uri="{BB962C8B-B14F-4D97-AF65-F5344CB8AC3E}">
        <p14:creationId xmlns:p14="http://schemas.microsoft.com/office/powerpoint/2010/main" val="11719080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p:cNvSpPr txBox="1">
            <a:spLocks noGrp="1"/>
          </p:cNvSpPr>
          <p:nvPr>
            <p:ph type="title"/>
          </p:nvPr>
        </p:nvSpPr>
        <p:spPr/>
        <p:txBody>
          <a:bodyPr/>
          <a:lstStyle/>
          <a:p>
            <a:r>
              <a:rPr lang="en-US" dirty="0"/>
              <a:t>Social Media Outreach</a:t>
            </a:r>
          </a:p>
        </p:txBody>
      </p:sp>
      <p:sp>
        <p:nvSpPr>
          <p:cNvPr id="5" name="object 5" descr="&quot;ask robyn&quot;"/>
          <p:cNvSpPr txBox="1"/>
          <p:nvPr/>
        </p:nvSpPr>
        <p:spPr>
          <a:xfrm>
            <a:off x="1805232" y="3429000"/>
            <a:ext cx="1195070" cy="276999"/>
          </a:xfrm>
          <a:prstGeom prst="rect">
            <a:avLst/>
          </a:prstGeom>
        </p:spPr>
        <p:txBody>
          <a:bodyPr vert="horz" wrap="square" lIns="0" tIns="0" rIns="0" bIns="0" rtlCol="0">
            <a:spAutoFit/>
          </a:bodyPr>
          <a:lstStyle/>
          <a:p>
            <a:pPr marL="12700" defTabSz="914400"/>
            <a:r>
              <a:rPr spc="-5" dirty="0">
                <a:solidFill>
                  <a:srgbClr val="E60000"/>
                </a:solidFill>
                <a:latin typeface="Arial"/>
                <a:cs typeface="Arial"/>
              </a:rPr>
              <a:t>#AskRobyn</a:t>
            </a:r>
            <a:endParaRPr dirty="0">
              <a:solidFill>
                <a:prstClr val="black"/>
              </a:solidFill>
              <a:latin typeface="Arial"/>
              <a:cs typeface="Arial"/>
            </a:endParaRPr>
          </a:p>
        </p:txBody>
      </p:sp>
      <p:sp>
        <p:nvSpPr>
          <p:cNvPr id="21" name="Text Placeholder 20">
            <a:extLst>
              <a:ext uri="{FF2B5EF4-FFF2-40B4-BE49-F238E27FC236}">
                <a16:creationId xmlns:a16="http://schemas.microsoft.com/office/drawing/2014/main" id="{9EED93B8-BDE6-40CC-943D-1CC61FF889D3}"/>
              </a:ext>
            </a:extLst>
          </p:cNvPr>
          <p:cNvSpPr>
            <a:spLocks noGrp="1"/>
          </p:cNvSpPr>
          <p:nvPr>
            <p:ph type="body" sz="quarter" idx="10"/>
          </p:nvPr>
        </p:nvSpPr>
        <p:spPr>
          <a:xfrm>
            <a:off x="5283200" y="885825"/>
            <a:ext cx="5951538" cy="1261884"/>
          </a:xfrm>
        </p:spPr>
        <p:txBody>
          <a:bodyPr/>
          <a:lstStyle/>
          <a:p>
            <a:pPr marL="12700" marR="5080" lvl="0" indent="0" algn="just" defTabSz="914400" rtl="0" eaLnBrk="1" fontAlgn="auto" latinLnBrk="0" hangingPunct="1">
              <a:lnSpc>
                <a:spcPct val="100000"/>
              </a:lnSpc>
              <a:spcBef>
                <a:spcPts val="0"/>
              </a:spcBef>
              <a:spcAft>
                <a:spcPts val="0"/>
              </a:spcAft>
              <a:buClrTx/>
              <a:buSzTx/>
              <a:buFontTx/>
              <a:buNone/>
              <a:tabLst/>
              <a:defRPr/>
            </a:pPr>
            <a:r>
              <a:rPr lang="en-US" sz="2000" b="0" kern="1200" spc="-5" dirty="0">
                <a:solidFill>
                  <a:prstClr val="black"/>
                </a:solidFill>
              </a:rPr>
              <a:t>Major social media outreach campaign </a:t>
            </a:r>
            <a:r>
              <a:rPr lang="en-US" sz="2000" b="0" kern="1200" spc="-10" dirty="0">
                <a:solidFill>
                  <a:prstClr val="black"/>
                </a:solidFill>
              </a:rPr>
              <a:t>began  </a:t>
            </a:r>
            <a:r>
              <a:rPr lang="en-US" sz="2000" b="0" kern="1200" spc="-5" dirty="0">
                <a:solidFill>
                  <a:prstClr val="black"/>
                </a:solidFill>
              </a:rPr>
              <a:t>in August </a:t>
            </a:r>
            <a:r>
              <a:rPr lang="en-US" sz="2000" b="0" kern="1200" spc="-10" dirty="0">
                <a:solidFill>
                  <a:prstClr val="black"/>
                </a:solidFill>
              </a:rPr>
              <a:t>2017 </a:t>
            </a:r>
            <a:r>
              <a:rPr lang="en-US" sz="2000" b="0" kern="1200" spc="-5" dirty="0">
                <a:solidFill>
                  <a:prstClr val="black"/>
                </a:solidFill>
              </a:rPr>
              <a:t>and ran through end of year</a:t>
            </a:r>
            <a:r>
              <a:rPr lang="en-US" sz="2000" b="0" kern="1200" spc="-140" dirty="0">
                <a:solidFill>
                  <a:prstClr val="black"/>
                </a:solidFill>
              </a:rPr>
              <a:t> </a:t>
            </a:r>
            <a:r>
              <a:rPr lang="en-US" sz="2000" b="0" kern="1200" spc="-5" dirty="0">
                <a:solidFill>
                  <a:prstClr val="black"/>
                </a:solidFill>
              </a:rPr>
              <a:t>to direct Service members to BRS</a:t>
            </a:r>
            <a:r>
              <a:rPr lang="en-US" sz="2000" b="0" kern="1200" spc="-35" dirty="0">
                <a:solidFill>
                  <a:prstClr val="black"/>
                </a:solidFill>
              </a:rPr>
              <a:t> </a:t>
            </a:r>
            <a:r>
              <a:rPr lang="en-US" sz="2000" b="0" kern="1200" spc="-5" dirty="0">
                <a:solidFill>
                  <a:prstClr val="black"/>
                </a:solidFill>
              </a:rPr>
              <a:t>resources</a:t>
            </a:r>
            <a:endParaRPr lang="en-US" sz="2000" b="0" kern="1200" dirty="0">
              <a:solidFill>
                <a:prstClr val="black"/>
              </a:solidFill>
            </a:endParaRPr>
          </a:p>
          <a:p>
            <a:endParaRPr lang="en-US" dirty="0"/>
          </a:p>
        </p:txBody>
      </p:sp>
      <p:pic>
        <p:nvPicPr>
          <p:cNvPr id="23" name="Picture 22" descr="social media icons">
            <a:extLst>
              <a:ext uri="{FF2B5EF4-FFF2-40B4-BE49-F238E27FC236}">
                <a16:creationId xmlns:a16="http://schemas.microsoft.com/office/drawing/2014/main" id="{182A21EA-62A6-4111-89C3-F101DA7E7C0E}"/>
              </a:ext>
            </a:extLst>
          </p:cNvPr>
          <p:cNvPicPr>
            <a:picLocks noChangeAspect="1"/>
          </p:cNvPicPr>
          <p:nvPr/>
        </p:nvPicPr>
        <p:blipFill>
          <a:blip r:embed="rId3"/>
          <a:stretch>
            <a:fillRect/>
          </a:stretch>
        </p:blipFill>
        <p:spPr>
          <a:xfrm>
            <a:off x="4063426" y="1968208"/>
            <a:ext cx="6232849" cy="1196635"/>
          </a:xfrm>
          <a:prstGeom prst="rect">
            <a:avLst/>
          </a:prstGeom>
        </p:spPr>
      </p:pic>
      <p:sp>
        <p:nvSpPr>
          <p:cNvPr id="13" name="object 13"/>
          <p:cNvSpPr txBox="1">
            <a:spLocks noGrp="1"/>
          </p:cNvSpPr>
          <p:nvPr>
            <p:ph type="body" idx="1"/>
          </p:nvPr>
        </p:nvSpPr>
        <p:spPr>
          <a:xfrm>
            <a:off x="943866" y="2707156"/>
            <a:ext cx="11893372" cy="2523768"/>
          </a:xfrm>
        </p:spPr>
        <p:txBody>
          <a:bodyPr/>
          <a:lstStyle/>
          <a:p>
            <a:endParaRPr lang="en-US" dirty="0"/>
          </a:p>
          <a:p>
            <a:pPr marL="3086100" lvl="6" indent="-342900" algn="l">
              <a:buFont typeface="Arial" panose="020B0604020202020204" pitchFamily="34" charset="0"/>
              <a:buChar char="•"/>
            </a:pPr>
            <a:r>
              <a:rPr lang="en-US" sz="2400" b="1" dirty="0">
                <a:solidFill>
                  <a:schemeClr val="tx2"/>
                </a:solidFill>
              </a:rPr>
              <a:t>24 videos released over social media in 2017</a:t>
            </a:r>
          </a:p>
          <a:p>
            <a:pPr marL="3086100" lvl="6" indent="-342900" algn="l">
              <a:buFont typeface="Arial" panose="020B0604020202020204" pitchFamily="34" charset="0"/>
              <a:buChar char="•"/>
            </a:pPr>
            <a:r>
              <a:rPr lang="en-US" sz="2400" b="1" dirty="0">
                <a:solidFill>
                  <a:schemeClr val="tx2"/>
                </a:solidFill>
              </a:rPr>
              <a:t>6 million total views</a:t>
            </a:r>
          </a:p>
          <a:p>
            <a:pPr marL="3086100" lvl="6" indent="-342900" algn="l">
              <a:buFont typeface="Arial" panose="020B0604020202020204" pitchFamily="34" charset="0"/>
              <a:buChar char="•"/>
            </a:pPr>
            <a:r>
              <a:rPr lang="en-US" sz="2400" b="1" dirty="0">
                <a:solidFill>
                  <a:schemeClr val="tx2"/>
                </a:solidFill>
              </a:rPr>
              <a:t>Reach of 28 million people</a:t>
            </a:r>
          </a:p>
          <a:p>
            <a:pPr marL="3086100" lvl="6" indent="-342900" algn="l">
              <a:buFont typeface="Arial" panose="020B0604020202020204" pitchFamily="34" charset="0"/>
              <a:buChar char="•"/>
            </a:pPr>
            <a:r>
              <a:rPr lang="en-US" sz="2400" b="1" dirty="0">
                <a:solidFill>
                  <a:schemeClr val="tx2"/>
                </a:solidFill>
              </a:rPr>
              <a:t>Ongoing campaigns planned for 2018 to  direct members to BRS information</a:t>
            </a:r>
          </a:p>
          <a:p>
            <a:pPr marL="342900" indent="-342900">
              <a:buFont typeface="Arial" panose="020B0604020202020204" pitchFamily="34" charset="0"/>
              <a:buChar char="•"/>
            </a:pPr>
            <a:r>
              <a:rPr lang="en-US" dirty="0"/>
              <a:t>Facebook Q&amp;As, Twitter Chats, and Webinars conducted with:</a:t>
            </a:r>
          </a:p>
        </p:txBody>
      </p:sp>
      <p:grpSp>
        <p:nvGrpSpPr>
          <p:cNvPr id="10" name="Group 9" descr="Logos for the &quot;Thrift Savings Plan, Military America Saves, Military One SOurce, Military ">
            <a:extLst>
              <a:ext uri="{FF2B5EF4-FFF2-40B4-BE49-F238E27FC236}">
                <a16:creationId xmlns:a16="http://schemas.microsoft.com/office/drawing/2014/main" id="{3D0C036C-3B4A-494C-A421-52B524770B59}"/>
              </a:ext>
            </a:extLst>
          </p:cNvPr>
          <p:cNvGrpSpPr/>
          <p:nvPr/>
        </p:nvGrpSpPr>
        <p:grpSpPr>
          <a:xfrm>
            <a:off x="1097281" y="5303520"/>
            <a:ext cx="9083040" cy="1465219"/>
            <a:chOff x="1958341" y="5481827"/>
            <a:chExt cx="8487041" cy="1228563"/>
          </a:xfrm>
        </p:grpSpPr>
        <p:sp>
          <p:nvSpPr>
            <p:cNvPr id="11" name="object 8" descr="America Saves Program logo">
              <a:extLst>
                <a:ext uri="{FF2B5EF4-FFF2-40B4-BE49-F238E27FC236}">
                  <a16:creationId xmlns:a16="http://schemas.microsoft.com/office/drawing/2014/main" id="{06380CB3-7AE3-4E94-B3A4-29E7C5572BE9}"/>
                </a:ext>
              </a:extLst>
            </p:cNvPr>
            <p:cNvSpPr/>
            <p:nvPr/>
          </p:nvSpPr>
          <p:spPr>
            <a:xfrm>
              <a:off x="3276601" y="5655564"/>
              <a:ext cx="1678365" cy="942212"/>
            </a:xfrm>
            <a:prstGeom prst="rect">
              <a:avLst/>
            </a:prstGeom>
            <a:blipFill>
              <a:blip r:embed="rId4" cstate="print"/>
              <a:stretch>
                <a:fillRect/>
              </a:stretch>
            </a:blipFill>
          </p:spPr>
          <p:txBody>
            <a:bodyPr wrap="square" lIns="0" tIns="0" rIns="0" bIns="0" rtlCol="0"/>
            <a:lstStyle/>
            <a:p>
              <a:pPr defTabSz="914400"/>
              <a:endParaRPr dirty="0">
                <a:solidFill>
                  <a:prstClr val="black"/>
                </a:solidFill>
              </a:endParaRPr>
            </a:p>
          </p:txBody>
        </p:sp>
        <p:sp>
          <p:nvSpPr>
            <p:cNvPr id="12" name="object 9" descr="Military One Source logo">
              <a:extLst>
                <a:ext uri="{FF2B5EF4-FFF2-40B4-BE49-F238E27FC236}">
                  <a16:creationId xmlns:a16="http://schemas.microsoft.com/office/drawing/2014/main" id="{8C4B0EFA-67FD-4674-B8A1-5A1C9AA6DA5D}"/>
                </a:ext>
              </a:extLst>
            </p:cNvPr>
            <p:cNvSpPr/>
            <p:nvPr/>
          </p:nvSpPr>
          <p:spPr>
            <a:xfrm>
              <a:off x="4872227" y="5481827"/>
              <a:ext cx="1223772" cy="1223772"/>
            </a:xfrm>
            <a:prstGeom prst="rect">
              <a:avLst/>
            </a:prstGeom>
            <a:blipFill>
              <a:blip r:embed="rId5" cstate="print"/>
              <a:stretch>
                <a:fillRect/>
              </a:stretch>
            </a:blipFill>
          </p:spPr>
          <p:txBody>
            <a:bodyPr wrap="square" lIns="0" tIns="0" rIns="0" bIns="0" rtlCol="0"/>
            <a:lstStyle/>
            <a:p>
              <a:pPr defTabSz="914400"/>
              <a:endParaRPr dirty="0">
                <a:solidFill>
                  <a:prstClr val="black"/>
                </a:solidFill>
              </a:endParaRPr>
            </a:p>
          </p:txBody>
        </p:sp>
        <p:sp>
          <p:nvSpPr>
            <p:cNvPr id="14" name="object 10" descr="Financial Readiness logo">
              <a:extLst>
                <a:ext uri="{FF2B5EF4-FFF2-40B4-BE49-F238E27FC236}">
                  <a16:creationId xmlns:a16="http://schemas.microsoft.com/office/drawing/2014/main" id="{62DE1330-8732-43F1-92B2-6CF768E24F69}"/>
                </a:ext>
              </a:extLst>
            </p:cNvPr>
            <p:cNvSpPr/>
            <p:nvPr/>
          </p:nvSpPr>
          <p:spPr>
            <a:xfrm>
              <a:off x="8229601" y="5791200"/>
              <a:ext cx="2215781" cy="919190"/>
            </a:xfrm>
            <a:prstGeom prst="rect">
              <a:avLst/>
            </a:prstGeom>
            <a:blipFill>
              <a:blip r:embed="rId6" cstate="print"/>
              <a:stretch>
                <a:fillRect/>
              </a:stretch>
            </a:blipFill>
          </p:spPr>
          <p:txBody>
            <a:bodyPr wrap="square" lIns="0" tIns="0" rIns="0" bIns="0" rtlCol="0"/>
            <a:lstStyle/>
            <a:p>
              <a:pPr defTabSz="914400"/>
              <a:endParaRPr dirty="0">
                <a:solidFill>
                  <a:prstClr val="black"/>
                </a:solidFill>
              </a:endParaRPr>
            </a:p>
          </p:txBody>
        </p:sp>
        <p:sp>
          <p:nvSpPr>
            <p:cNvPr id="15" name="object 11" descr="military families learning network logo">
              <a:extLst>
                <a:ext uri="{FF2B5EF4-FFF2-40B4-BE49-F238E27FC236}">
                  <a16:creationId xmlns:a16="http://schemas.microsoft.com/office/drawing/2014/main" id="{4637AE80-B4CB-43C4-BD35-CF1385348EEA}"/>
                </a:ext>
              </a:extLst>
            </p:cNvPr>
            <p:cNvSpPr/>
            <p:nvPr/>
          </p:nvSpPr>
          <p:spPr>
            <a:xfrm>
              <a:off x="6065521" y="5852160"/>
              <a:ext cx="2174747" cy="569975"/>
            </a:xfrm>
            <a:prstGeom prst="rect">
              <a:avLst/>
            </a:prstGeom>
            <a:blipFill>
              <a:blip r:embed="rId7" cstate="print"/>
              <a:stretch>
                <a:fillRect/>
              </a:stretch>
            </a:blipFill>
          </p:spPr>
          <p:txBody>
            <a:bodyPr wrap="square" lIns="0" tIns="0" rIns="0" bIns="0" rtlCol="0"/>
            <a:lstStyle/>
            <a:p>
              <a:pPr defTabSz="914400"/>
              <a:endParaRPr dirty="0">
                <a:solidFill>
                  <a:prstClr val="black"/>
                </a:solidFill>
              </a:endParaRPr>
            </a:p>
          </p:txBody>
        </p:sp>
        <p:sp>
          <p:nvSpPr>
            <p:cNvPr id="17" name="object 15" descr="Thrift Savings Plan logo">
              <a:extLst>
                <a:ext uri="{FF2B5EF4-FFF2-40B4-BE49-F238E27FC236}">
                  <a16:creationId xmlns:a16="http://schemas.microsoft.com/office/drawing/2014/main" id="{D8574FA3-E86C-4DBC-A54C-3E01BBF8CE5C}"/>
                </a:ext>
              </a:extLst>
            </p:cNvPr>
            <p:cNvSpPr/>
            <p:nvPr/>
          </p:nvSpPr>
          <p:spPr>
            <a:xfrm>
              <a:off x="1958341" y="5546598"/>
              <a:ext cx="1165859" cy="1157477"/>
            </a:xfrm>
            <a:prstGeom prst="rect">
              <a:avLst/>
            </a:prstGeom>
            <a:blipFill>
              <a:blip r:embed="rId8" cstate="print"/>
              <a:stretch>
                <a:fillRect/>
              </a:stretch>
            </a:blipFill>
          </p:spPr>
          <p:txBody>
            <a:bodyPr wrap="square" lIns="0" tIns="0" rIns="0" bIns="0" rtlCol="0"/>
            <a:lstStyle/>
            <a:p>
              <a:pPr defTabSz="914400"/>
              <a:endParaRPr dirty="0">
                <a:solidFill>
                  <a:prstClr val="black"/>
                </a:solidFill>
              </a:endParaRPr>
            </a:p>
          </p:txBody>
        </p:sp>
      </p:grpSp>
      <p:sp>
        <p:nvSpPr>
          <p:cNvPr id="6" name="Slide Number Placeholder 5">
            <a:extLst>
              <a:ext uri="{FF2B5EF4-FFF2-40B4-BE49-F238E27FC236}">
                <a16:creationId xmlns:a16="http://schemas.microsoft.com/office/drawing/2014/main" id="{8E8ADF92-8656-A041-9FF2-AEF094AA5C5A}"/>
              </a:ext>
            </a:extLst>
          </p:cNvPr>
          <p:cNvSpPr>
            <a:spLocks noGrp="1"/>
          </p:cNvSpPr>
          <p:nvPr>
            <p:ph type="sldNum" sz="quarter" idx="7"/>
          </p:nvPr>
        </p:nvSpPr>
        <p:spPr/>
        <p:txBody>
          <a:bodyPr/>
          <a:lstStyle/>
          <a:p>
            <a:fld id="{B6F15528-21DE-4FAA-801E-634DDDAF4B2B}" type="slidenum">
              <a:rPr lang="en-US" smtClean="0"/>
              <a:pPr/>
              <a:t>35</a:t>
            </a:fld>
            <a:endParaRPr lang="en-US" dirty="0"/>
          </a:p>
        </p:txBody>
      </p:sp>
      <p:sp>
        <p:nvSpPr>
          <p:cNvPr id="16" name="object 7">
            <a:extLst>
              <a:ext uri="{FF2B5EF4-FFF2-40B4-BE49-F238E27FC236}">
                <a16:creationId xmlns:a16="http://schemas.microsoft.com/office/drawing/2014/main" id="{C3C055B9-AFE2-DB41-9163-73F9864DFE43}"/>
              </a:ext>
            </a:extLst>
          </p:cNvPr>
          <p:cNvSpPr txBox="1"/>
          <p:nvPr/>
        </p:nvSpPr>
        <p:spPr>
          <a:xfrm>
            <a:off x="7987285" y="1325"/>
            <a:ext cx="2601212" cy="553998"/>
          </a:xfrm>
          <a:prstGeom prst="rect">
            <a:avLst/>
          </a:prstGeom>
        </p:spPr>
        <p:txBody>
          <a:bodyPr vert="horz" wrap="square" lIns="0" tIns="0" rIns="0" bIns="0" rtlCol="0">
            <a:spAutoFit/>
          </a:bodyPr>
          <a:lstStyle/>
          <a:p>
            <a:pPr marL="12700" marR="5080" lvl="0" indent="324485" algn="r" defTabSz="914400" rtl="0" eaLnBrk="1" fontAlgn="auto" latinLnBrk="0" hangingPunct="1">
              <a:lnSpc>
                <a:spcPct val="100000"/>
              </a:lnSpc>
              <a:spcBef>
                <a:spcPts val="0"/>
              </a:spcBef>
              <a:spcAft>
                <a:spcPts val="0"/>
              </a:spcAft>
              <a:buClrTx/>
              <a:buSzTx/>
              <a:buFontTx/>
              <a:buNone/>
              <a:tabLst/>
              <a:defRPr/>
            </a:pPr>
            <a:r>
              <a:rPr kumimoji="0" b="0" i="0" u="none" strike="noStrike" kern="1200" cap="none" spc="-5" normalizeH="0" baseline="0" noProof="0" dirty="0">
                <a:ln>
                  <a:noFill/>
                </a:ln>
                <a:solidFill>
                  <a:srgbClr val="FFFFFF"/>
                </a:solidFill>
                <a:effectLst/>
                <a:uLnTx/>
                <a:uFillTx/>
                <a:latin typeface="Franklin Gothic Medium Cond"/>
                <a:ea typeface="+mn-ea"/>
                <a:cs typeface="Franklin Gothic Medium Cond"/>
              </a:rPr>
              <a:t>The Uniformed </a:t>
            </a:r>
            <a:r>
              <a:rPr kumimoji="0" b="0" i="0" u="none" strike="noStrike" kern="1200" cap="none" spc="5" normalizeH="0" baseline="0" noProof="0" dirty="0">
                <a:ln>
                  <a:noFill/>
                </a:ln>
                <a:solidFill>
                  <a:srgbClr val="FFFFFF"/>
                </a:solidFill>
                <a:effectLst/>
                <a:uLnTx/>
                <a:uFillTx/>
                <a:latin typeface="Franklin Gothic Medium Cond"/>
                <a:ea typeface="+mn-ea"/>
                <a:cs typeface="Franklin Gothic Medium Cond"/>
              </a:rPr>
              <a:t>Services  </a:t>
            </a:r>
            <a:r>
              <a:rPr kumimoji="0" b="0" i="0" u="none" strike="noStrike" kern="1200" cap="none" spc="-5" normalizeH="0" baseline="0" noProof="0" dirty="0">
                <a:ln>
                  <a:noFill/>
                </a:ln>
                <a:solidFill>
                  <a:srgbClr val="FFFFFF"/>
                </a:solidFill>
                <a:effectLst/>
                <a:uLnTx/>
                <a:uFillTx/>
                <a:latin typeface="Franklin Gothic Medium Cond"/>
                <a:ea typeface="+mn-ea"/>
                <a:cs typeface="Franklin Gothic Medium Cond"/>
              </a:rPr>
              <a:t>Blended Retirement</a:t>
            </a:r>
            <a:r>
              <a:rPr kumimoji="0" b="0" i="0" u="none" strike="noStrike" kern="1200" cap="none" spc="-30" normalizeH="0" baseline="0" noProof="0" dirty="0">
                <a:ln>
                  <a:noFill/>
                </a:ln>
                <a:solidFill>
                  <a:srgbClr val="FFFFFF"/>
                </a:solidFill>
                <a:effectLst/>
                <a:uLnTx/>
                <a:uFillTx/>
                <a:latin typeface="Franklin Gothic Medium Cond"/>
                <a:ea typeface="+mn-ea"/>
                <a:cs typeface="Franklin Gothic Medium Cond"/>
              </a:rPr>
              <a:t> </a:t>
            </a:r>
            <a:r>
              <a:rPr kumimoji="0" b="0" i="0" u="none" strike="noStrike" kern="1200" cap="none" spc="0" normalizeH="0" baseline="0" noProof="0" dirty="0">
                <a:ln>
                  <a:noFill/>
                </a:ln>
                <a:solidFill>
                  <a:srgbClr val="FFFFFF"/>
                </a:solidFill>
                <a:effectLst/>
                <a:uLnTx/>
                <a:uFillTx/>
                <a:latin typeface="Franklin Gothic Medium Cond"/>
                <a:ea typeface="+mn-ea"/>
                <a:cs typeface="Franklin Gothic Medium Cond"/>
              </a:rPr>
              <a:t>System</a:t>
            </a:r>
            <a:endParaRPr kumimoji="0" b="0" i="0" u="none" strike="noStrike" kern="1200" cap="none" spc="0" normalizeH="0" baseline="0" noProof="0" dirty="0">
              <a:ln>
                <a:noFill/>
              </a:ln>
              <a:solidFill>
                <a:prstClr val="black"/>
              </a:solidFill>
              <a:effectLst/>
              <a:uLnTx/>
              <a:uFillTx/>
              <a:latin typeface="Franklin Gothic Medium Cond"/>
              <a:ea typeface="+mn-ea"/>
              <a:cs typeface="Franklin Gothic Medium Cond"/>
            </a:endParaRPr>
          </a:p>
        </p:txBody>
      </p:sp>
    </p:spTree>
    <p:extLst>
      <p:ext uri="{BB962C8B-B14F-4D97-AF65-F5344CB8AC3E}">
        <p14:creationId xmlns:p14="http://schemas.microsoft.com/office/powerpoint/2010/main" val="39372203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descr="Department of Defense logo">
            <a:extLst>
              <a:ext uri="{FF2B5EF4-FFF2-40B4-BE49-F238E27FC236}">
                <a16:creationId xmlns:a16="http://schemas.microsoft.com/office/drawing/2014/main" id="{290E7C56-7632-40F7-8BD5-BEC2C538B069}"/>
              </a:ext>
            </a:extLst>
          </p:cNvPr>
          <p:cNvGrpSpPr/>
          <p:nvPr/>
        </p:nvGrpSpPr>
        <p:grpSpPr>
          <a:xfrm>
            <a:off x="1524001" y="76200"/>
            <a:ext cx="1450085" cy="1450086"/>
            <a:chOff x="1524001" y="76200"/>
            <a:chExt cx="1450085" cy="1450086"/>
          </a:xfrm>
        </p:grpSpPr>
        <p:sp>
          <p:nvSpPr>
            <p:cNvPr id="4" name="object 4" descr="Department of Defense logo"/>
            <p:cNvSpPr/>
            <p:nvPr/>
          </p:nvSpPr>
          <p:spPr>
            <a:xfrm>
              <a:off x="1524001" y="76200"/>
              <a:ext cx="1450085" cy="1450086"/>
            </a:xfrm>
            <a:prstGeom prst="rect">
              <a:avLst/>
            </a:prstGeom>
            <a:blipFill>
              <a:blip r:embed="rId3" cstate="print"/>
              <a:stretch>
                <a:fillRect/>
              </a:stretch>
            </a:blipFill>
          </p:spPr>
          <p:txBody>
            <a:bodyPr wrap="square" lIns="0" tIns="0" rIns="0" bIns="0" rtlCol="0"/>
            <a:lstStyle/>
            <a:p>
              <a:pPr defTabSz="914400"/>
              <a:endParaRPr dirty="0">
                <a:solidFill>
                  <a:prstClr val="black"/>
                </a:solidFill>
              </a:endParaRPr>
            </a:p>
          </p:txBody>
        </p:sp>
        <p:sp>
          <p:nvSpPr>
            <p:cNvPr id="5" name="object 5" descr="&quot;&quot;"/>
            <p:cNvSpPr/>
            <p:nvPr/>
          </p:nvSpPr>
          <p:spPr>
            <a:xfrm>
              <a:off x="1600201" y="152401"/>
              <a:ext cx="1295399" cy="1295399"/>
            </a:xfrm>
            <a:prstGeom prst="rect">
              <a:avLst/>
            </a:prstGeom>
            <a:blipFill>
              <a:blip r:embed="rId4" cstate="print"/>
              <a:stretch>
                <a:fillRect/>
              </a:stretch>
            </a:blipFill>
          </p:spPr>
          <p:txBody>
            <a:bodyPr wrap="square" lIns="0" tIns="0" rIns="0" bIns="0" rtlCol="0"/>
            <a:lstStyle/>
            <a:p>
              <a:pPr defTabSz="914400"/>
              <a:endParaRPr dirty="0">
                <a:solidFill>
                  <a:prstClr val="black"/>
                </a:solidFill>
              </a:endParaRPr>
            </a:p>
          </p:txBody>
        </p:sp>
      </p:grpSp>
      <p:sp>
        <p:nvSpPr>
          <p:cNvPr id="3" name="Title 2">
            <a:extLst>
              <a:ext uri="{FF2B5EF4-FFF2-40B4-BE49-F238E27FC236}">
                <a16:creationId xmlns:a16="http://schemas.microsoft.com/office/drawing/2014/main" id="{F037D216-62AC-4740-AEEC-1966E421B272}"/>
              </a:ext>
            </a:extLst>
          </p:cNvPr>
          <p:cNvSpPr>
            <a:spLocks noGrp="1"/>
          </p:cNvSpPr>
          <p:nvPr>
            <p:ph type="title"/>
          </p:nvPr>
        </p:nvSpPr>
        <p:spPr>
          <a:xfrm>
            <a:off x="0" y="815084"/>
            <a:ext cx="12192000" cy="369332"/>
          </a:xfrm>
        </p:spPr>
        <p:txBody>
          <a:bodyPr/>
          <a:lstStyle/>
          <a:p>
            <a:pPr marL="12700" marR="0" lvl="0" indent="0" algn="ctr" defTabSz="914400" rtl="0" eaLnBrk="1" fontAlgn="auto" latinLnBrk="0" hangingPunct="1">
              <a:lnSpc>
                <a:spcPct val="100000"/>
              </a:lnSpc>
              <a:spcBef>
                <a:spcPts val="0"/>
              </a:spcBef>
              <a:spcAft>
                <a:spcPts val="0"/>
              </a:spcAft>
              <a:tabLst/>
              <a:defRPr/>
            </a:pPr>
            <a:r>
              <a:rPr lang="en-US" sz="3200" b="1" kern="1200" spc="-5" dirty="0">
                <a:solidFill>
                  <a:prstClr val="black"/>
                </a:solidFill>
                <a:latin typeface="Arial"/>
                <a:ea typeface="+mn-ea"/>
                <a:cs typeface="Arial"/>
              </a:rPr>
              <a:t>Spouse</a:t>
            </a:r>
            <a:r>
              <a:rPr lang="en-US" sz="3200" b="1" kern="1200" spc="-95" dirty="0">
                <a:solidFill>
                  <a:prstClr val="black"/>
                </a:solidFill>
                <a:latin typeface="Arial"/>
                <a:ea typeface="+mn-ea"/>
                <a:cs typeface="Arial"/>
              </a:rPr>
              <a:t> </a:t>
            </a:r>
            <a:r>
              <a:rPr lang="en-US" sz="3200" b="1" kern="1200" spc="-5" dirty="0">
                <a:solidFill>
                  <a:prstClr val="black"/>
                </a:solidFill>
                <a:latin typeface="Arial"/>
                <a:ea typeface="+mn-ea"/>
                <a:cs typeface="Arial"/>
              </a:rPr>
              <a:t>Infographics</a:t>
            </a:r>
            <a:br>
              <a:rPr lang="en-US" sz="3200" kern="1200" dirty="0">
                <a:solidFill>
                  <a:prstClr val="black"/>
                </a:solidFill>
                <a:latin typeface="Arial"/>
                <a:ea typeface="+mn-ea"/>
                <a:cs typeface="Arial"/>
              </a:rPr>
            </a:br>
            <a:endParaRPr lang="en-US" dirty="0"/>
          </a:p>
        </p:txBody>
      </p:sp>
      <p:sp>
        <p:nvSpPr>
          <p:cNvPr id="10" name="object 10" descr="&quot;&quot;"/>
          <p:cNvSpPr/>
          <p:nvPr/>
        </p:nvSpPr>
        <p:spPr>
          <a:xfrm>
            <a:off x="2098549" y="1370834"/>
            <a:ext cx="4024883" cy="5097778"/>
          </a:xfrm>
          <a:prstGeom prst="rect">
            <a:avLst/>
          </a:prstGeom>
          <a:blipFill>
            <a:blip r:embed="rId5" cstate="print"/>
            <a:stretch>
              <a:fillRect/>
            </a:stretch>
          </a:blipFill>
        </p:spPr>
        <p:txBody>
          <a:bodyPr wrap="square" lIns="0" tIns="0" rIns="0" bIns="0" rtlCol="0"/>
          <a:lstStyle/>
          <a:p>
            <a:pPr defTabSz="914400"/>
            <a:endParaRPr dirty="0">
              <a:solidFill>
                <a:prstClr val="black"/>
              </a:solidFill>
            </a:endParaRPr>
          </a:p>
        </p:txBody>
      </p:sp>
      <p:grpSp>
        <p:nvGrpSpPr>
          <p:cNvPr id="22" name="Group 21" descr="Inforgraphic image for active duty military spouses">
            <a:extLst>
              <a:ext uri="{FF2B5EF4-FFF2-40B4-BE49-F238E27FC236}">
                <a16:creationId xmlns:a16="http://schemas.microsoft.com/office/drawing/2014/main" id="{E781966A-F86B-4538-AB62-BD9C824A4620}"/>
              </a:ext>
            </a:extLst>
          </p:cNvPr>
          <p:cNvGrpSpPr/>
          <p:nvPr/>
        </p:nvGrpSpPr>
        <p:grpSpPr>
          <a:xfrm>
            <a:off x="2127123" y="1399409"/>
            <a:ext cx="3896360" cy="4969510"/>
            <a:chOff x="2127123" y="1513713"/>
            <a:chExt cx="3896360" cy="4969510"/>
          </a:xfrm>
        </p:grpSpPr>
        <p:sp>
          <p:nvSpPr>
            <p:cNvPr id="11" name="object 11" descr="image of inforgraphic chart for active duty military spouses"/>
            <p:cNvSpPr/>
            <p:nvPr/>
          </p:nvSpPr>
          <p:spPr>
            <a:xfrm>
              <a:off x="2133601" y="1520191"/>
              <a:ext cx="3883151" cy="4956047"/>
            </a:xfrm>
            <a:prstGeom prst="rect">
              <a:avLst/>
            </a:prstGeom>
            <a:blipFill>
              <a:blip r:embed="rId6" cstate="print"/>
              <a:stretch>
                <a:fillRect/>
              </a:stretch>
            </a:blipFill>
          </p:spPr>
          <p:txBody>
            <a:bodyPr wrap="square" lIns="0" tIns="0" rIns="0" bIns="0" rtlCol="0"/>
            <a:lstStyle/>
            <a:p>
              <a:pPr defTabSz="914400"/>
              <a:endParaRPr dirty="0">
                <a:solidFill>
                  <a:prstClr val="black"/>
                </a:solidFill>
              </a:endParaRPr>
            </a:p>
          </p:txBody>
        </p:sp>
        <p:sp>
          <p:nvSpPr>
            <p:cNvPr id="12" name="object 12"/>
            <p:cNvSpPr/>
            <p:nvPr/>
          </p:nvSpPr>
          <p:spPr>
            <a:xfrm>
              <a:off x="2127123" y="1513713"/>
              <a:ext cx="3896360" cy="4969510"/>
            </a:xfrm>
            <a:custGeom>
              <a:avLst/>
              <a:gdLst/>
              <a:ahLst/>
              <a:cxnLst/>
              <a:rect l="l" t="t" r="r" b="b"/>
              <a:pathLst>
                <a:path w="3896360" h="4969510">
                  <a:moveTo>
                    <a:pt x="0" y="0"/>
                  </a:moveTo>
                  <a:lnTo>
                    <a:pt x="3896105" y="0"/>
                  </a:lnTo>
                  <a:lnTo>
                    <a:pt x="3896105" y="4969002"/>
                  </a:lnTo>
                  <a:lnTo>
                    <a:pt x="0" y="4969002"/>
                  </a:lnTo>
                  <a:lnTo>
                    <a:pt x="0" y="0"/>
                  </a:lnTo>
                  <a:close/>
                </a:path>
              </a:pathLst>
            </a:custGeom>
            <a:ln w="12954">
              <a:solidFill>
                <a:srgbClr val="000000"/>
              </a:solidFill>
            </a:ln>
          </p:spPr>
          <p:txBody>
            <a:bodyPr wrap="square" lIns="0" tIns="0" rIns="0" bIns="0" rtlCol="0"/>
            <a:lstStyle/>
            <a:p>
              <a:pPr defTabSz="914400"/>
              <a:endParaRPr dirty="0">
                <a:solidFill>
                  <a:prstClr val="black"/>
                </a:solidFill>
              </a:endParaRPr>
            </a:p>
          </p:txBody>
        </p:sp>
      </p:grpSp>
      <p:sp>
        <p:nvSpPr>
          <p:cNvPr id="14" name="object 14" descr="iimage of inforgraphic for national guard reserve military spouses"/>
          <p:cNvSpPr/>
          <p:nvPr/>
        </p:nvSpPr>
        <p:spPr>
          <a:xfrm>
            <a:off x="6248401" y="1350261"/>
            <a:ext cx="3980687" cy="5096255"/>
          </a:xfrm>
          <a:prstGeom prst="rect">
            <a:avLst/>
          </a:prstGeom>
          <a:blipFill>
            <a:blip r:embed="rId7" cstate="print"/>
            <a:stretch>
              <a:fillRect/>
            </a:stretch>
          </a:blipFill>
        </p:spPr>
        <p:txBody>
          <a:bodyPr wrap="square" lIns="0" tIns="0" rIns="0" bIns="0" rtlCol="0"/>
          <a:lstStyle/>
          <a:p>
            <a:pPr defTabSz="914400"/>
            <a:endParaRPr dirty="0">
              <a:solidFill>
                <a:prstClr val="black"/>
              </a:solidFill>
            </a:endParaRPr>
          </a:p>
        </p:txBody>
      </p:sp>
      <p:sp>
        <p:nvSpPr>
          <p:cNvPr id="25" name="Text Placeholder 24">
            <a:extLst>
              <a:ext uri="{FF2B5EF4-FFF2-40B4-BE49-F238E27FC236}">
                <a16:creationId xmlns:a16="http://schemas.microsoft.com/office/drawing/2014/main" id="{D7F64D34-5CD7-43DB-914B-8071C984BDEA}"/>
              </a:ext>
            </a:extLst>
          </p:cNvPr>
          <p:cNvSpPr>
            <a:spLocks noGrp="1"/>
          </p:cNvSpPr>
          <p:nvPr>
            <p:ph sz="half" idx="2"/>
          </p:nvPr>
        </p:nvSpPr>
        <p:spPr>
          <a:xfrm>
            <a:off x="0" y="6475092"/>
            <a:ext cx="12192000" cy="415020"/>
          </a:xfrm>
        </p:spPr>
        <p:txBody>
          <a:bodyPr/>
          <a:lstStyle/>
          <a:p>
            <a:pPr marL="12700" marR="0" lvl="0" indent="0" algn="ctr" defTabSz="914400" rtl="0" eaLnBrk="1" fontAlgn="auto" latinLnBrk="0" hangingPunct="1">
              <a:lnSpc>
                <a:spcPct val="100000"/>
              </a:lnSpc>
              <a:spcBef>
                <a:spcPts val="0"/>
              </a:spcBef>
              <a:spcAft>
                <a:spcPts val="0"/>
              </a:spcAft>
              <a:buClrTx/>
              <a:buSzTx/>
              <a:buFontTx/>
              <a:buNone/>
              <a:tabLst/>
              <a:defRPr/>
            </a:pPr>
            <a:r>
              <a:rPr lang="en-US" sz="1800" b="0" kern="1200" spc="-5" dirty="0">
                <a:solidFill>
                  <a:prstClr val="black"/>
                </a:solidFill>
                <a:hlinkClick r:id="rId8"/>
              </a:rPr>
              <a:t>http://militarypay.defense.gov/blendedretirement</a:t>
            </a:r>
            <a:endParaRPr lang="en-US" sz="1800" b="0" kern="1200" dirty="0">
              <a:solidFill>
                <a:prstClr val="black"/>
              </a:solidFill>
            </a:endParaRPr>
          </a:p>
          <a:p>
            <a:pPr algn="ctr"/>
            <a:endParaRPr lang="en-US" dirty="0"/>
          </a:p>
        </p:txBody>
      </p:sp>
      <p:sp>
        <p:nvSpPr>
          <p:cNvPr id="13" name="Slide Number Placeholder 12">
            <a:extLst>
              <a:ext uri="{FF2B5EF4-FFF2-40B4-BE49-F238E27FC236}">
                <a16:creationId xmlns:a16="http://schemas.microsoft.com/office/drawing/2014/main" id="{22E8E093-17BB-FB43-AE42-B9DB4DB461D8}"/>
              </a:ext>
            </a:extLst>
          </p:cNvPr>
          <p:cNvSpPr>
            <a:spLocks noGrp="1"/>
          </p:cNvSpPr>
          <p:nvPr>
            <p:ph type="sldNum" sz="quarter" idx="7"/>
          </p:nvPr>
        </p:nvSpPr>
        <p:spPr/>
        <p:txBody>
          <a:bodyPr/>
          <a:lstStyle/>
          <a:p>
            <a:fld id="{B6F15528-21DE-4FAA-801E-634DDDAF4B2B}" type="slidenum">
              <a:rPr lang="en-US" smtClean="0"/>
              <a:pPr/>
              <a:t>36</a:t>
            </a:fld>
            <a:endParaRPr lang="en-US" dirty="0"/>
          </a:p>
        </p:txBody>
      </p:sp>
      <p:sp>
        <p:nvSpPr>
          <p:cNvPr id="23" name="object 8">
            <a:extLst>
              <a:ext uri="{FF2B5EF4-FFF2-40B4-BE49-F238E27FC236}">
                <a16:creationId xmlns:a16="http://schemas.microsoft.com/office/drawing/2014/main" id="{1E805D22-C1D3-FE4B-9C11-986B57103D37}"/>
              </a:ext>
            </a:extLst>
          </p:cNvPr>
          <p:cNvSpPr txBox="1"/>
          <p:nvPr/>
        </p:nvSpPr>
        <p:spPr>
          <a:xfrm>
            <a:off x="3086571" y="123059"/>
            <a:ext cx="1766763" cy="276999"/>
          </a:xfrm>
          <a:prstGeom prst="rect">
            <a:avLst/>
          </a:prstGeom>
        </p:spPr>
        <p:txBody>
          <a:bodyPr vert="horz" wrap="square" lIns="0" tIns="0" rIns="0" bIns="0" rtlCol="0">
            <a:spAutoFit/>
          </a:bodyPr>
          <a:lstStyle/>
          <a:p>
            <a:pPr marL="12700" marR="0" lvl="0" indent="0" algn="l" defTabSz="914400" rtl="0" eaLnBrk="1" fontAlgn="auto" latinLnBrk="0" hangingPunct="1">
              <a:lnSpc>
                <a:spcPct val="100000"/>
              </a:lnSpc>
              <a:spcBef>
                <a:spcPts val="0"/>
              </a:spcBef>
              <a:spcAft>
                <a:spcPts val="0"/>
              </a:spcAft>
              <a:buClrTx/>
              <a:buSzTx/>
              <a:buFontTx/>
              <a:buNone/>
              <a:tabLst/>
              <a:defRPr/>
            </a:pPr>
            <a:r>
              <a:rPr kumimoji="0" u="none" strike="noStrike" kern="1200" cap="none" spc="-5" normalizeH="0" baseline="0" noProof="0" dirty="0">
                <a:ln>
                  <a:noFill/>
                </a:ln>
                <a:solidFill>
                  <a:srgbClr val="FFFFFF"/>
                </a:solidFill>
                <a:effectLst/>
                <a:uLnTx/>
                <a:uFillTx/>
                <a:latin typeface="Franklin Gothic Medium Cond" panose="020B0606030402020204" pitchFamily="34" charset="0"/>
                <a:cs typeface="Arial"/>
              </a:rPr>
              <a:t>UNCLASSIFIED</a:t>
            </a:r>
            <a:endParaRPr kumimoji="0" u="none" strike="noStrike" kern="1200" cap="none" spc="0" normalizeH="0" baseline="0" noProof="0" dirty="0">
              <a:ln>
                <a:noFill/>
              </a:ln>
              <a:solidFill>
                <a:prstClr val="black"/>
              </a:solidFill>
              <a:effectLst/>
              <a:uLnTx/>
              <a:uFillTx/>
              <a:latin typeface="Franklin Gothic Medium Cond" panose="020B0606030402020204" pitchFamily="34" charset="0"/>
              <a:cs typeface="Arial"/>
            </a:endParaRPr>
          </a:p>
        </p:txBody>
      </p:sp>
      <p:sp>
        <p:nvSpPr>
          <p:cNvPr id="19" name="object 7">
            <a:extLst>
              <a:ext uri="{FF2B5EF4-FFF2-40B4-BE49-F238E27FC236}">
                <a16:creationId xmlns:a16="http://schemas.microsoft.com/office/drawing/2014/main" id="{90851EB8-E4A7-8044-9C6A-D12C2E41B720}"/>
              </a:ext>
            </a:extLst>
          </p:cNvPr>
          <p:cNvSpPr txBox="1"/>
          <p:nvPr/>
        </p:nvSpPr>
        <p:spPr>
          <a:xfrm>
            <a:off x="7987285" y="1325"/>
            <a:ext cx="2601212" cy="553998"/>
          </a:xfrm>
          <a:prstGeom prst="rect">
            <a:avLst/>
          </a:prstGeom>
        </p:spPr>
        <p:txBody>
          <a:bodyPr vert="horz" wrap="square" lIns="0" tIns="0" rIns="0" bIns="0" rtlCol="0">
            <a:spAutoFit/>
          </a:bodyPr>
          <a:lstStyle/>
          <a:p>
            <a:pPr marL="12700" marR="5080" lvl="0" indent="324485" algn="r" defTabSz="914400" rtl="0" eaLnBrk="1" fontAlgn="auto" latinLnBrk="0" hangingPunct="1">
              <a:lnSpc>
                <a:spcPct val="100000"/>
              </a:lnSpc>
              <a:spcBef>
                <a:spcPts val="0"/>
              </a:spcBef>
              <a:spcAft>
                <a:spcPts val="0"/>
              </a:spcAft>
              <a:buClrTx/>
              <a:buSzTx/>
              <a:buFontTx/>
              <a:buNone/>
              <a:tabLst/>
              <a:defRPr/>
            </a:pPr>
            <a:r>
              <a:rPr kumimoji="0" b="0" i="0" u="none" strike="noStrike" kern="1200" cap="none" spc="-5" normalizeH="0" baseline="0" noProof="0" dirty="0">
                <a:ln>
                  <a:noFill/>
                </a:ln>
                <a:solidFill>
                  <a:srgbClr val="FFFFFF"/>
                </a:solidFill>
                <a:effectLst/>
                <a:uLnTx/>
                <a:uFillTx/>
                <a:latin typeface="Franklin Gothic Medium Cond"/>
                <a:ea typeface="+mn-ea"/>
                <a:cs typeface="Franklin Gothic Medium Cond"/>
              </a:rPr>
              <a:t>The Uniformed </a:t>
            </a:r>
            <a:r>
              <a:rPr kumimoji="0" b="0" i="0" u="none" strike="noStrike" kern="1200" cap="none" spc="5" normalizeH="0" baseline="0" noProof="0" dirty="0">
                <a:ln>
                  <a:noFill/>
                </a:ln>
                <a:solidFill>
                  <a:srgbClr val="FFFFFF"/>
                </a:solidFill>
                <a:effectLst/>
                <a:uLnTx/>
                <a:uFillTx/>
                <a:latin typeface="Franklin Gothic Medium Cond"/>
                <a:ea typeface="+mn-ea"/>
                <a:cs typeface="Franklin Gothic Medium Cond"/>
              </a:rPr>
              <a:t>Services  </a:t>
            </a:r>
            <a:r>
              <a:rPr kumimoji="0" b="0" i="0" u="none" strike="noStrike" kern="1200" cap="none" spc="-5" normalizeH="0" baseline="0" noProof="0" dirty="0">
                <a:ln>
                  <a:noFill/>
                </a:ln>
                <a:solidFill>
                  <a:srgbClr val="FFFFFF"/>
                </a:solidFill>
                <a:effectLst/>
                <a:uLnTx/>
                <a:uFillTx/>
                <a:latin typeface="Franklin Gothic Medium Cond"/>
                <a:ea typeface="+mn-ea"/>
                <a:cs typeface="Franklin Gothic Medium Cond"/>
              </a:rPr>
              <a:t>Blended Retirement</a:t>
            </a:r>
            <a:r>
              <a:rPr kumimoji="0" b="0" i="0" u="none" strike="noStrike" kern="1200" cap="none" spc="-30" normalizeH="0" baseline="0" noProof="0" dirty="0">
                <a:ln>
                  <a:noFill/>
                </a:ln>
                <a:solidFill>
                  <a:srgbClr val="FFFFFF"/>
                </a:solidFill>
                <a:effectLst/>
                <a:uLnTx/>
                <a:uFillTx/>
                <a:latin typeface="Franklin Gothic Medium Cond"/>
                <a:ea typeface="+mn-ea"/>
                <a:cs typeface="Franklin Gothic Medium Cond"/>
              </a:rPr>
              <a:t> </a:t>
            </a:r>
            <a:r>
              <a:rPr kumimoji="0" b="0" i="0" u="none" strike="noStrike" kern="1200" cap="none" spc="0" normalizeH="0" baseline="0" noProof="0" dirty="0">
                <a:ln>
                  <a:noFill/>
                </a:ln>
                <a:solidFill>
                  <a:srgbClr val="FFFFFF"/>
                </a:solidFill>
                <a:effectLst/>
                <a:uLnTx/>
                <a:uFillTx/>
                <a:latin typeface="Franklin Gothic Medium Cond"/>
                <a:ea typeface="+mn-ea"/>
                <a:cs typeface="Franklin Gothic Medium Cond"/>
              </a:rPr>
              <a:t>System</a:t>
            </a:r>
            <a:endParaRPr kumimoji="0" b="0" i="0" u="none" strike="noStrike" kern="1200" cap="none" spc="0" normalizeH="0" baseline="0" noProof="0" dirty="0">
              <a:ln>
                <a:noFill/>
              </a:ln>
              <a:solidFill>
                <a:prstClr val="black"/>
              </a:solidFill>
              <a:effectLst/>
              <a:uLnTx/>
              <a:uFillTx/>
              <a:latin typeface="Franklin Gothic Medium Cond"/>
              <a:ea typeface="+mn-ea"/>
              <a:cs typeface="Franklin Gothic Medium Cond"/>
            </a:endParaRPr>
          </a:p>
        </p:txBody>
      </p:sp>
    </p:spTree>
    <p:extLst>
      <p:ext uri="{BB962C8B-B14F-4D97-AF65-F5344CB8AC3E}">
        <p14:creationId xmlns:p14="http://schemas.microsoft.com/office/powerpoint/2010/main" val="24702877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descr="Department of defense logo">
            <a:extLst>
              <a:ext uri="{FF2B5EF4-FFF2-40B4-BE49-F238E27FC236}">
                <a16:creationId xmlns:a16="http://schemas.microsoft.com/office/drawing/2014/main" id="{1CEED152-E113-42E0-969D-30A33009A043}"/>
              </a:ext>
            </a:extLst>
          </p:cNvPr>
          <p:cNvGrpSpPr/>
          <p:nvPr/>
        </p:nvGrpSpPr>
        <p:grpSpPr>
          <a:xfrm>
            <a:off x="1524001" y="76200"/>
            <a:ext cx="1450085" cy="1450086"/>
            <a:chOff x="1524001" y="76200"/>
            <a:chExt cx="1450085" cy="1450086"/>
          </a:xfrm>
        </p:grpSpPr>
        <p:sp>
          <p:nvSpPr>
            <p:cNvPr id="4" name="object 4" descr="Department of Defense"/>
            <p:cNvSpPr/>
            <p:nvPr/>
          </p:nvSpPr>
          <p:spPr>
            <a:xfrm>
              <a:off x="1524001" y="76200"/>
              <a:ext cx="1450085" cy="1450086"/>
            </a:xfrm>
            <a:prstGeom prst="rect">
              <a:avLst/>
            </a:prstGeom>
            <a:blipFill>
              <a:blip r:embed="rId3" cstate="print"/>
              <a:stretch>
                <a:fillRect/>
              </a:stretch>
            </a:blipFill>
          </p:spPr>
          <p:txBody>
            <a:bodyPr wrap="square" lIns="0" tIns="0" rIns="0" bIns="0" rtlCol="0"/>
            <a:lstStyle/>
            <a:p>
              <a:pPr defTabSz="914400"/>
              <a:endParaRPr dirty="0">
                <a:solidFill>
                  <a:prstClr val="black"/>
                </a:solidFill>
              </a:endParaRPr>
            </a:p>
          </p:txBody>
        </p:sp>
        <p:sp>
          <p:nvSpPr>
            <p:cNvPr id="5" name="object 5" descr="&quot;&quot;"/>
            <p:cNvSpPr/>
            <p:nvPr/>
          </p:nvSpPr>
          <p:spPr>
            <a:xfrm>
              <a:off x="1600201" y="152401"/>
              <a:ext cx="1295399" cy="1295399"/>
            </a:xfrm>
            <a:prstGeom prst="rect">
              <a:avLst/>
            </a:prstGeom>
            <a:blipFill>
              <a:blip r:embed="rId4" cstate="print"/>
              <a:stretch>
                <a:fillRect/>
              </a:stretch>
            </a:blipFill>
          </p:spPr>
          <p:txBody>
            <a:bodyPr wrap="square" lIns="0" tIns="0" rIns="0" bIns="0" rtlCol="0"/>
            <a:lstStyle/>
            <a:p>
              <a:pPr defTabSz="914400"/>
              <a:endParaRPr dirty="0">
                <a:solidFill>
                  <a:prstClr val="black"/>
                </a:solidFill>
              </a:endParaRPr>
            </a:p>
          </p:txBody>
        </p:sp>
      </p:grpSp>
      <p:sp>
        <p:nvSpPr>
          <p:cNvPr id="3" name="Title 2">
            <a:extLst>
              <a:ext uri="{FF2B5EF4-FFF2-40B4-BE49-F238E27FC236}">
                <a16:creationId xmlns:a16="http://schemas.microsoft.com/office/drawing/2014/main" id="{1B92BE21-F4EF-4D2B-8E50-17B8EBE396B6}"/>
              </a:ext>
            </a:extLst>
          </p:cNvPr>
          <p:cNvSpPr>
            <a:spLocks noGrp="1"/>
          </p:cNvSpPr>
          <p:nvPr>
            <p:ph type="title"/>
          </p:nvPr>
        </p:nvSpPr>
        <p:spPr>
          <a:xfrm>
            <a:off x="3340360" y="967787"/>
            <a:ext cx="6363478" cy="923330"/>
          </a:xfrm>
        </p:spPr>
        <p:txBody>
          <a:bodyPr/>
          <a:lstStyle/>
          <a:p>
            <a:pPr marL="12700" marR="0" lvl="0" indent="0" algn="ctr" defTabSz="914400" rtl="0" eaLnBrk="1" fontAlgn="auto" latinLnBrk="0" hangingPunct="1">
              <a:lnSpc>
                <a:spcPct val="100000"/>
              </a:lnSpc>
              <a:spcBef>
                <a:spcPts val="0"/>
              </a:spcBef>
              <a:spcAft>
                <a:spcPts val="0"/>
              </a:spcAft>
              <a:tabLst/>
              <a:defRPr/>
            </a:pPr>
            <a:r>
              <a:rPr lang="en-US" sz="3600" b="1" kern="1200" spc="-150" dirty="0">
                <a:solidFill>
                  <a:prstClr val="black"/>
                </a:solidFill>
                <a:latin typeface="Arial"/>
                <a:ea typeface="+mn-ea"/>
                <a:cs typeface="Arial"/>
              </a:rPr>
              <a:t>Questions</a:t>
            </a:r>
            <a:br>
              <a:rPr lang="en-US" sz="3600" kern="1200" dirty="0">
                <a:solidFill>
                  <a:prstClr val="black"/>
                </a:solidFill>
                <a:latin typeface="Arial"/>
                <a:ea typeface="+mn-ea"/>
                <a:cs typeface="Arial"/>
              </a:rPr>
            </a:br>
            <a:endParaRPr lang="en-US" dirty="0"/>
          </a:p>
        </p:txBody>
      </p:sp>
      <p:sp>
        <p:nvSpPr>
          <p:cNvPr id="16" name="object 16" descr="BRS logo"/>
          <p:cNvSpPr/>
          <p:nvPr/>
        </p:nvSpPr>
        <p:spPr>
          <a:xfrm>
            <a:off x="1734312" y="1901953"/>
            <a:ext cx="3115055" cy="1099565"/>
          </a:xfrm>
          <a:prstGeom prst="rect">
            <a:avLst/>
          </a:prstGeom>
          <a:blipFill>
            <a:blip r:embed="rId5" cstate="print"/>
            <a:stretch>
              <a:fillRect/>
            </a:stretch>
          </a:blipFill>
        </p:spPr>
        <p:txBody>
          <a:bodyPr wrap="square" lIns="0" tIns="0" rIns="0" bIns="0" rtlCol="0"/>
          <a:lstStyle/>
          <a:p>
            <a:pPr defTabSz="914400"/>
            <a:endParaRPr dirty="0">
              <a:solidFill>
                <a:prstClr val="black"/>
              </a:solidFill>
            </a:endParaRPr>
          </a:p>
        </p:txBody>
      </p:sp>
      <p:sp>
        <p:nvSpPr>
          <p:cNvPr id="9" name="object 9" descr="Visit our website"/>
          <p:cNvSpPr/>
          <p:nvPr/>
        </p:nvSpPr>
        <p:spPr>
          <a:xfrm>
            <a:off x="2590801" y="2945130"/>
            <a:ext cx="2943605" cy="1485899"/>
          </a:xfrm>
          <a:prstGeom prst="rect">
            <a:avLst/>
          </a:prstGeom>
          <a:blipFill>
            <a:blip r:embed="rId6" cstate="print"/>
            <a:stretch>
              <a:fillRect/>
            </a:stretch>
          </a:blipFill>
        </p:spPr>
        <p:txBody>
          <a:bodyPr wrap="square" lIns="0" tIns="0" rIns="0" bIns="0" rtlCol="0"/>
          <a:lstStyle/>
          <a:p>
            <a:pPr defTabSz="914400"/>
            <a:endParaRPr dirty="0">
              <a:solidFill>
                <a:prstClr val="black"/>
              </a:solidFill>
            </a:endParaRPr>
          </a:p>
        </p:txBody>
      </p:sp>
      <p:grpSp>
        <p:nvGrpSpPr>
          <p:cNvPr id="23" name="Group 22" descr="January 1st calendar date">
            <a:extLst>
              <a:ext uri="{FF2B5EF4-FFF2-40B4-BE49-F238E27FC236}">
                <a16:creationId xmlns:a16="http://schemas.microsoft.com/office/drawing/2014/main" id="{81B106EF-DD30-4376-B9F5-1B49CBDF2BE4}"/>
              </a:ext>
            </a:extLst>
          </p:cNvPr>
          <p:cNvGrpSpPr/>
          <p:nvPr/>
        </p:nvGrpSpPr>
        <p:grpSpPr>
          <a:xfrm>
            <a:off x="7442950" y="1329029"/>
            <a:ext cx="1562364" cy="1524661"/>
            <a:chOff x="7442950" y="1329029"/>
            <a:chExt cx="1562364" cy="1524661"/>
          </a:xfrm>
        </p:grpSpPr>
        <p:sp>
          <p:nvSpPr>
            <p:cNvPr id="13" name="object 13" descr="January 1st calendar date"/>
            <p:cNvSpPr/>
            <p:nvPr/>
          </p:nvSpPr>
          <p:spPr>
            <a:xfrm>
              <a:off x="7444740" y="1371601"/>
              <a:ext cx="1560574" cy="1482089"/>
            </a:xfrm>
            <a:prstGeom prst="rect">
              <a:avLst/>
            </a:prstGeom>
            <a:blipFill>
              <a:blip r:embed="rId7" cstate="print"/>
              <a:stretch>
                <a:fillRect/>
              </a:stretch>
            </a:blipFill>
          </p:spPr>
          <p:txBody>
            <a:bodyPr wrap="square" lIns="0" tIns="0" rIns="0" bIns="0" rtlCol="0"/>
            <a:lstStyle/>
            <a:p>
              <a:pPr defTabSz="914400"/>
              <a:endParaRPr dirty="0">
                <a:solidFill>
                  <a:prstClr val="black"/>
                </a:solidFill>
              </a:endParaRPr>
            </a:p>
          </p:txBody>
        </p:sp>
        <p:sp>
          <p:nvSpPr>
            <p:cNvPr id="14" name="object 14" descr="January 1st 2018 calendar date"/>
            <p:cNvSpPr/>
            <p:nvPr/>
          </p:nvSpPr>
          <p:spPr>
            <a:xfrm>
              <a:off x="7442950" y="1329029"/>
              <a:ext cx="1456740" cy="1418715"/>
            </a:xfrm>
            <a:prstGeom prst="rect">
              <a:avLst/>
            </a:prstGeom>
            <a:blipFill>
              <a:blip r:embed="rId8" cstate="print"/>
              <a:stretch>
                <a:fillRect/>
              </a:stretch>
            </a:blipFill>
          </p:spPr>
          <p:txBody>
            <a:bodyPr wrap="square" lIns="0" tIns="0" rIns="0" bIns="0" rtlCol="0"/>
            <a:lstStyle/>
            <a:p>
              <a:pPr defTabSz="914400"/>
              <a:endParaRPr dirty="0">
                <a:solidFill>
                  <a:prstClr val="black"/>
                </a:solidFill>
              </a:endParaRPr>
            </a:p>
          </p:txBody>
        </p:sp>
      </p:grpSp>
      <p:sp>
        <p:nvSpPr>
          <p:cNvPr id="20" name="Content Placeholder 19">
            <a:extLst>
              <a:ext uri="{FF2B5EF4-FFF2-40B4-BE49-F238E27FC236}">
                <a16:creationId xmlns:a16="http://schemas.microsoft.com/office/drawing/2014/main" id="{4134B928-7581-495E-8BA6-E0E8F1223361}"/>
              </a:ext>
            </a:extLst>
          </p:cNvPr>
          <p:cNvSpPr>
            <a:spLocks noGrp="1"/>
          </p:cNvSpPr>
          <p:nvPr>
            <p:ph sz="half" idx="3"/>
          </p:nvPr>
        </p:nvSpPr>
        <p:spPr>
          <a:xfrm>
            <a:off x="6198868" y="2735707"/>
            <a:ext cx="5303520" cy="954107"/>
          </a:xfrm>
        </p:spPr>
        <p:txBody>
          <a:bodyPr/>
          <a:lstStyle/>
          <a:p>
            <a:pPr marL="12700" marR="5080" lvl="0" indent="0" algn="l" defTabSz="914400" rtl="0" eaLnBrk="1" fontAlgn="auto" latinLnBrk="0" hangingPunct="1">
              <a:lnSpc>
                <a:spcPct val="100000"/>
              </a:lnSpc>
              <a:spcBef>
                <a:spcPts val="0"/>
              </a:spcBef>
              <a:spcAft>
                <a:spcPts val="0"/>
              </a:spcAft>
              <a:buClrTx/>
              <a:buSzTx/>
              <a:buFontTx/>
              <a:buNone/>
              <a:tabLst/>
              <a:defRPr/>
            </a:pPr>
            <a:r>
              <a:rPr lang="en-US" sz="2000" b="0" u="heavy" kern="1200" spc="-5" dirty="0">
                <a:solidFill>
                  <a:srgbClr val="0000FF"/>
                </a:solidFill>
                <a:latin typeface="Arial Narrow"/>
                <a:cs typeface="Arial Narrow"/>
                <a:hlinkClick r:id="rId9"/>
              </a:rPr>
              <a:t>http:</a:t>
            </a:r>
            <a:r>
              <a:rPr lang="en-US" sz="2000" b="0" u="heavy" kern="1200" spc="-15" dirty="0">
                <a:solidFill>
                  <a:srgbClr val="0000FF"/>
                </a:solidFill>
                <a:latin typeface="Arial Narrow"/>
                <a:cs typeface="Arial Narrow"/>
                <a:hlinkClick r:id="rId9"/>
              </a:rPr>
              <a:t>//</a:t>
            </a:r>
            <a:r>
              <a:rPr lang="en-US" sz="2000" b="0" u="heavy" kern="1200" spc="-10" dirty="0">
                <a:solidFill>
                  <a:srgbClr val="0000FF"/>
                </a:solidFill>
                <a:latin typeface="Arial Narrow"/>
                <a:cs typeface="Arial Narrow"/>
                <a:hlinkClick r:id="rId9"/>
              </a:rPr>
              <a:t>m</a:t>
            </a:r>
            <a:r>
              <a:rPr lang="en-US" sz="2000" b="0" u="heavy" kern="1200" spc="-5" dirty="0">
                <a:solidFill>
                  <a:srgbClr val="0000FF"/>
                </a:solidFill>
                <a:latin typeface="Arial Narrow"/>
                <a:cs typeface="Arial Narrow"/>
                <a:hlinkClick r:id="rId9"/>
              </a:rPr>
              <a:t>i</a:t>
            </a:r>
            <a:r>
              <a:rPr lang="en-US" sz="2000" b="0" u="heavy" kern="1200" spc="-10" dirty="0">
                <a:solidFill>
                  <a:srgbClr val="0000FF"/>
                </a:solidFill>
                <a:latin typeface="Arial Narrow"/>
                <a:cs typeface="Arial Narrow"/>
                <a:hlinkClick r:id="rId9"/>
              </a:rPr>
              <a:t>l</a:t>
            </a:r>
            <a:r>
              <a:rPr lang="en-US" sz="2000" b="0" u="heavy" kern="1200" spc="-5" dirty="0">
                <a:solidFill>
                  <a:srgbClr val="0000FF"/>
                </a:solidFill>
                <a:latin typeface="Arial Narrow"/>
                <a:cs typeface="Arial Narrow"/>
                <a:hlinkClick r:id="rId9"/>
              </a:rPr>
              <a:t>i</a:t>
            </a:r>
            <a:r>
              <a:rPr lang="en-US" sz="2000" b="0" u="heavy" kern="1200" spc="-15" dirty="0">
                <a:solidFill>
                  <a:srgbClr val="0000FF"/>
                </a:solidFill>
                <a:latin typeface="Arial Narrow"/>
                <a:cs typeface="Arial Narrow"/>
                <a:hlinkClick r:id="rId9"/>
              </a:rPr>
              <a:t>t</a:t>
            </a:r>
            <a:r>
              <a:rPr lang="en-US" sz="2000" b="0" u="heavy" kern="1200" spc="-5" dirty="0">
                <a:solidFill>
                  <a:srgbClr val="0000FF"/>
                </a:solidFill>
                <a:latin typeface="Arial Narrow"/>
                <a:cs typeface="Arial Narrow"/>
                <a:hlinkClick r:id="rId9"/>
              </a:rPr>
              <a:t>arypa</a:t>
            </a:r>
            <a:r>
              <a:rPr lang="en-US" sz="2000" b="0" u="heavy" kern="1200" spc="-125" dirty="0">
                <a:solidFill>
                  <a:srgbClr val="0000FF"/>
                </a:solidFill>
                <a:latin typeface="Arial Narrow"/>
                <a:cs typeface="Arial Narrow"/>
                <a:hlinkClick r:id="rId9"/>
              </a:rPr>
              <a:t>y</a:t>
            </a:r>
            <a:r>
              <a:rPr lang="en-US" sz="2000" b="0" u="heavy" kern="1200" spc="-5" dirty="0">
                <a:solidFill>
                  <a:srgbClr val="0000FF"/>
                </a:solidFill>
                <a:latin typeface="Arial Narrow"/>
                <a:cs typeface="Arial Narrow"/>
                <a:hlinkClick r:id="rId9"/>
              </a:rPr>
              <a:t>.defense</a:t>
            </a:r>
            <a:r>
              <a:rPr lang="en-US" sz="2000" b="0" u="heavy" kern="1200" spc="-15" dirty="0">
                <a:solidFill>
                  <a:srgbClr val="0000FF"/>
                </a:solidFill>
                <a:latin typeface="Arial Narrow"/>
                <a:cs typeface="Arial Narrow"/>
                <a:hlinkClick r:id="rId9"/>
              </a:rPr>
              <a:t>.</a:t>
            </a:r>
            <a:r>
              <a:rPr lang="en-US" sz="2000" b="0" u="heavy" kern="1200" spc="-5" dirty="0">
                <a:solidFill>
                  <a:srgbClr val="0000FF"/>
                </a:solidFill>
                <a:latin typeface="Arial Narrow"/>
                <a:cs typeface="Arial Narrow"/>
                <a:hlinkClick r:id="rId9"/>
              </a:rPr>
              <a:t>gov/blendedret</a:t>
            </a:r>
            <a:r>
              <a:rPr lang="en-US" sz="2000" b="0" u="heavy" kern="1200" spc="-10" dirty="0">
                <a:solidFill>
                  <a:srgbClr val="0000FF"/>
                </a:solidFill>
                <a:latin typeface="Arial Narrow"/>
                <a:cs typeface="Arial Narrow"/>
                <a:hlinkClick r:id="rId9"/>
              </a:rPr>
              <a:t>i</a:t>
            </a:r>
            <a:r>
              <a:rPr lang="en-US" sz="2000" b="0" u="heavy" kern="1200" spc="-5" dirty="0">
                <a:solidFill>
                  <a:srgbClr val="0000FF"/>
                </a:solidFill>
                <a:latin typeface="Arial Narrow"/>
                <a:cs typeface="Arial Narrow"/>
                <a:hlinkClick r:id="rId9"/>
              </a:rPr>
              <a:t>re</a:t>
            </a:r>
            <a:r>
              <a:rPr lang="en-US" sz="2000" b="0" u="heavy" kern="1200" spc="-10" dirty="0">
                <a:solidFill>
                  <a:srgbClr val="0000FF"/>
                </a:solidFill>
                <a:latin typeface="Arial Narrow"/>
                <a:cs typeface="Arial Narrow"/>
                <a:hlinkClick r:id="rId9"/>
              </a:rPr>
              <a:t>m</a:t>
            </a:r>
            <a:r>
              <a:rPr lang="en-US" sz="2000" b="0" u="heavy" kern="1200" spc="-5" dirty="0">
                <a:solidFill>
                  <a:srgbClr val="0000FF"/>
                </a:solidFill>
                <a:latin typeface="Arial Narrow"/>
                <a:cs typeface="Arial Narrow"/>
                <a:hlinkClick r:id="rId9"/>
              </a:rPr>
              <a:t>ent </a:t>
            </a:r>
            <a:r>
              <a:rPr lang="en-US" sz="2000" b="0" kern="1200" spc="-5" dirty="0">
                <a:solidFill>
                  <a:srgbClr val="0000FF"/>
                </a:solidFill>
                <a:latin typeface="Arial Narrow"/>
                <a:cs typeface="Arial Narrow"/>
              </a:rPr>
              <a:t> </a:t>
            </a:r>
            <a:r>
              <a:rPr lang="en-US" sz="2000" b="0" u="heavy" kern="1200" spc="-5" dirty="0">
                <a:solidFill>
                  <a:srgbClr val="0000FF"/>
                </a:solidFill>
                <a:latin typeface="Arial Narrow"/>
                <a:cs typeface="Arial Narrow"/>
                <a:hlinkClick r:id="rId10"/>
              </a:rPr>
              <a:t>http://www.militaryonesource.com</a:t>
            </a:r>
            <a:endParaRPr lang="en-US" sz="2000" b="0" kern="1200" dirty="0">
              <a:solidFill>
                <a:prstClr val="black"/>
              </a:solidFill>
              <a:latin typeface="Arial Narrow"/>
              <a:cs typeface="Arial Narrow"/>
            </a:endParaRPr>
          </a:p>
          <a:p>
            <a:endParaRPr lang="en-US" dirty="0"/>
          </a:p>
        </p:txBody>
      </p:sp>
      <p:sp>
        <p:nvSpPr>
          <p:cNvPr id="12" name="object 12" descr="Social media invite to join the conversation about BRS on Facebook and Twitter"/>
          <p:cNvSpPr/>
          <p:nvPr/>
        </p:nvSpPr>
        <p:spPr>
          <a:xfrm>
            <a:off x="4572001" y="4343401"/>
            <a:ext cx="4467605" cy="1381505"/>
          </a:xfrm>
          <a:prstGeom prst="rect">
            <a:avLst/>
          </a:prstGeom>
          <a:blipFill>
            <a:blip r:embed="rId11" cstate="print"/>
            <a:stretch>
              <a:fillRect/>
            </a:stretch>
          </a:blipFill>
        </p:spPr>
        <p:txBody>
          <a:bodyPr wrap="square" lIns="0" tIns="0" rIns="0" bIns="0" rtlCol="0"/>
          <a:lstStyle/>
          <a:p>
            <a:pPr defTabSz="914400"/>
            <a:endParaRPr dirty="0">
              <a:solidFill>
                <a:prstClr val="black"/>
              </a:solidFill>
            </a:endParaRPr>
          </a:p>
        </p:txBody>
      </p:sp>
      <p:sp>
        <p:nvSpPr>
          <p:cNvPr id="19" name="Content Placeholder 18">
            <a:extLst>
              <a:ext uri="{FF2B5EF4-FFF2-40B4-BE49-F238E27FC236}">
                <a16:creationId xmlns:a16="http://schemas.microsoft.com/office/drawing/2014/main" id="{10234816-1C3E-40EC-9F4A-48E41258B984}"/>
              </a:ext>
            </a:extLst>
          </p:cNvPr>
          <p:cNvSpPr>
            <a:spLocks noGrp="1"/>
          </p:cNvSpPr>
          <p:nvPr>
            <p:ph sz="half" idx="2"/>
          </p:nvPr>
        </p:nvSpPr>
        <p:spPr>
          <a:xfrm>
            <a:off x="3980934" y="6100942"/>
            <a:ext cx="5212927" cy="830997"/>
          </a:xfrm>
        </p:spPr>
        <p:txBody>
          <a:bodyPr/>
          <a:lstStyle/>
          <a:p>
            <a:pPr marL="12700" marR="5080" lvl="0" indent="0" algn="l" defTabSz="914400" rtl="0" eaLnBrk="1" fontAlgn="auto" latinLnBrk="0" hangingPunct="1">
              <a:lnSpc>
                <a:spcPct val="100000"/>
              </a:lnSpc>
              <a:spcBef>
                <a:spcPts val="0"/>
              </a:spcBef>
              <a:spcAft>
                <a:spcPts val="0"/>
              </a:spcAft>
              <a:buClrTx/>
              <a:buSzTx/>
              <a:buFontTx/>
              <a:buNone/>
              <a:tabLst/>
              <a:defRPr/>
            </a:pPr>
            <a:r>
              <a:rPr lang="en-US" b="0" u="heavy" kern="1200" spc="-5" dirty="0">
                <a:solidFill>
                  <a:srgbClr val="0000FF"/>
                </a:solidFill>
                <a:latin typeface="Arial Narrow"/>
                <a:cs typeface="Arial Narrow"/>
                <a:hlinkClick r:id="rId12"/>
              </a:rPr>
              <a:t>BRS Videos on Facebook </a:t>
            </a:r>
            <a:br>
              <a:rPr lang="en-US" b="0" u="heavy" kern="1200" spc="-5" dirty="0">
                <a:solidFill>
                  <a:srgbClr val="0000FF"/>
                </a:solidFill>
                <a:latin typeface="Arial Narrow"/>
                <a:cs typeface="Arial Narrow"/>
              </a:rPr>
            </a:br>
            <a:r>
              <a:rPr lang="en-US" b="0" u="heavy" kern="1200" dirty="0">
                <a:solidFill>
                  <a:srgbClr val="0000FF"/>
                </a:solidFill>
                <a:latin typeface="Arial Narrow"/>
                <a:cs typeface="Arial Narrow"/>
                <a:hlinkClick r:id="rId13"/>
              </a:rPr>
              <a:t>BRS </a:t>
            </a:r>
            <a:r>
              <a:rPr lang="en-US" b="0" u="heavy" kern="1200" spc="-5" dirty="0">
                <a:solidFill>
                  <a:srgbClr val="0000FF"/>
                </a:solidFill>
                <a:latin typeface="Arial Narrow"/>
                <a:cs typeface="Arial Narrow"/>
                <a:hlinkClick r:id="rId13"/>
              </a:rPr>
              <a:t>DVIDS</a:t>
            </a:r>
            <a:r>
              <a:rPr lang="en-US" b="0" u="heavy" kern="1200" spc="-85" dirty="0">
                <a:solidFill>
                  <a:srgbClr val="0000FF"/>
                </a:solidFill>
                <a:latin typeface="Arial Narrow"/>
                <a:cs typeface="Arial Narrow"/>
                <a:hlinkClick r:id="rId13"/>
              </a:rPr>
              <a:t> </a:t>
            </a:r>
            <a:r>
              <a:rPr lang="en-US" b="0" u="heavy" kern="1200" dirty="0">
                <a:solidFill>
                  <a:srgbClr val="0000FF"/>
                </a:solidFill>
                <a:latin typeface="Arial Narrow"/>
                <a:cs typeface="Arial Narrow"/>
                <a:hlinkClick r:id="rId13"/>
              </a:rPr>
              <a:t>Hub</a:t>
            </a:r>
            <a:endParaRPr lang="en-US" b="0" kern="1200" dirty="0">
              <a:solidFill>
                <a:prstClr val="black"/>
              </a:solidFill>
              <a:latin typeface="Arial Narrow"/>
              <a:cs typeface="Arial Narrow"/>
            </a:endParaRPr>
          </a:p>
          <a:p>
            <a:endParaRPr lang="en-US" dirty="0"/>
          </a:p>
        </p:txBody>
      </p:sp>
      <p:sp>
        <p:nvSpPr>
          <p:cNvPr id="11" name="Slide Number Placeholder 10">
            <a:extLst>
              <a:ext uri="{FF2B5EF4-FFF2-40B4-BE49-F238E27FC236}">
                <a16:creationId xmlns:a16="http://schemas.microsoft.com/office/drawing/2014/main" id="{274776A5-DF1E-DA4D-9EF4-15E2C442C3C8}"/>
              </a:ext>
            </a:extLst>
          </p:cNvPr>
          <p:cNvSpPr>
            <a:spLocks noGrp="1"/>
          </p:cNvSpPr>
          <p:nvPr>
            <p:ph type="sldNum" sz="quarter" idx="7"/>
          </p:nvPr>
        </p:nvSpPr>
        <p:spPr/>
        <p:txBody>
          <a:bodyPr/>
          <a:lstStyle/>
          <a:p>
            <a:fld id="{B6F15528-21DE-4FAA-801E-634DDDAF4B2B}" type="slidenum">
              <a:rPr lang="en-US" smtClean="0"/>
              <a:pPr/>
              <a:t>37</a:t>
            </a:fld>
            <a:endParaRPr lang="en-US" dirty="0"/>
          </a:p>
        </p:txBody>
      </p:sp>
      <p:sp>
        <p:nvSpPr>
          <p:cNvPr id="25" name="object 8">
            <a:extLst>
              <a:ext uri="{FF2B5EF4-FFF2-40B4-BE49-F238E27FC236}">
                <a16:creationId xmlns:a16="http://schemas.microsoft.com/office/drawing/2014/main" id="{81C5CC97-A246-7441-B437-413D83731E24}"/>
              </a:ext>
            </a:extLst>
          </p:cNvPr>
          <p:cNvSpPr txBox="1"/>
          <p:nvPr/>
        </p:nvSpPr>
        <p:spPr>
          <a:xfrm>
            <a:off x="3086571" y="123059"/>
            <a:ext cx="1766763" cy="276999"/>
          </a:xfrm>
          <a:prstGeom prst="rect">
            <a:avLst/>
          </a:prstGeom>
        </p:spPr>
        <p:txBody>
          <a:bodyPr vert="horz" wrap="square" lIns="0" tIns="0" rIns="0" bIns="0" rtlCol="0">
            <a:spAutoFit/>
          </a:bodyPr>
          <a:lstStyle/>
          <a:p>
            <a:pPr marL="12700" marR="0" lvl="0" indent="0" algn="l" defTabSz="914400" rtl="0" eaLnBrk="1" fontAlgn="auto" latinLnBrk="0" hangingPunct="1">
              <a:lnSpc>
                <a:spcPct val="100000"/>
              </a:lnSpc>
              <a:spcBef>
                <a:spcPts val="0"/>
              </a:spcBef>
              <a:spcAft>
                <a:spcPts val="0"/>
              </a:spcAft>
              <a:buClrTx/>
              <a:buSzTx/>
              <a:buFontTx/>
              <a:buNone/>
              <a:tabLst/>
              <a:defRPr/>
            </a:pPr>
            <a:r>
              <a:rPr kumimoji="0" u="none" strike="noStrike" kern="1200" cap="none" spc="-5" normalizeH="0" baseline="0" noProof="0" dirty="0">
                <a:ln>
                  <a:noFill/>
                </a:ln>
                <a:solidFill>
                  <a:srgbClr val="FFFFFF"/>
                </a:solidFill>
                <a:effectLst/>
                <a:uLnTx/>
                <a:uFillTx/>
                <a:latin typeface="Franklin Gothic Medium Cond" panose="020B0606030402020204" pitchFamily="34" charset="0"/>
                <a:cs typeface="Arial"/>
              </a:rPr>
              <a:t>UNCLASSIFIED</a:t>
            </a:r>
            <a:endParaRPr kumimoji="0" u="none" strike="noStrike" kern="1200" cap="none" spc="0" normalizeH="0" baseline="0" noProof="0" dirty="0">
              <a:ln>
                <a:noFill/>
              </a:ln>
              <a:solidFill>
                <a:prstClr val="black"/>
              </a:solidFill>
              <a:effectLst/>
              <a:uLnTx/>
              <a:uFillTx/>
              <a:latin typeface="Franklin Gothic Medium Cond" panose="020B0606030402020204" pitchFamily="34" charset="0"/>
              <a:cs typeface="Arial"/>
            </a:endParaRPr>
          </a:p>
        </p:txBody>
      </p:sp>
      <p:sp>
        <p:nvSpPr>
          <p:cNvPr id="24" name="object 7">
            <a:extLst>
              <a:ext uri="{FF2B5EF4-FFF2-40B4-BE49-F238E27FC236}">
                <a16:creationId xmlns:a16="http://schemas.microsoft.com/office/drawing/2014/main" id="{D1E5BB83-2611-C547-BB6A-7B000AE80055}"/>
              </a:ext>
            </a:extLst>
          </p:cNvPr>
          <p:cNvSpPr txBox="1"/>
          <p:nvPr/>
        </p:nvSpPr>
        <p:spPr>
          <a:xfrm>
            <a:off x="7987285" y="1325"/>
            <a:ext cx="2601212" cy="553998"/>
          </a:xfrm>
          <a:prstGeom prst="rect">
            <a:avLst/>
          </a:prstGeom>
        </p:spPr>
        <p:txBody>
          <a:bodyPr vert="horz" wrap="square" lIns="0" tIns="0" rIns="0" bIns="0" rtlCol="0">
            <a:spAutoFit/>
          </a:bodyPr>
          <a:lstStyle/>
          <a:p>
            <a:pPr marL="12700" marR="5080" lvl="0" indent="324485" algn="r" defTabSz="914400" rtl="0" eaLnBrk="1" fontAlgn="auto" latinLnBrk="0" hangingPunct="1">
              <a:lnSpc>
                <a:spcPct val="100000"/>
              </a:lnSpc>
              <a:spcBef>
                <a:spcPts val="0"/>
              </a:spcBef>
              <a:spcAft>
                <a:spcPts val="0"/>
              </a:spcAft>
              <a:buClrTx/>
              <a:buSzTx/>
              <a:buFontTx/>
              <a:buNone/>
              <a:tabLst/>
              <a:defRPr/>
            </a:pPr>
            <a:r>
              <a:rPr kumimoji="0" b="0" i="0" u="none" strike="noStrike" kern="1200" cap="none" spc="-5" normalizeH="0" baseline="0" noProof="0" dirty="0">
                <a:ln>
                  <a:noFill/>
                </a:ln>
                <a:solidFill>
                  <a:srgbClr val="FFFFFF"/>
                </a:solidFill>
                <a:effectLst/>
                <a:uLnTx/>
                <a:uFillTx/>
                <a:latin typeface="Franklin Gothic Medium Cond"/>
                <a:ea typeface="+mn-ea"/>
                <a:cs typeface="Franklin Gothic Medium Cond"/>
              </a:rPr>
              <a:t>The Uniformed </a:t>
            </a:r>
            <a:r>
              <a:rPr kumimoji="0" b="0" i="0" u="none" strike="noStrike" kern="1200" cap="none" spc="5" normalizeH="0" baseline="0" noProof="0" dirty="0">
                <a:ln>
                  <a:noFill/>
                </a:ln>
                <a:solidFill>
                  <a:srgbClr val="FFFFFF"/>
                </a:solidFill>
                <a:effectLst/>
                <a:uLnTx/>
                <a:uFillTx/>
                <a:latin typeface="Franklin Gothic Medium Cond"/>
                <a:ea typeface="+mn-ea"/>
                <a:cs typeface="Franklin Gothic Medium Cond"/>
              </a:rPr>
              <a:t>Services  </a:t>
            </a:r>
            <a:r>
              <a:rPr kumimoji="0" b="0" i="0" u="none" strike="noStrike" kern="1200" cap="none" spc="-5" normalizeH="0" baseline="0" noProof="0" dirty="0">
                <a:ln>
                  <a:noFill/>
                </a:ln>
                <a:solidFill>
                  <a:srgbClr val="FFFFFF"/>
                </a:solidFill>
                <a:effectLst/>
                <a:uLnTx/>
                <a:uFillTx/>
                <a:latin typeface="Franklin Gothic Medium Cond"/>
                <a:ea typeface="+mn-ea"/>
                <a:cs typeface="Franklin Gothic Medium Cond"/>
              </a:rPr>
              <a:t>Blended Retirement</a:t>
            </a:r>
            <a:r>
              <a:rPr kumimoji="0" b="0" i="0" u="none" strike="noStrike" kern="1200" cap="none" spc="-30" normalizeH="0" baseline="0" noProof="0" dirty="0">
                <a:ln>
                  <a:noFill/>
                </a:ln>
                <a:solidFill>
                  <a:srgbClr val="FFFFFF"/>
                </a:solidFill>
                <a:effectLst/>
                <a:uLnTx/>
                <a:uFillTx/>
                <a:latin typeface="Franklin Gothic Medium Cond"/>
                <a:ea typeface="+mn-ea"/>
                <a:cs typeface="Franklin Gothic Medium Cond"/>
              </a:rPr>
              <a:t> </a:t>
            </a:r>
            <a:r>
              <a:rPr kumimoji="0" b="0" i="0" u="none" strike="noStrike" kern="1200" cap="none" spc="0" normalizeH="0" baseline="0" noProof="0" dirty="0">
                <a:ln>
                  <a:noFill/>
                </a:ln>
                <a:solidFill>
                  <a:srgbClr val="FFFFFF"/>
                </a:solidFill>
                <a:effectLst/>
                <a:uLnTx/>
                <a:uFillTx/>
                <a:latin typeface="Franklin Gothic Medium Cond"/>
                <a:ea typeface="+mn-ea"/>
                <a:cs typeface="Franklin Gothic Medium Cond"/>
              </a:rPr>
              <a:t>System</a:t>
            </a:r>
            <a:endParaRPr kumimoji="0" b="0" i="0" u="none" strike="noStrike" kern="1200" cap="none" spc="0" normalizeH="0" baseline="0" noProof="0" dirty="0">
              <a:ln>
                <a:noFill/>
              </a:ln>
              <a:solidFill>
                <a:prstClr val="black"/>
              </a:solidFill>
              <a:effectLst/>
              <a:uLnTx/>
              <a:uFillTx/>
              <a:latin typeface="Franklin Gothic Medium Cond"/>
              <a:ea typeface="+mn-ea"/>
              <a:cs typeface="Franklin Gothic Medium Cond"/>
            </a:endParaRPr>
          </a:p>
        </p:txBody>
      </p:sp>
    </p:spTree>
    <p:extLst>
      <p:ext uri="{BB962C8B-B14F-4D97-AF65-F5344CB8AC3E}">
        <p14:creationId xmlns:p14="http://schemas.microsoft.com/office/powerpoint/2010/main" val="37299700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F52A8D9-6A32-C042-A66B-27055E8742E7}"/>
              </a:ext>
            </a:extLst>
          </p:cNvPr>
          <p:cNvSpPr>
            <a:spLocks noGrp="1"/>
          </p:cNvSpPr>
          <p:nvPr>
            <p:ph type="ctrTitle"/>
          </p:nvPr>
        </p:nvSpPr>
        <p:spPr>
          <a:xfrm>
            <a:off x="176980" y="1412522"/>
            <a:ext cx="12015019" cy="1470025"/>
          </a:xfrm>
        </p:spPr>
        <p:txBody>
          <a:bodyPr/>
          <a:lstStyle/>
          <a:p>
            <a:pPr marL="6350" marR="347345" lvl="0" indent="-6350" defTabSz="457200" fontAlgn="auto">
              <a:lnSpc>
                <a:spcPct val="107000"/>
              </a:lnSpc>
              <a:spcBef>
                <a:spcPts val="0"/>
              </a:spcBef>
              <a:spcAft>
                <a:spcPts val="1865"/>
              </a:spcAft>
            </a:pPr>
            <a:r>
              <a:rPr lang="en-US" sz="4000" b="1" kern="1200" dirty="0">
                <a:latin typeface="Palatino Linotype"/>
                <a:ea typeface="Arial" panose="020B0604020202020204" pitchFamily="34" charset="0"/>
                <a:cs typeface="+mn-cs"/>
              </a:rPr>
              <a:t>Status Update</a:t>
            </a:r>
            <a:endParaRPr lang="en-US" dirty="0"/>
          </a:p>
        </p:txBody>
      </p:sp>
      <p:sp>
        <p:nvSpPr>
          <p:cNvPr id="5" name="Subtitle 4">
            <a:extLst>
              <a:ext uri="{FF2B5EF4-FFF2-40B4-BE49-F238E27FC236}">
                <a16:creationId xmlns:a16="http://schemas.microsoft.com/office/drawing/2014/main" id="{2AF2DCF6-F0D7-B440-AECD-9E3C0F5D4F6A}"/>
              </a:ext>
            </a:extLst>
          </p:cNvPr>
          <p:cNvSpPr>
            <a:spLocks noGrp="1"/>
          </p:cNvSpPr>
          <p:nvPr>
            <p:ph type="subTitle" idx="1"/>
          </p:nvPr>
        </p:nvSpPr>
        <p:spPr>
          <a:xfrm>
            <a:off x="1983344" y="2685950"/>
            <a:ext cx="8534400" cy="730045"/>
          </a:xfrm>
        </p:spPr>
        <p:txBody>
          <a:bodyPr/>
          <a:lstStyle/>
          <a:p>
            <a:pPr marL="6350" marR="347345" lvl="0" indent="-6350" defTabSz="457200" fontAlgn="auto">
              <a:lnSpc>
                <a:spcPct val="107000"/>
              </a:lnSpc>
              <a:spcBef>
                <a:spcPts val="0"/>
              </a:spcBef>
              <a:spcAft>
                <a:spcPts val="1865"/>
              </a:spcAft>
            </a:pPr>
            <a:r>
              <a:rPr lang="en-US" sz="4000" b="1" kern="1200" dirty="0">
                <a:solidFill>
                  <a:srgbClr val="FF0000"/>
                </a:solidFill>
                <a:latin typeface="Palatino Linotype"/>
                <a:ea typeface="Calibri" panose="020F0502020204030204" pitchFamily="34" charset="0"/>
              </a:rPr>
              <a:t>Discussion Period</a:t>
            </a:r>
            <a:endParaRPr lang="en-US" sz="4000" kern="1200" dirty="0">
              <a:solidFill>
                <a:srgbClr val="FF0000"/>
              </a:solidFill>
              <a:latin typeface="Palatino Linotype"/>
              <a:ea typeface="Calibri" panose="020F0502020204030204" pitchFamily="34" charset="0"/>
            </a:endParaRPr>
          </a:p>
        </p:txBody>
      </p:sp>
      <p:sp>
        <p:nvSpPr>
          <p:cNvPr id="2" name="Slide Number Placeholder 1">
            <a:extLst>
              <a:ext uri="{FF2B5EF4-FFF2-40B4-BE49-F238E27FC236}">
                <a16:creationId xmlns:a16="http://schemas.microsoft.com/office/drawing/2014/main" id="{8EE186AD-D36C-B84D-93DA-6961122C6490}"/>
              </a:ext>
            </a:extLst>
          </p:cNvPr>
          <p:cNvSpPr>
            <a:spLocks noGrp="1"/>
          </p:cNvSpPr>
          <p:nvPr>
            <p:ph type="sldNum" sz="quarter" idx="12"/>
          </p:nvPr>
        </p:nvSpPr>
        <p:spPr/>
        <p:txBody>
          <a:bodyPr/>
          <a:lstStyle/>
          <a:p>
            <a:fld id="{1E4E7CCC-4F50-4052-845B-0D2568C32F31}" type="slidenum">
              <a:rPr lang="en-US" smtClean="0">
                <a:solidFill>
                  <a:srgbClr val="000000"/>
                </a:solidFill>
              </a:rPr>
              <a:pPr/>
              <a:t>38</a:t>
            </a:fld>
            <a:endParaRPr lang="en-US" dirty="0">
              <a:solidFill>
                <a:srgbClr val="000000"/>
              </a:solidFill>
            </a:endParaRPr>
          </a:p>
        </p:txBody>
      </p:sp>
    </p:spTree>
    <p:extLst>
      <p:ext uri="{BB962C8B-B14F-4D97-AF65-F5344CB8AC3E}">
        <p14:creationId xmlns:p14="http://schemas.microsoft.com/office/powerpoint/2010/main" val="42484385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21210-CD32-0142-AC71-DA020406F846}"/>
              </a:ext>
            </a:extLst>
          </p:cNvPr>
          <p:cNvSpPr>
            <a:spLocks noGrp="1"/>
          </p:cNvSpPr>
          <p:nvPr>
            <p:ph type="title"/>
          </p:nvPr>
        </p:nvSpPr>
        <p:spPr>
          <a:xfrm>
            <a:off x="1603106" y="-178673"/>
            <a:ext cx="9134167" cy="1325563"/>
          </a:xfrm>
        </p:spPr>
        <p:txBody>
          <a:bodyPr/>
          <a:lstStyle/>
          <a:p>
            <a:r>
              <a:rPr lang="en-US" sz="3600" dirty="0">
                <a:solidFill>
                  <a:prstClr val="black"/>
                </a:solidFill>
                <a:effectLst>
                  <a:outerShdw blurRad="38100" dist="38100" dir="2700000" algn="tl">
                    <a:srgbClr val="000000">
                      <a:alpha val="43137"/>
                    </a:srgbClr>
                  </a:outerShdw>
                </a:effectLst>
              </a:rPr>
              <a:t>MFRC Panel: Child and Youth Well-Being </a:t>
            </a:r>
            <a:r>
              <a:rPr lang="en-US" sz="1800" dirty="0">
                <a:solidFill>
                  <a:prstClr val="black"/>
                </a:solidFill>
                <a:effectLst>
                  <a:outerShdw blurRad="38100" dist="38100" dir="2700000" algn="tl">
                    <a:srgbClr val="000000">
                      <a:alpha val="43137"/>
                    </a:srgbClr>
                  </a:outerShdw>
                </a:effectLst>
              </a:rPr>
              <a:t>March 6, 2018</a:t>
            </a:r>
            <a:endParaRPr lang="en-US" sz="1800" dirty="0"/>
          </a:p>
        </p:txBody>
      </p:sp>
      <p:sp>
        <p:nvSpPr>
          <p:cNvPr id="3" name="Content Placeholder 2">
            <a:extLst>
              <a:ext uri="{FF2B5EF4-FFF2-40B4-BE49-F238E27FC236}">
                <a16:creationId xmlns:a16="http://schemas.microsoft.com/office/drawing/2014/main" id="{86389ACB-D6B6-354F-82E2-4F1CDF823C18}"/>
              </a:ext>
            </a:extLst>
          </p:cNvPr>
          <p:cNvSpPr>
            <a:spLocks noGrp="1"/>
          </p:cNvSpPr>
          <p:nvPr>
            <p:ph idx="1"/>
          </p:nvPr>
        </p:nvSpPr>
        <p:spPr>
          <a:xfrm>
            <a:off x="221673" y="730954"/>
            <a:ext cx="10515600" cy="4351338"/>
          </a:xfrm>
        </p:spPr>
        <p:txBody>
          <a:bodyPr>
            <a:noAutofit/>
          </a:bodyPr>
          <a:lstStyle/>
          <a:p>
            <a:pPr marL="0" lvl="0" indent="0">
              <a:lnSpc>
                <a:spcPct val="100000"/>
              </a:lnSpc>
              <a:spcBef>
                <a:spcPts val="0"/>
              </a:spcBef>
              <a:buNone/>
            </a:pPr>
            <a:r>
              <a:rPr lang="en-US" sz="3500" b="1" dirty="0">
                <a:solidFill>
                  <a:prstClr val="black"/>
                </a:solidFill>
              </a:rPr>
              <a:t> </a:t>
            </a:r>
            <a:r>
              <a:rPr lang="en-US" sz="3200" b="1" dirty="0">
                <a:solidFill>
                  <a:prstClr val="black"/>
                </a:solidFill>
                <a:effectLst>
                  <a:outerShdw blurRad="38100" dist="38100" dir="2700000" algn="tl">
                    <a:srgbClr val="000000">
                      <a:alpha val="43137"/>
                    </a:srgbClr>
                  </a:outerShdw>
                </a:effectLst>
              </a:rPr>
              <a:t>CHILD &amp; YOUTH WELL-BEING: UNIVERSAL DOMAINS*</a:t>
            </a:r>
          </a:p>
          <a:p>
            <a:pPr marL="457200" lvl="0" indent="-457200">
              <a:lnSpc>
                <a:spcPct val="100000"/>
              </a:lnSpc>
              <a:spcBef>
                <a:spcPts val="0"/>
              </a:spcBef>
              <a:buClr>
                <a:prstClr val="black">
                  <a:lumMod val="65000"/>
                  <a:lumOff val="35000"/>
                </a:prstClr>
              </a:buClr>
            </a:pPr>
            <a:r>
              <a:rPr lang="en-US" b="1" dirty="0">
                <a:solidFill>
                  <a:prstClr val="black"/>
                </a:solidFill>
              </a:rPr>
              <a:t>Family Economic Well-Being</a:t>
            </a:r>
          </a:p>
          <a:p>
            <a:pPr marL="171450" lvl="0" indent="-171450">
              <a:lnSpc>
                <a:spcPct val="100000"/>
              </a:lnSpc>
              <a:spcBef>
                <a:spcPts val="0"/>
              </a:spcBef>
              <a:buClr>
                <a:prstClr val="black">
                  <a:lumMod val="65000"/>
                  <a:lumOff val="35000"/>
                </a:prstClr>
              </a:buClr>
            </a:pPr>
            <a:endParaRPr lang="en-US" sz="1000" b="1" dirty="0">
              <a:solidFill>
                <a:prstClr val="black"/>
              </a:solidFill>
            </a:endParaRPr>
          </a:p>
          <a:p>
            <a:pPr marL="457200" lvl="0" indent="-457200">
              <a:lnSpc>
                <a:spcPct val="100000"/>
              </a:lnSpc>
              <a:spcBef>
                <a:spcPts val="0"/>
              </a:spcBef>
              <a:buClr>
                <a:prstClr val="black">
                  <a:lumMod val="65000"/>
                  <a:lumOff val="35000"/>
                </a:prstClr>
              </a:buClr>
            </a:pPr>
            <a:r>
              <a:rPr lang="en-US" b="1" dirty="0">
                <a:solidFill>
                  <a:prstClr val="black">
                    <a:lumMod val="65000"/>
                    <a:lumOff val="35000"/>
                  </a:prstClr>
                </a:solidFill>
              </a:rPr>
              <a:t>Positive Social Relationships/Connections</a:t>
            </a:r>
          </a:p>
          <a:p>
            <a:pPr marL="171450" lvl="0" indent="-171450">
              <a:lnSpc>
                <a:spcPct val="100000"/>
              </a:lnSpc>
              <a:spcBef>
                <a:spcPts val="0"/>
              </a:spcBef>
              <a:buClr>
                <a:prstClr val="black">
                  <a:lumMod val="65000"/>
                  <a:lumOff val="35000"/>
                </a:prstClr>
              </a:buClr>
            </a:pPr>
            <a:endParaRPr lang="en-US" sz="1000" b="1" dirty="0">
              <a:solidFill>
                <a:prstClr val="black"/>
              </a:solidFill>
            </a:endParaRPr>
          </a:p>
          <a:p>
            <a:pPr marL="457200" lvl="0" indent="-457200">
              <a:lnSpc>
                <a:spcPct val="100000"/>
              </a:lnSpc>
              <a:spcBef>
                <a:spcPts val="0"/>
              </a:spcBef>
              <a:buClr>
                <a:prstClr val="black">
                  <a:lumMod val="65000"/>
                  <a:lumOff val="35000"/>
                </a:prstClr>
              </a:buClr>
            </a:pPr>
            <a:r>
              <a:rPr lang="en-US" b="1" dirty="0">
                <a:solidFill>
                  <a:prstClr val="black"/>
                </a:solidFill>
              </a:rPr>
              <a:t>Health</a:t>
            </a:r>
          </a:p>
          <a:p>
            <a:pPr marL="171450" lvl="0" indent="-171450">
              <a:lnSpc>
                <a:spcPct val="100000"/>
              </a:lnSpc>
              <a:spcBef>
                <a:spcPts val="0"/>
              </a:spcBef>
              <a:buClr>
                <a:prstClr val="black">
                  <a:lumMod val="65000"/>
                  <a:lumOff val="35000"/>
                </a:prstClr>
              </a:buClr>
            </a:pPr>
            <a:endParaRPr lang="en-US" sz="1000" b="1" dirty="0">
              <a:solidFill>
                <a:prstClr val="black"/>
              </a:solidFill>
            </a:endParaRPr>
          </a:p>
          <a:p>
            <a:pPr marL="457200" lvl="0" indent="-457200">
              <a:lnSpc>
                <a:spcPct val="100000"/>
              </a:lnSpc>
              <a:spcBef>
                <a:spcPts val="0"/>
              </a:spcBef>
              <a:buClr>
                <a:prstClr val="black">
                  <a:lumMod val="65000"/>
                  <a:lumOff val="35000"/>
                </a:prstClr>
              </a:buClr>
            </a:pPr>
            <a:r>
              <a:rPr lang="en-US" b="1" dirty="0">
                <a:solidFill>
                  <a:prstClr val="black">
                    <a:lumMod val="65000"/>
                    <a:lumOff val="35000"/>
                  </a:prstClr>
                </a:solidFill>
              </a:rPr>
              <a:t>Safety/Behavioral Concerns/Healthy Choices</a:t>
            </a:r>
          </a:p>
          <a:p>
            <a:pPr marL="171450" lvl="0" indent="-171450">
              <a:lnSpc>
                <a:spcPct val="100000"/>
              </a:lnSpc>
              <a:spcBef>
                <a:spcPts val="0"/>
              </a:spcBef>
              <a:buClr>
                <a:prstClr val="black">
                  <a:lumMod val="65000"/>
                  <a:lumOff val="35000"/>
                </a:prstClr>
              </a:buClr>
            </a:pPr>
            <a:endParaRPr lang="en-US" sz="1000" b="1" dirty="0">
              <a:solidFill>
                <a:prstClr val="black"/>
              </a:solidFill>
            </a:endParaRPr>
          </a:p>
          <a:p>
            <a:pPr marL="457200" lvl="0" indent="-457200">
              <a:lnSpc>
                <a:spcPct val="100000"/>
              </a:lnSpc>
              <a:spcBef>
                <a:spcPts val="0"/>
              </a:spcBef>
              <a:buClr>
                <a:prstClr val="black">
                  <a:lumMod val="65000"/>
                  <a:lumOff val="35000"/>
                </a:prstClr>
              </a:buClr>
            </a:pPr>
            <a:r>
              <a:rPr lang="en-US" b="1" dirty="0">
                <a:solidFill>
                  <a:prstClr val="black"/>
                </a:solidFill>
              </a:rPr>
              <a:t>Emotional Well-Being/Character Development</a:t>
            </a:r>
          </a:p>
          <a:p>
            <a:pPr marL="171450" lvl="0" indent="-171450">
              <a:lnSpc>
                <a:spcPct val="100000"/>
              </a:lnSpc>
              <a:spcBef>
                <a:spcPts val="0"/>
              </a:spcBef>
              <a:buClr>
                <a:prstClr val="black">
                  <a:lumMod val="65000"/>
                  <a:lumOff val="35000"/>
                </a:prstClr>
              </a:buClr>
            </a:pPr>
            <a:endParaRPr lang="en-US" sz="1000" b="1" dirty="0">
              <a:solidFill>
                <a:prstClr val="black"/>
              </a:solidFill>
            </a:endParaRPr>
          </a:p>
          <a:p>
            <a:pPr marL="457200" lvl="0" indent="-457200">
              <a:lnSpc>
                <a:spcPct val="100000"/>
              </a:lnSpc>
              <a:spcBef>
                <a:spcPts val="0"/>
              </a:spcBef>
              <a:buClr>
                <a:prstClr val="black">
                  <a:lumMod val="65000"/>
                  <a:lumOff val="35000"/>
                </a:prstClr>
              </a:buClr>
            </a:pPr>
            <a:r>
              <a:rPr lang="en-US" b="1" dirty="0">
                <a:solidFill>
                  <a:prstClr val="black">
                    <a:lumMod val="65000"/>
                    <a:lumOff val="35000"/>
                  </a:prstClr>
                </a:solidFill>
              </a:rPr>
              <a:t>Community Engagement</a:t>
            </a:r>
          </a:p>
          <a:p>
            <a:pPr marL="171450" lvl="0" indent="-171450">
              <a:lnSpc>
                <a:spcPct val="100000"/>
              </a:lnSpc>
              <a:spcBef>
                <a:spcPts val="0"/>
              </a:spcBef>
              <a:buClr>
                <a:prstClr val="black">
                  <a:lumMod val="65000"/>
                  <a:lumOff val="35000"/>
                </a:prstClr>
              </a:buClr>
            </a:pPr>
            <a:endParaRPr lang="en-US" sz="1000" b="1" dirty="0">
              <a:solidFill>
                <a:prstClr val="black"/>
              </a:solidFill>
            </a:endParaRPr>
          </a:p>
          <a:p>
            <a:pPr marL="457200" lvl="0" indent="-457200">
              <a:lnSpc>
                <a:spcPct val="100000"/>
              </a:lnSpc>
              <a:spcBef>
                <a:spcPts val="0"/>
              </a:spcBef>
              <a:buClr>
                <a:prstClr val="black">
                  <a:lumMod val="65000"/>
                  <a:lumOff val="35000"/>
                </a:prstClr>
              </a:buClr>
            </a:pPr>
            <a:r>
              <a:rPr lang="en-US" b="1" dirty="0">
                <a:solidFill>
                  <a:prstClr val="black"/>
                </a:solidFill>
              </a:rPr>
              <a:t>Educational Attainment</a:t>
            </a:r>
          </a:p>
          <a:p>
            <a:pPr marL="0" lvl="0" indent="0">
              <a:lnSpc>
                <a:spcPct val="100000"/>
              </a:lnSpc>
              <a:spcBef>
                <a:spcPts val="0"/>
              </a:spcBef>
              <a:buNone/>
            </a:pPr>
            <a:endParaRPr lang="en-US" sz="800" b="1" dirty="0">
              <a:solidFill>
                <a:prstClr val="black"/>
              </a:solidFill>
            </a:endParaRPr>
          </a:p>
          <a:p>
            <a:pPr marL="17463" lvl="0" indent="-17463">
              <a:lnSpc>
                <a:spcPct val="100000"/>
              </a:lnSpc>
              <a:spcBef>
                <a:spcPts val="0"/>
              </a:spcBef>
              <a:buNone/>
            </a:pPr>
            <a:r>
              <a:rPr lang="en-US" sz="1600" dirty="0">
                <a:solidFill>
                  <a:prstClr val="black"/>
                </a:solidFill>
              </a:rPr>
              <a:t>*</a:t>
            </a:r>
            <a:r>
              <a:rPr lang="en-US" sz="1800" dirty="0">
                <a:solidFill>
                  <a:prstClr val="black"/>
                </a:solidFill>
              </a:rPr>
              <a:t>Duke Center for Child and Family Policy: National Child and Youth Well-Being Index (CWI-1975-2013):</a:t>
            </a:r>
          </a:p>
          <a:p>
            <a:pPr marL="17463" lvl="0" indent="-17463">
              <a:lnSpc>
                <a:spcPct val="100000"/>
              </a:lnSpc>
              <a:spcBef>
                <a:spcPts val="0"/>
              </a:spcBef>
              <a:buNone/>
            </a:pPr>
            <a:r>
              <a:rPr lang="en-US" sz="1800" dirty="0">
                <a:solidFill>
                  <a:prstClr val="black"/>
                </a:solidFill>
              </a:rPr>
              <a:t>Evidence-based Composite Measure Trends: 28 Key Indicators of Well-Being/Quality-of-Life/Well-Being Domains (2014)</a:t>
            </a:r>
            <a:br>
              <a:rPr lang="en-US" sz="1800" dirty="0">
                <a:solidFill>
                  <a:prstClr val="black"/>
                </a:solidFill>
              </a:rPr>
            </a:br>
            <a:r>
              <a:rPr lang="en-US" sz="1800" dirty="0">
                <a:solidFill>
                  <a:prstClr val="black"/>
                </a:solidFill>
              </a:rPr>
              <a:t>3/6/18 								Photo Attribution: MCEC</a:t>
            </a:r>
            <a:endParaRPr lang="en-US" sz="1800" b="1" dirty="0">
              <a:solidFill>
                <a:prstClr val="black"/>
              </a:solidFill>
            </a:endParaRPr>
          </a:p>
        </p:txBody>
      </p:sp>
      <p:pic>
        <p:nvPicPr>
          <p:cNvPr id="7" name="Picture 2" descr="A young child holds a star wand and looks through it with her left eye.">
            <a:extLst>
              <a:ext uri="{FF2B5EF4-FFF2-40B4-BE49-F238E27FC236}">
                <a16:creationId xmlns:a16="http://schemas.microsoft.com/office/drawing/2014/main" id="{F1C702F5-87AA-5143-A079-EA25F76829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35239" y="966647"/>
            <a:ext cx="2896089" cy="435133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B1F7AD32-921C-974A-B08B-967F3AB331C7}"/>
              </a:ext>
            </a:extLst>
          </p:cNvPr>
          <p:cNvSpPr>
            <a:spLocks noGrp="1"/>
          </p:cNvSpPr>
          <p:nvPr>
            <p:ph type="sldNum" sz="quarter" idx="12"/>
          </p:nvPr>
        </p:nvSpPr>
        <p:spPr/>
        <p:txBody>
          <a:bodyPr/>
          <a:lstStyle/>
          <a:p>
            <a:pPr defTabSz="914400"/>
            <a:fld id="{0D399546-4468-47AA-A823-4E703121666C}" type="slidenum">
              <a:rPr lang="en-US" smtClean="0"/>
              <a:pPr defTabSz="914400"/>
              <a:t>39</a:t>
            </a:fld>
            <a:endParaRPr lang="en-US" dirty="0"/>
          </a:p>
        </p:txBody>
      </p:sp>
    </p:spTree>
    <p:extLst>
      <p:ext uri="{BB962C8B-B14F-4D97-AF65-F5344CB8AC3E}">
        <p14:creationId xmlns:p14="http://schemas.microsoft.com/office/powerpoint/2010/main" val="34876173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1AEDD-788C-E240-83A3-9ADFF2078F19}"/>
              </a:ext>
            </a:extLst>
          </p:cNvPr>
          <p:cNvSpPr>
            <a:spLocks noGrp="1"/>
          </p:cNvSpPr>
          <p:nvPr>
            <p:ph type="title"/>
          </p:nvPr>
        </p:nvSpPr>
        <p:spPr>
          <a:xfrm>
            <a:off x="-128016" y="1717489"/>
            <a:ext cx="12192000" cy="751391"/>
          </a:xfrm>
        </p:spPr>
        <p:txBody>
          <a:bodyPr/>
          <a:lstStyle/>
          <a:p>
            <a:pPr lvl="0" algn="ctr" eaLnBrk="1" hangingPunct="1">
              <a:spcBef>
                <a:spcPct val="20000"/>
              </a:spcBef>
            </a:pPr>
            <a:r>
              <a:rPr lang="en-US" sz="3400" cap="none" dirty="0">
                <a:latin typeface="+mn-lt"/>
                <a:ea typeface="+mn-ea"/>
                <a:cs typeface="+mn-cs"/>
              </a:rPr>
              <a:t>New Parent Support Program</a:t>
            </a:r>
          </a:p>
        </p:txBody>
      </p:sp>
      <p:sp>
        <p:nvSpPr>
          <p:cNvPr id="9219" name="Rectangle 8"/>
          <p:cNvSpPr>
            <a:spLocks noGrp="1" noChangeArrowheads="1"/>
          </p:cNvSpPr>
          <p:nvPr>
            <p:ph type="body" idx="1"/>
          </p:nvPr>
        </p:nvSpPr>
        <p:spPr>
          <a:xfrm>
            <a:off x="0" y="3260789"/>
            <a:ext cx="12192000" cy="1500187"/>
          </a:xfrm>
          <a:noFill/>
        </p:spPr>
        <p:txBody>
          <a:bodyPr/>
          <a:lstStyle/>
          <a:p>
            <a:pPr lvl="0" algn="ctr" eaLnBrk="1" hangingPunct="1"/>
            <a:r>
              <a:rPr lang="en-US" dirty="0"/>
              <a:t>Mary E. Campise, LICSW</a:t>
            </a:r>
          </a:p>
          <a:p>
            <a:pPr lvl="0" algn="ctr" eaLnBrk="1" hangingPunct="1"/>
            <a:r>
              <a:rPr lang="en-US" i="1" dirty="0"/>
              <a:t>Family Advocacy Program</a:t>
            </a:r>
          </a:p>
          <a:p>
            <a:pPr lvl="0" algn="ctr" eaLnBrk="1" hangingPunct="1"/>
            <a:r>
              <a:rPr lang="en-US" dirty="0"/>
              <a:t>Office of the Deputy Assistant Secretary of Defense</a:t>
            </a:r>
          </a:p>
          <a:p>
            <a:pPr lvl="0" algn="ctr" eaLnBrk="1" hangingPunct="1"/>
            <a:r>
              <a:rPr lang="en-US" dirty="0"/>
              <a:t>Military Community &amp; Family Policy</a:t>
            </a:r>
          </a:p>
          <a:p>
            <a:pPr lvl="0" algn="ctr" eaLnBrk="1" hangingPunct="1"/>
            <a:r>
              <a:rPr lang="en-US" dirty="0"/>
              <a:t>Office of Military Family Readiness Policy</a:t>
            </a:r>
          </a:p>
        </p:txBody>
      </p:sp>
      <p:sp>
        <p:nvSpPr>
          <p:cNvPr id="4" name="Slide Number Placeholder 3">
            <a:extLst>
              <a:ext uri="{FF2B5EF4-FFF2-40B4-BE49-F238E27FC236}">
                <a16:creationId xmlns:a16="http://schemas.microsoft.com/office/drawing/2014/main" id="{56B427F4-46C4-1B41-862B-DF947594FE85}"/>
              </a:ext>
            </a:extLst>
          </p:cNvPr>
          <p:cNvSpPr>
            <a:spLocks noGrp="1"/>
          </p:cNvSpPr>
          <p:nvPr>
            <p:ph type="sldNum" sz="quarter" idx="4"/>
          </p:nvPr>
        </p:nvSpPr>
        <p:spPr/>
        <p:txBody>
          <a:bodyPr/>
          <a:lstStyle/>
          <a:p>
            <a:pPr defTabSz="914400" fontAlgn="base">
              <a:spcBef>
                <a:spcPct val="0"/>
              </a:spcBef>
              <a:spcAft>
                <a:spcPct val="0"/>
              </a:spcAft>
              <a:defRPr/>
            </a:pPr>
            <a:fld id="{9994AB9E-1A05-4413-9075-4D6A766AB005}" type="slidenum">
              <a:rPr lang="en-US" smtClean="0">
                <a:solidFill>
                  <a:srgbClr val="FFFFFF"/>
                </a:solidFill>
              </a:rPr>
              <a:pPr defTabSz="914400" fontAlgn="base">
                <a:spcBef>
                  <a:spcPct val="0"/>
                </a:spcBef>
                <a:spcAft>
                  <a:spcPct val="0"/>
                </a:spcAft>
                <a:defRPr/>
              </a:pPr>
              <a:t>40</a:t>
            </a:fld>
            <a:endParaRPr lang="en-US" dirty="0">
              <a:solidFill>
                <a:srgbClr val="FFFFFF"/>
              </a:solidFill>
            </a:endParaRPr>
          </a:p>
        </p:txBody>
      </p:sp>
    </p:spTree>
    <p:extLst>
      <p:ext uri="{BB962C8B-B14F-4D97-AF65-F5344CB8AC3E}">
        <p14:creationId xmlns:p14="http://schemas.microsoft.com/office/powerpoint/2010/main" val="20068116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70862"/>
            <a:ext cx="12192000" cy="1362075"/>
          </a:xfrm>
        </p:spPr>
        <p:txBody>
          <a:bodyPr/>
          <a:lstStyle/>
          <a:p>
            <a:pPr lvl="0" algn="ctr" eaLnBrk="1" fontAlgn="auto" hangingPunct="1">
              <a:spcBef>
                <a:spcPts val="0"/>
              </a:spcBef>
              <a:spcAft>
                <a:spcPts val="0"/>
              </a:spcAft>
            </a:pPr>
            <a:r>
              <a:rPr lang="en-US" sz="3400" cap="none" dirty="0">
                <a:ea typeface="+mn-ea"/>
                <a:cs typeface="+mn-cs"/>
              </a:rPr>
              <a:t>New Parent Support Program</a:t>
            </a:r>
            <a:br>
              <a:rPr lang="en-US" sz="3400" cap="none" dirty="0">
                <a:ea typeface="+mn-ea"/>
                <a:cs typeface="+mn-cs"/>
              </a:rPr>
            </a:br>
            <a:r>
              <a:rPr lang="en-US" sz="3400" cap="none" dirty="0">
                <a:ea typeface="+mn-ea"/>
                <a:cs typeface="+mn-cs"/>
              </a:rPr>
              <a:t>(NPSP)</a:t>
            </a:r>
          </a:p>
        </p:txBody>
      </p:sp>
      <p:pic>
        <p:nvPicPr>
          <p:cNvPr id="1026" name="Picture 2" descr="A soldier holds the hands of his baby daughter who's legs are inside a pair of his soldier boo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543050"/>
            <a:ext cx="2895600" cy="4191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a:extLst>
              <a:ext uri="{FF2B5EF4-FFF2-40B4-BE49-F238E27FC236}">
                <a16:creationId xmlns:a16="http://schemas.microsoft.com/office/drawing/2014/main" id="{4E4CD26E-552A-F548-9990-25C52AADD869}"/>
              </a:ext>
            </a:extLst>
          </p:cNvPr>
          <p:cNvSpPr>
            <a:spLocks noGrp="1"/>
          </p:cNvSpPr>
          <p:nvPr>
            <p:ph type="body" idx="1"/>
          </p:nvPr>
        </p:nvSpPr>
        <p:spPr>
          <a:xfrm>
            <a:off x="0" y="5743639"/>
            <a:ext cx="12192000" cy="592967"/>
          </a:xfrm>
        </p:spPr>
        <p:txBody>
          <a:bodyPr/>
          <a:lstStyle/>
          <a:p>
            <a:pPr algn="ctr"/>
            <a:r>
              <a:rPr lang="en-US" b="1" dirty="0">
                <a:latin typeface="+mj-lt"/>
                <a:ea typeface="+mj-ea"/>
                <a:cs typeface="+mj-cs"/>
              </a:rPr>
              <a:t>Getting Families Off to a Strong Start</a:t>
            </a:r>
            <a:endParaRPr lang="en-US" dirty="0">
              <a:latin typeface="+mj-lt"/>
            </a:endParaRPr>
          </a:p>
        </p:txBody>
      </p:sp>
      <p:sp>
        <p:nvSpPr>
          <p:cNvPr id="5" name="Slide Number Placeholder 4">
            <a:extLst>
              <a:ext uri="{FF2B5EF4-FFF2-40B4-BE49-F238E27FC236}">
                <a16:creationId xmlns:a16="http://schemas.microsoft.com/office/drawing/2014/main" id="{7F49927B-26F3-D647-820B-E4B8ABE0A887}"/>
              </a:ext>
            </a:extLst>
          </p:cNvPr>
          <p:cNvSpPr>
            <a:spLocks noGrp="1"/>
          </p:cNvSpPr>
          <p:nvPr>
            <p:ph type="sldNum" sz="quarter" idx="4"/>
          </p:nvPr>
        </p:nvSpPr>
        <p:spPr/>
        <p:txBody>
          <a:bodyPr/>
          <a:lstStyle/>
          <a:p>
            <a:pPr defTabSz="914400" fontAlgn="base">
              <a:spcBef>
                <a:spcPct val="0"/>
              </a:spcBef>
              <a:spcAft>
                <a:spcPct val="0"/>
              </a:spcAft>
              <a:defRPr/>
            </a:pPr>
            <a:fld id="{9994AB9E-1A05-4413-9075-4D6A766AB005}" type="slidenum">
              <a:rPr lang="en-US" smtClean="0">
                <a:solidFill>
                  <a:srgbClr val="FFFFFF"/>
                </a:solidFill>
              </a:rPr>
              <a:pPr defTabSz="914400" fontAlgn="base">
                <a:spcBef>
                  <a:spcPct val="0"/>
                </a:spcBef>
                <a:spcAft>
                  <a:spcPct val="0"/>
                </a:spcAft>
                <a:defRPr/>
              </a:pPr>
              <a:t>41</a:t>
            </a:fld>
            <a:endParaRPr lang="en-US" dirty="0">
              <a:solidFill>
                <a:srgbClr val="FFFFFF"/>
              </a:solidFill>
            </a:endParaRPr>
          </a:p>
        </p:txBody>
      </p:sp>
    </p:spTree>
    <p:extLst>
      <p:ext uri="{BB962C8B-B14F-4D97-AF65-F5344CB8AC3E}">
        <p14:creationId xmlns:p14="http://schemas.microsoft.com/office/powerpoint/2010/main" val="39233226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p:cNvSpPr>
            <a:spLocks noGrp="1" noChangeArrowheads="1"/>
          </p:cNvSpPr>
          <p:nvPr>
            <p:ph type="title"/>
          </p:nvPr>
        </p:nvSpPr>
        <p:spPr>
          <a:xfrm>
            <a:off x="609600" y="259398"/>
            <a:ext cx="10972800" cy="1143000"/>
          </a:xfrm>
        </p:spPr>
        <p:txBody>
          <a:bodyPr/>
          <a:lstStyle/>
          <a:p>
            <a:r>
              <a:rPr lang="en-US" sz="3400" dirty="0"/>
              <a:t>NPSP</a:t>
            </a:r>
            <a:r>
              <a:rPr lang="en-US" sz="3600" b="0" kern="1200" dirty="0">
                <a:latin typeface="Trebuchet MS" panose="020B0603020202020204"/>
              </a:rPr>
              <a:t>, </a:t>
            </a:r>
            <a:r>
              <a:rPr lang="en-US" sz="2600" b="0" i="1" kern="1200" dirty="0">
                <a:latin typeface="Trebuchet MS" panose="020B0603020202020204"/>
              </a:rPr>
              <a:t>Slide 1 of 2</a:t>
            </a:r>
            <a:endParaRPr lang="en-US" sz="2600" dirty="0"/>
          </a:p>
        </p:txBody>
      </p:sp>
      <p:sp>
        <p:nvSpPr>
          <p:cNvPr id="84995" name="Text Box"/>
          <p:cNvSpPr>
            <a:spLocks noGrp="1" noChangeArrowheads="1"/>
          </p:cNvSpPr>
          <p:nvPr>
            <p:ph type="body" idx="1"/>
          </p:nvPr>
        </p:nvSpPr>
        <p:spPr/>
        <p:txBody>
          <a:bodyPr/>
          <a:lstStyle/>
          <a:p>
            <a:r>
              <a:rPr lang="en-US" dirty="0"/>
              <a:t>Standardized secondary prevention program </a:t>
            </a:r>
          </a:p>
          <a:p>
            <a:r>
              <a:rPr lang="en-US" dirty="0"/>
              <a:t>Targets expectant and new parents of children under the age of 3 whose life circumstances are challenging</a:t>
            </a:r>
          </a:p>
          <a:p>
            <a:r>
              <a:rPr lang="en-US" dirty="0"/>
              <a:t>Uses intensive voluntary home visitation model primarily using professional staff</a:t>
            </a:r>
          </a:p>
        </p:txBody>
      </p:sp>
      <p:sp>
        <p:nvSpPr>
          <p:cNvPr id="3" name="Slide Number Placeholder 2">
            <a:extLst>
              <a:ext uri="{FF2B5EF4-FFF2-40B4-BE49-F238E27FC236}">
                <a16:creationId xmlns:a16="http://schemas.microsoft.com/office/drawing/2014/main" id="{D24153A1-2180-2945-A69B-DF3325F797D5}"/>
              </a:ext>
            </a:extLst>
          </p:cNvPr>
          <p:cNvSpPr>
            <a:spLocks noGrp="1"/>
          </p:cNvSpPr>
          <p:nvPr>
            <p:ph type="sldNum" sz="quarter" idx="10"/>
          </p:nvPr>
        </p:nvSpPr>
        <p:spPr/>
        <p:txBody>
          <a:bodyPr/>
          <a:lstStyle/>
          <a:p>
            <a:pPr>
              <a:defRPr/>
            </a:pPr>
            <a:fld id="{9DAA11E4-9DA4-4203-AC33-98945C37C984}" type="slidenum">
              <a:rPr lang="en-US" smtClean="0">
                <a:solidFill>
                  <a:srgbClr val="FFFFFF"/>
                </a:solidFill>
              </a:rPr>
              <a:pPr>
                <a:defRPr/>
              </a:pPr>
              <a:t>42</a:t>
            </a:fld>
            <a:endParaRPr lang="en-US" dirty="0">
              <a:solidFill>
                <a:srgbClr val="FFFFFF"/>
              </a:solidFill>
            </a:endParaRPr>
          </a:p>
        </p:txBody>
      </p:sp>
    </p:spTree>
    <p:extLst>
      <p:ext uri="{BB962C8B-B14F-4D97-AF65-F5344CB8AC3E}">
        <p14:creationId xmlns:p14="http://schemas.microsoft.com/office/powerpoint/2010/main" val="4161033261"/>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p:cNvSpPr>
            <a:spLocks noGrp="1" noChangeArrowheads="1"/>
          </p:cNvSpPr>
          <p:nvPr>
            <p:ph type="title"/>
          </p:nvPr>
        </p:nvSpPr>
        <p:spPr>
          <a:xfrm>
            <a:off x="609600" y="259398"/>
            <a:ext cx="10972800" cy="1143000"/>
          </a:xfrm>
        </p:spPr>
        <p:txBody>
          <a:bodyPr/>
          <a:lstStyle/>
          <a:p>
            <a:r>
              <a:rPr lang="en-US" sz="3400" dirty="0"/>
              <a:t>NPSP</a:t>
            </a:r>
            <a:r>
              <a:rPr lang="en-US" sz="3600" b="0" kern="1200" dirty="0">
                <a:latin typeface="Trebuchet MS" panose="020B0603020202020204"/>
              </a:rPr>
              <a:t>, </a:t>
            </a:r>
            <a:r>
              <a:rPr lang="en-US" sz="2600" b="0" i="1" kern="1200" dirty="0">
                <a:latin typeface="Trebuchet MS" panose="020B0603020202020204"/>
              </a:rPr>
              <a:t>Slide 2 of 2</a:t>
            </a:r>
            <a:endParaRPr lang="en-US" sz="2600" dirty="0"/>
          </a:p>
        </p:txBody>
      </p:sp>
      <p:sp>
        <p:nvSpPr>
          <p:cNvPr id="89091" name="Text Box"/>
          <p:cNvSpPr>
            <a:spLocks noGrp="1" noChangeArrowheads="1"/>
          </p:cNvSpPr>
          <p:nvPr>
            <p:ph type="body" idx="1"/>
          </p:nvPr>
        </p:nvSpPr>
        <p:spPr/>
        <p:txBody>
          <a:bodyPr/>
          <a:lstStyle/>
          <a:p>
            <a:pPr>
              <a:lnSpc>
                <a:spcPct val="90000"/>
              </a:lnSpc>
            </a:pPr>
            <a:r>
              <a:rPr lang="en-US" dirty="0"/>
              <a:t>Home visitation services often augmented by:</a:t>
            </a:r>
          </a:p>
          <a:p>
            <a:pPr lvl="1">
              <a:lnSpc>
                <a:spcPct val="90000"/>
              </a:lnSpc>
            </a:pPr>
            <a:r>
              <a:rPr lang="en-US" dirty="0"/>
              <a:t>Parent Education</a:t>
            </a:r>
          </a:p>
          <a:p>
            <a:pPr lvl="1">
              <a:lnSpc>
                <a:spcPct val="90000"/>
              </a:lnSpc>
            </a:pPr>
            <a:r>
              <a:rPr lang="en-US" dirty="0"/>
              <a:t>Parent Support Groups</a:t>
            </a:r>
          </a:p>
          <a:p>
            <a:pPr lvl="1">
              <a:lnSpc>
                <a:spcPct val="90000"/>
              </a:lnSpc>
            </a:pPr>
            <a:r>
              <a:rPr lang="en-US" dirty="0"/>
              <a:t>Play Mornings</a:t>
            </a:r>
          </a:p>
          <a:p>
            <a:pPr lvl="1">
              <a:lnSpc>
                <a:spcPct val="90000"/>
              </a:lnSpc>
            </a:pPr>
            <a:r>
              <a:rPr lang="en-US" dirty="0"/>
              <a:t>Life Skill Support</a:t>
            </a:r>
          </a:p>
          <a:p>
            <a:pPr lvl="1">
              <a:lnSpc>
                <a:spcPct val="90000"/>
              </a:lnSpc>
            </a:pPr>
            <a:r>
              <a:rPr lang="en-US" dirty="0"/>
              <a:t>Counseling Support</a:t>
            </a:r>
          </a:p>
          <a:p>
            <a:pPr lvl="1">
              <a:lnSpc>
                <a:spcPct val="90000"/>
              </a:lnSpc>
            </a:pPr>
            <a:r>
              <a:rPr lang="en-US" dirty="0"/>
              <a:t>Primary Care Support</a:t>
            </a:r>
          </a:p>
          <a:p>
            <a:pPr marL="457200" lvl="1" indent="0">
              <a:lnSpc>
                <a:spcPct val="90000"/>
              </a:lnSpc>
              <a:buNone/>
            </a:pPr>
            <a:endParaRPr lang="en-US" dirty="0"/>
          </a:p>
        </p:txBody>
      </p:sp>
      <p:pic>
        <p:nvPicPr>
          <p:cNvPr id="4" name="Picture 2" descr="Military man holds his newborn bab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0" y="2174876"/>
            <a:ext cx="3026194" cy="3768725"/>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0C71D035-B998-9B47-8EB4-2FEDB115153A}"/>
              </a:ext>
            </a:extLst>
          </p:cNvPr>
          <p:cNvSpPr>
            <a:spLocks noGrp="1"/>
          </p:cNvSpPr>
          <p:nvPr>
            <p:ph type="sldNum" sz="quarter" idx="10"/>
          </p:nvPr>
        </p:nvSpPr>
        <p:spPr/>
        <p:txBody>
          <a:bodyPr/>
          <a:lstStyle/>
          <a:p>
            <a:pPr>
              <a:defRPr/>
            </a:pPr>
            <a:fld id="{9DAA11E4-9DA4-4203-AC33-98945C37C984}" type="slidenum">
              <a:rPr lang="en-US" smtClean="0">
                <a:solidFill>
                  <a:srgbClr val="FFFFFF"/>
                </a:solidFill>
              </a:rPr>
              <a:pPr>
                <a:defRPr/>
              </a:pPr>
              <a:t>43</a:t>
            </a:fld>
            <a:endParaRPr lang="en-US" dirty="0">
              <a:solidFill>
                <a:srgbClr val="FFFFFF"/>
              </a:solidFill>
            </a:endParaRPr>
          </a:p>
        </p:txBody>
      </p:sp>
    </p:spTree>
    <p:extLst>
      <p:ext uri="{BB962C8B-B14F-4D97-AF65-F5344CB8AC3E}">
        <p14:creationId xmlns:p14="http://schemas.microsoft.com/office/powerpoint/2010/main" val="4117959970"/>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p:cNvSpPr>
            <a:spLocks noGrp="1" noChangeArrowheads="1"/>
          </p:cNvSpPr>
          <p:nvPr>
            <p:ph type="title"/>
          </p:nvPr>
        </p:nvSpPr>
        <p:spPr>
          <a:xfrm>
            <a:off x="609600" y="259398"/>
            <a:ext cx="10972800" cy="1143000"/>
          </a:xfrm>
        </p:spPr>
        <p:txBody>
          <a:bodyPr/>
          <a:lstStyle/>
          <a:p>
            <a:r>
              <a:rPr lang="en-US" sz="3400" dirty="0"/>
              <a:t>NPSP Goals</a:t>
            </a:r>
          </a:p>
        </p:txBody>
      </p:sp>
      <p:sp>
        <p:nvSpPr>
          <p:cNvPr id="87043" name="Text Box"/>
          <p:cNvSpPr>
            <a:spLocks noGrp="1" noChangeArrowheads="1"/>
          </p:cNvSpPr>
          <p:nvPr>
            <p:ph type="body" idx="1"/>
          </p:nvPr>
        </p:nvSpPr>
        <p:spPr/>
        <p:txBody>
          <a:bodyPr/>
          <a:lstStyle/>
          <a:p>
            <a:r>
              <a:rPr lang="en-US" dirty="0"/>
              <a:t>Promote protective factors associated with the optimal development of children and reducing risk factors associated with child abuse and neglect</a:t>
            </a:r>
          </a:p>
          <a:p>
            <a:r>
              <a:rPr lang="en-US" dirty="0"/>
              <a:t>Promote successful adaptation to parenting </a:t>
            </a:r>
          </a:p>
          <a:p>
            <a:r>
              <a:rPr lang="en-US" dirty="0"/>
              <a:t>Foster coordination between military and civilian resources to support parents</a:t>
            </a:r>
          </a:p>
        </p:txBody>
      </p:sp>
      <p:sp>
        <p:nvSpPr>
          <p:cNvPr id="3" name="Slide Number Placeholder 2">
            <a:extLst>
              <a:ext uri="{FF2B5EF4-FFF2-40B4-BE49-F238E27FC236}">
                <a16:creationId xmlns:a16="http://schemas.microsoft.com/office/drawing/2014/main" id="{126B3775-9853-C245-AF9D-30BB1022B47F}"/>
              </a:ext>
            </a:extLst>
          </p:cNvPr>
          <p:cNvSpPr>
            <a:spLocks noGrp="1"/>
          </p:cNvSpPr>
          <p:nvPr>
            <p:ph type="sldNum" sz="quarter" idx="10"/>
          </p:nvPr>
        </p:nvSpPr>
        <p:spPr/>
        <p:txBody>
          <a:bodyPr/>
          <a:lstStyle/>
          <a:p>
            <a:pPr>
              <a:defRPr/>
            </a:pPr>
            <a:fld id="{9DAA11E4-9DA4-4203-AC33-98945C37C984}" type="slidenum">
              <a:rPr lang="en-US" smtClean="0">
                <a:solidFill>
                  <a:srgbClr val="FFFFFF"/>
                </a:solidFill>
              </a:rPr>
              <a:pPr>
                <a:defRPr/>
              </a:pPr>
              <a:t>44</a:t>
            </a:fld>
            <a:endParaRPr lang="en-US" dirty="0">
              <a:solidFill>
                <a:srgbClr val="FFFFFF"/>
              </a:solidFill>
            </a:endParaRPr>
          </a:p>
        </p:txBody>
      </p:sp>
    </p:spTree>
    <p:extLst>
      <p:ext uri="{BB962C8B-B14F-4D97-AF65-F5344CB8AC3E}">
        <p14:creationId xmlns:p14="http://schemas.microsoft.com/office/powerpoint/2010/main" val="866665869"/>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251460"/>
            <a:ext cx="8229600" cy="1143000"/>
          </a:xfrm>
        </p:spPr>
        <p:txBody>
          <a:bodyPr/>
          <a:lstStyle/>
          <a:p>
            <a:r>
              <a:rPr lang="en-US" sz="3400" dirty="0"/>
              <a:t>Protective Factors</a:t>
            </a:r>
          </a:p>
        </p:txBody>
      </p:sp>
      <p:sp>
        <p:nvSpPr>
          <p:cNvPr id="3" name="Content Placeholder 2"/>
          <p:cNvSpPr>
            <a:spLocks noGrp="1"/>
          </p:cNvSpPr>
          <p:nvPr>
            <p:ph sz="quarter" idx="1"/>
          </p:nvPr>
        </p:nvSpPr>
        <p:spPr>
          <a:xfrm>
            <a:off x="1981200" y="1600200"/>
            <a:ext cx="8458200" cy="4876800"/>
          </a:xfrm>
        </p:spPr>
        <p:txBody>
          <a:bodyPr/>
          <a:lstStyle/>
          <a:p>
            <a:r>
              <a:rPr lang="en-US" dirty="0"/>
              <a:t>Strengths focused – benefits ALL families</a:t>
            </a:r>
          </a:p>
          <a:p>
            <a:r>
              <a:rPr lang="en-US" dirty="0"/>
              <a:t>Attributes most parents want to strengthen</a:t>
            </a:r>
          </a:p>
          <a:p>
            <a:r>
              <a:rPr lang="en-US" dirty="0"/>
              <a:t>Approach not a program</a:t>
            </a:r>
          </a:p>
          <a:p>
            <a:r>
              <a:rPr lang="en-US" dirty="0"/>
              <a:t>Lifts up what’s working</a:t>
            </a:r>
          </a:p>
          <a:p>
            <a:r>
              <a:rPr lang="en-US" dirty="0"/>
              <a:t>Grounded in research</a:t>
            </a:r>
          </a:p>
        </p:txBody>
      </p:sp>
      <p:pic>
        <p:nvPicPr>
          <p:cNvPr id="4" name="Picture 3" descr="A soldier and his wife have an arm around each other and an arm around their infant child. They both smile down at their baby.  "/>
          <p:cNvPicPr>
            <a:picLocks noChangeAspect="1"/>
          </p:cNvPicPr>
          <p:nvPr/>
        </p:nvPicPr>
        <p:blipFill>
          <a:blip r:embed="rId3"/>
          <a:stretch>
            <a:fillRect/>
          </a:stretch>
        </p:blipFill>
        <p:spPr>
          <a:xfrm>
            <a:off x="7010400" y="3124200"/>
            <a:ext cx="3352800" cy="3352800"/>
          </a:xfrm>
          <a:prstGeom prst="rect">
            <a:avLst/>
          </a:prstGeom>
        </p:spPr>
      </p:pic>
      <p:sp>
        <p:nvSpPr>
          <p:cNvPr id="6" name="Slide Number Placeholder 5">
            <a:extLst>
              <a:ext uri="{FF2B5EF4-FFF2-40B4-BE49-F238E27FC236}">
                <a16:creationId xmlns:a16="http://schemas.microsoft.com/office/drawing/2014/main" id="{F822865F-7835-B042-A94E-3B2D3C75887B}"/>
              </a:ext>
            </a:extLst>
          </p:cNvPr>
          <p:cNvSpPr>
            <a:spLocks noGrp="1"/>
          </p:cNvSpPr>
          <p:nvPr>
            <p:ph type="sldNum" sz="quarter" idx="10"/>
          </p:nvPr>
        </p:nvSpPr>
        <p:spPr/>
        <p:txBody>
          <a:bodyPr/>
          <a:lstStyle/>
          <a:p>
            <a:pPr>
              <a:defRPr/>
            </a:pPr>
            <a:fld id="{9DAA11E4-9DA4-4203-AC33-98945C37C984}" type="slidenum">
              <a:rPr lang="en-US" smtClean="0">
                <a:solidFill>
                  <a:srgbClr val="FFFFFF"/>
                </a:solidFill>
              </a:rPr>
              <a:pPr>
                <a:defRPr/>
              </a:pPr>
              <a:t>45</a:t>
            </a:fld>
            <a:endParaRPr lang="en-US" dirty="0">
              <a:solidFill>
                <a:srgbClr val="FFFFFF"/>
              </a:solidFill>
            </a:endParaRPr>
          </a:p>
        </p:txBody>
      </p:sp>
    </p:spTree>
    <p:extLst>
      <p:ext uri="{BB962C8B-B14F-4D97-AF65-F5344CB8AC3E}">
        <p14:creationId xmlns:p14="http://schemas.microsoft.com/office/powerpoint/2010/main" val="13807948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5F3D709F-41CB-DD45-B8FE-A8E8482CD4B2}"/>
              </a:ext>
            </a:extLst>
          </p:cNvPr>
          <p:cNvSpPr>
            <a:spLocks noGrp="1"/>
          </p:cNvSpPr>
          <p:nvPr>
            <p:ph type="title"/>
          </p:nvPr>
        </p:nvSpPr>
        <p:spPr>
          <a:xfrm>
            <a:off x="609600" y="256032"/>
            <a:ext cx="10972800" cy="1143000"/>
          </a:xfrm>
        </p:spPr>
        <p:txBody>
          <a:bodyPr/>
          <a:lstStyle/>
          <a:p>
            <a:r>
              <a:rPr lang="en-US" sz="3400" dirty="0"/>
              <a:t>Parental Support</a:t>
            </a:r>
          </a:p>
        </p:txBody>
      </p:sp>
      <p:pic>
        <p:nvPicPr>
          <p:cNvPr id="12" name="Picture 11" descr="A circular graphic showing the 5 following areas of parental support: Nuturing and Attachment, Knowledge of Parenting and Child Development, Social Connections, Parental Resilience, and Concrete Support in Time of Need">
            <a:extLst>
              <a:ext uri="{FF2B5EF4-FFF2-40B4-BE49-F238E27FC236}">
                <a16:creationId xmlns:a16="http://schemas.microsoft.com/office/drawing/2014/main" id="{3298E362-104C-4346-AC39-16FB030874BE}"/>
              </a:ext>
            </a:extLst>
          </p:cNvPr>
          <p:cNvPicPr>
            <a:picLocks noChangeAspect="1"/>
          </p:cNvPicPr>
          <p:nvPr/>
        </p:nvPicPr>
        <p:blipFill>
          <a:blip r:embed="rId3"/>
          <a:stretch>
            <a:fillRect/>
          </a:stretch>
        </p:blipFill>
        <p:spPr>
          <a:xfrm>
            <a:off x="2597737" y="1187024"/>
            <a:ext cx="7117295" cy="5560722"/>
          </a:xfrm>
          <a:prstGeom prst="rect">
            <a:avLst/>
          </a:prstGeom>
        </p:spPr>
      </p:pic>
      <p:pic>
        <p:nvPicPr>
          <p:cNvPr id="5122" name="Picture 2" descr="A sailors wife holds their young daughter while he kisses his baby."/>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860984" y="3459385"/>
            <a:ext cx="2404716" cy="1836286"/>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17B53848-83FC-0E43-8654-2EC0EC272682}"/>
              </a:ext>
            </a:extLst>
          </p:cNvPr>
          <p:cNvSpPr>
            <a:spLocks noGrp="1"/>
          </p:cNvSpPr>
          <p:nvPr>
            <p:ph type="sldNum" sz="quarter" idx="10"/>
          </p:nvPr>
        </p:nvSpPr>
        <p:spPr/>
        <p:txBody>
          <a:bodyPr/>
          <a:lstStyle/>
          <a:p>
            <a:pPr>
              <a:defRPr/>
            </a:pPr>
            <a:fld id="{B052DE4E-33A2-422F-B72F-9B269A3E251E}" type="slidenum">
              <a:rPr lang="en-US" smtClean="0">
                <a:solidFill>
                  <a:srgbClr val="FFFFFF"/>
                </a:solidFill>
              </a:rPr>
              <a:pPr>
                <a:defRPr/>
              </a:pPr>
              <a:t>46</a:t>
            </a:fld>
            <a:endParaRPr lang="en-US" dirty="0">
              <a:solidFill>
                <a:srgbClr val="FFFFFF"/>
              </a:solidFill>
            </a:endParaRPr>
          </a:p>
        </p:txBody>
      </p:sp>
      <p:sp>
        <p:nvSpPr>
          <p:cNvPr id="6" name="TextBox 5">
            <a:extLst>
              <a:ext uri="{FF2B5EF4-FFF2-40B4-BE49-F238E27FC236}">
                <a16:creationId xmlns:a16="http://schemas.microsoft.com/office/drawing/2014/main" id="{A44E8C73-D928-4718-8950-11D66EA5C2F2}"/>
              </a:ext>
            </a:extLst>
          </p:cNvPr>
          <p:cNvSpPr txBox="1"/>
          <p:nvPr/>
        </p:nvSpPr>
        <p:spPr>
          <a:xfrm>
            <a:off x="922283" y="6378414"/>
            <a:ext cx="2895600" cy="369332"/>
          </a:xfrm>
          <a:prstGeom prst="rect">
            <a:avLst/>
          </a:prstGeom>
          <a:noFill/>
        </p:spPr>
        <p:txBody>
          <a:bodyPr wrap="square" rtlCol="0">
            <a:spAutoFit/>
          </a:bodyPr>
          <a:lstStyle/>
          <a:p>
            <a:pPr defTabSz="914400" eaLnBrk="0" fontAlgn="base" hangingPunct="0">
              <a:spcBef>
                <a:spcPct val="0"/>
              </a:spcBef>
              <a:spcAft>
                <a:spcPct val="0"/>
              </a:spcAft>
            </a:pPr>
            <a:r>
              <a:rPr lang="en-US" dirty="0">
                <a:solidFill>
                  <a:srgbClr val="000000"/>
                </a:solidFill>
              </a:rPr>
              <a:t>http://www.cssp.org</a:t>
            </a:r>
          </a:p>
        </p:txBody>
      </p:sp>
    </p:spTree>
    <p:extLst>
      <p:ext uri="{BB962C8B-B14F-4D97-AF65-F5344CB8AC3E}">
        <p14:creationId xmlns:p14="http://schemas.microsoft.com/office/powerpoint/2010/main" val="27695063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259398"/>
            <a:ext cx="10972800" cy="1143000"/>
          </a:xfrm>
        </p:spPr>
        <p:txBody>
          <a:bodyPr/>
          <a:lstStyle/>
          <a:p>
            <a:r>
              <a:rPr lang="en-US" sz="3400" dirty="0"/>
              <a:t>NPSP Collaboration</a:t>
            </a:r>
          </a:p>
        </p:txBody>
      </p:sp>
      <p:sp>
        <p:nvSpPr>
          <p:cNvPr id="4" name="Content Placeholder 3"/>
          <p:cNvSpPr>
            <a:spLocks noGrp="1"/>
          </p:cNvSpPr>
          <p:nvPr>
            <p:ph idx="1"/>
          </p:nvPr>
        </p:nvSpPr>
        <p:spPr>
          <a:xfrm>
            <a:off x="1752600" y="1600200"/>
            <a:ext cx="8763000" cy="4876800"/>
          </a:xfrm>
        </p:spPr>
        <p:txBody>
          <a:bodyPr/>
          <a:lstStyle/>
          <a:p>
            <a:r>
              <a:rPr lang="en-US" sz="2400" dirty="0"/>
              <a:t>USDA Partnerships</a:t>
            </a:r>
          </a:p>
          <a:p>
            <a:pPr lvl="1"/>
            <a:r>
              <a:rPr lang="en-US" sz="2000" dirty="0"/>
              <a:t>THRIVE - developmentally targeted parenting program</a:t>
            </a:r>
          </a:p>
          <a:p>
            <a:pPr lvl="1"/>
            <a:r>
              <a:rPr lang="en-US" sz="2000" dirty="0"/>
              <a:t>Family Foundations - co-parenting program</a:t>
            </a:r>
          </a:p>
          <a:p>
            <a:pPr lvl="1"/>
            <a:r>
              <a:rPr lang="en-US" sz="2000" dirty="0"/>
              <a:t>NPSP Continuous Quality Improvement Project</a:t>
            </a:r>
          </a:p>
          <a:p>
            <a:pPr marL="457200" lvl="1" indent="0">
              <a:buNone/>
            </a:pPr>
            <a:endParaRPr lang="en-US" sz="2000" dirty="0"/>
          </a:p>
          <a:p>
            <a:r>
              <a:rPr lang="en-US" sz="2400" dirty="0"/>
              <a:t>National Child Traumatic Stress Network</a:t>
            </a:r>
          </a:p>
          <a:p>
            <a:pPr lvl="1"/>
            <a:r>
              <a:rPr lang="en-US" sz="2000" dirty="0"/>
              <a:t>DoD virtual learning community for all home visitors on a trauma informed Protective Factors Framework-Military</a:t>
            </a:r>
          </a:p>
          <a:p>
            <a:pPr marL="457200" lvl="1" indent="0">
              <a:buNone/>
            </a:pPr>
            <a:endParaRPr lang="en-US" sz="2000" dirty="0"/>
          </a:p>
          <a:p>
            <a:r>
              <a:rPr lang="en-US" sz="2400" dirty="0"/>
              <a:t>National Center on Shaken Baby Syndrome (NCSBS)</a:t>
            </a:r>
          </a:p>
          <a:p>
            <a:pPr lvl="1"/>
            <a:r>
              <a:rPr lang="en-US" sz="2000" dirty="0"/>
              <a:t>Period of PURPLE Crying</a:t>
            </a:r>
          </a:p>
        </p:txBody>
      </p:sp>
      <p:sp>
        <p:nvSpPr>
          <p:cNvPr id="5" name="Slide Number Placeholder 4">
            <a:extLst>
              <a:ext uri="{FF2B5EF4-FFF2-40B4-BE49-F238E27FC236}">
                <a16:creationId xmlns:a16="http://schemas.microsoft.com/office/drawing/2014/main" id="{2AB31C76-3DA5-0A4F-A8CC-29B393CD99F3}"/>
              </a:ext>
            </a:extLst>
          </p:cNvPr>
          <p:cNvSpPr>
            <a:spLocks noGrp="1"/>
          </p:cNvSpPr>
          <p:nvPr>
            <p:ph type="sldNum" sz="quarter" idx="10"/>
          </p:nvPr>
        </p:nvSpPr>
        <p:spPr/>
        <p:txBody>
          <a:bodyPr/>
          <a:lstStyle/>
          <a:p>
            <a:pPr>
              <a:defRPr/>
            </a:pPr>
            <a:fld id="{9DAA11E4-9DA4-4203-AC33-98945C37C984}" type="slidenum">
              <a:rPr lang="en-US" smtClean="0">
                <a:solidFill>
                  <a:srgbClr val="FFFFFF"/>
                </a:solidFill>
              </a:rPr>
              <a:pPr>
                <a:defRPr/>
              </a:pPr>
              <a:t>47</a:t>
            </a:fld>
            <a:endParaRPr lang="en-US" dirty="0">
              <a:solidFill>
                <a:srgbClr val="FFFFFF"/>
              </a:solidFill>
            </a:endParaRPr>
          </a:p>
        </p:txBody>
      </p:sp>
    </p:spTree>
    <p:extLst>
      <p:ext uri="{BB962C8B-B14F-4D97-AF65-F5344CB8AC3E}">
        <p14:creationId xmlns:p14="http://schemas.microsoft.com/office/powerpoint/2010/main" val="41809650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59398"/>
            <a:ext cx="10972800" cy="1143000"/>
          </a:xfrm>
        </p:spPr>
        <p:txBody>
          <a:bodyPr/>
          <a:lstStyle/>
          <a:p>
            <a:r>
              <a:rPr lang="en-US" sz="3400" dirty="0"/>
              <a:t>Drivers for Collaboration</a:t>
            </a:r>
          </a:p>
        </p:txBody>
      </p:sp>
      <p:sp>
        <p:nvSpPr>
          <p:cNvPr id="3" name="Content Placeholder 2"/>
          <p:cNvSpPr>
            <a:spLocks noGrp="1"/>
          </p:cNvSpPr>
          <p:nvPr>
            <p:ph idx="1"/>
          </p:nvPr>
        </p:nvSpPr>
        <p:spPr>
          <a:xfrm>
            <a:off x="1981200" y="1600200"/>
            <a:ext cx="8305800" cy="4800600"/>
          </a:xfrm>
        </p:spPr>
        <p:txBody>
          <a:bodyPr/>
          <a:lstStyle/>
          <a:p>
            <a:r>
              <a:rPr lang="en-US" dirty="0"/>
              <a:t>Approximately 70% of AD families live in civilian communities</a:t>
            </a:r>
          </a:p>
          <a:p>
            <a:r>
              <a:rPr lang="en-US" dirty="0"/>
              <a:t>Approximately 400 home visitors serving over 225 installations</a:t>
            </a:r>
          </a:p>
          <a:p>
            <a:r>
              <a:rPr lang="en-US" dirty="0"/>
              <a:t>Military members drawn from and return to civilian communities</a:t>
            </a:r>
          </a:p>
          <a:p>
            <a:r>
              <a:rPr lang="en-US" dirty="0"/>
              <a:t>Identify and close any gaps between military and civilian provided services</a:t>
            </a:r>
          </a:p>
          <a:p>
            <a:r>
              <a:rPr lang="en-US" dirty="0"/>
              <a:t>Shared effort to coordinated care</a:t>
            </a:r>
          </a:p>
          <a:p>
            <a:endParaRPr lang="en-US" dirty="0"/>
          </a:p>
        </p:txBody>
      </p:sp>
      <p:sp>
        <p:nvSpPr>
          <p:cNvPr id="5" name="Slide Number Placeholder 4">
            <a:extLst>
              <a:ext uri="{FF2B5EF4-FFF2-40B4-BE49-F238E27FC236}">
                <a16:creationId xmlns:a16="http://schemas.microsoft.com/office/drawing/2014/main" id="{69967267-A8FC-854A-A382-9EA2F7BA851C}"/>
              </a:ext>
            </a:extLst>
          </p:cNvPr>
          <p:cNvSpPr>
            <a:spLocks noGrp="1"/>
          </p:cNvSpPr>
          <p:nvPr>
            <p:ph type="sldNum" sz="quarter" idx="10"/>
          </p:nvPr>
        </p:nvSpPr>
        <p:spPr/>
        <p:txBody>
          <a:bodyPr/>
          <a:lstStyle/>
          <a:p>
            <a:pPr>
              <a:defRPr/>
            </a:pPr>
            <a:fld id="{9DAA11E4-9DA4-4203-AC33-98945C37C984}" type="slidenum">
              <a:rPr lang="en-US" smtClean="0">
                <a:solidFill>
                  <a:srgbClr val="FFFFFF"/>
                </a:solidFill>
              </a:rPr>
              <a:pPr>
                <a:defRPr/>
              </a:pPr>
              <a:t>48</a:t>
            </a:fld>
            <a:endParaRPr lang="en-US" dirty="0">
              <a:solidFill>
                <a:srgbClr val="FFFFFF"/>
              </a:solidFill>
            </a:endParaRPr>
          </a:p>
        </p:txBody>
      </p:sp>
    </p:spTree>
    <p:extLst>
      <p:ext uri="{BB962C8B-B14F-4D97-AF65-F5344CB8AC3E}">
        <p14:creationId xmlns:p14="http://schemas.microsoft.com/office/powerpoint/2010/main" val="34193404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9FBF0-BB19-974F-8AFE-41B6A01423E2}"/>
              </a:ext>
            </a:extLst>
          </p:cNvPr>
          <p:cNvSpPr>
            <a:spLocks noGrp="1"/>
          </p:cNvSpPr>
          <p:nvPr>
            <p:ph type="title"/>
          </p:nvPr>
        </p:nvSpPr>
        <p:spPr>
          <a:xfrm>
            <a:off x="963084" y="2119826"/>
            <a:ext cx="10363200" cy="705018"/>
          </a:xfrm>
        </p:spPr>
        <p:txBody>
          <a:bodyPr/>
          <a:lstStyle/>
          <a:p>
            <a:pPr lvl="0" algn="ctr"/>
            <a:r>
              <a:rPr lang="en-US" sz="3000" cap="none" dirty="0">
                <a:latin typeface="+mn-lt"/>
              </a:rPr>
              <a:t>Child Development Programs</a:t>
            </a:r>
          </a:p>
        </p:txBody>
      </p:sp>
      <p:sp>
        <p:nvSpPr>
          <p:cNvPr id="5" name="Text Placeholder 4">
            <a:extLst>
              <a:ext uri="{FF2B5EF4-FFF2-40B4-BE49-F238E27FC236}">
                <a16:creationId xmlns:a16="http://schemas.microsoft.com/office/drawing/2014/main" id="{3FBB7A6F-66AC-1145-A479-07F98CA72412}"/>
              </a:ext>
            </a:extLst>
          </p:cNvPr>
          <p:cNvSpPr>
            <a:spLocks noGrp="1"/>
          </p:cNvSpPr>
          <p:nvPr>
            <p:ph type="body" idx="1"/>
          </p:nvPr>
        </p:nvSpPr>
        <p:spPr/>
        <p:txBody>
          <a:bodyPr/>
          <a:lstStyle/>
          <a:p>
            <a:pPr algn="ctr" eaLnBrk="1" hangingPunct="1"/>
            <a:r>
              <a:rPr lang="en-US" sz="2600" b="1" dirty="0"/>
              <a:t>Carolyn Stevens</a:t>
            </a:r>
          </a:p>
          <a:p>
            <a:pPr algn="ctr" eaLnBrk="1" hangingPunct="1"/>
            <a:r>
              <a:rPr lang="en-US" i="1" dirty="0"/>
              <a:t>Director</a:t>
            </a:r>
          </a:p>
          <a:p>
            <a:pPr algn="ctr" eaLnBrk="1" hangingPunct="1"/>
            <a:r>
              <a:rPr lang="en-US" dirty="0"/>
              <a:t>Office of Military Family Readiness Policy</a:t>
            </a:r>
          </a:p>
          <a:p>
            <a:pPr algn="ctr" eaLnBrk="1" hangingPunct="1"/>
            <a:r>
              <a:rPr lang="en-US" dirty="0"/>
              <a:t>Office of the Deputy Assistant Secretary of Defense</a:t>
            </a:r>
          </a:p>
          <a:p>
            <a:pPr algn="ctr" eaLnBrk="1" hangingPunct="1"/>
            <a:r>
              <a:rPr lang="en-US" dirty="0"/>
              <a:t>Military Community &amp; Family Policy</a:t>
            </a:r>
          </a:p>
        </p:txBody>
      </p:sp>
      <p:sp>
        <p:nvSpPr>
          <p:cNvPr id="4" name="Slide Number Placeholder 3">
            <a:extLst>
              <a:ext uri="{FF2B5EF4-FFF2-40B4-BE49-F238E27FC236}">
                <a16:creationId xmlns:a16="http://schemas.microsoft.com/office/drawing/2014/main" id="{8F80BBD4-A7BD-6947-A152-227FCC1567DE}"/>
              </a:ext>
            </a:extLst>
          </p:cNvPr>
          <p:cNvSpPr>
            <a:spLocks noGrp="1"/>
          </p:cNvSpPr>
          <p:nvPr>
            <p:ph type="sldNum" sz="quarter" idx="4"/>
          </p:nvPr>
        </p:nvSpPr>
        <p:spPr/>
        <p:txBody>
          <a:bodyPr/>
          <a:lstStyle/>
          <a:p>
            <a:pPr defTabSz="914400" fontAlgn="base">
              <a:spcBef>
                <a:spcPct val="0"/>
              </a:spcBef>
              <a:spcAft>
                <a:spcPct val="0"/>
              </a:spcAft>
              <a:defRPr/>
            </a:pPr>
            <a:fld id="{9994AB9E-1A05-4413-9075-4D6A766AB005}" type="slidenum">
              <a:rPr lang="en-US" smtClean="0">
                <a:solidFill>
                  <a:srgbClr val="FFFFFF"/>
                </a:solidFill>
              </a:rPr>
              <a:pPr defTabSz="914400" fontAlgn="base">
                <a:spcBef>
                  <a:spcPct val="0"/>
                </a:spcBef>
                <a:spcAft>
                  <a:spcPct val="0"/>
                </a:spcAft>
                <a:defRPr/>
              </a:pPr>
              <a:t>49</a:t>
            </a:fld>
            <a:endParaRPr lang="en-US" dirty="0">
              <a:solidFill>
                <a:srgbClr val="FFFFFF"/>
              </a:solidFill>
            </a:endParaRPr>
          </a:p>
        </p:txBody>
      </p:sp>
    </p:spTree>
    <p:extLst>
      <p:ext uri="{BB962C8B-B14F-4D97-AF65-F5344CB8AC3E}">
        <p14:creationId xmlns:p14="http://schemas.microsoft.com/office/powerpoint/2010/main" val="17468125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p:cNvSpPr>
            <a:spLocks noGrp="1" noChangeArrowheads="1"/>
          </p:cNvSpPr>
          <p:nvPr>
            <p:ph type="title"/>
          </p:nvPr>
        </p:nvSpPr>
        <p:spPr/>
        <p:txBody>
          <a:bodyPr/>
          <a:lstStyle/>
          <a:p>
            <a:r>
              <a:rPr lang="en-US" sz="3400" dirty="0"/>
              <a:t>Child Development Programs</a:t>
            </a:r>
            <a:br>
              <a:rPr lang="en-US" sz="3400" dirty="0"/>
            </a:br>
            <a:r>
              <a:rPr lang="en-US" sz="3400" dirty="0"/>
              <a:t>(CDPs)</a:t>
            </a:r>
          </a:p>
        </p:txBody>
      </p:sp>
      <p:sp>
        <p:nvSpPr>
          <p:cNvPr id="84995" name="Text Box"/>
          <p:cNvSpPr>
            <a:spLocks noGrp="1" noChangeArrowheads="1"/>
          </p:cNvSpPr>
          <p:nvPr>
            <p:ph type="body" idx="1"/>
          </p:nvPr>
        </p:nvSpPr>
        <p:spPr/>
        <p:txBody>
          <a:bodyPr/>
          <a:lstStyle/>
          <a:p>
            <a:pPr>
              <a:spcBef>
                <a:spcPts val="1080"/>
              </a:spcBef>
            </a:pPr>
            <a:r>
              <a:rPr lang="en-US" sz="2000" dirty="0"/>
              <a:t>Military child development programs support mission and family readiness.</a:t>
            </a:r>
          </a:p>
          <a:p>
            <a:pPr>
              <a:spcBef>
                <a:spcPts val="1080"/>
              </a:spcBef>
            </a:pPr>
            <a:r>
              <a:rPr lang="en-US" sz="2000" dirty="0"/>
              <a:t>CDPs provide access to affordable, quality programs and services for children, from birth through 12 years of age utilizing approximately 740 child development program facilities and 1,800 Family Child Care homes.</a:t>
            </a:r>
          </a:p>
          <a:p>
            <a:pPr marL="0" indent="0">
              <a:buNone/>
            </a:pPr>
            <a:endParaRPr lang="en-US" sz="2000" dirty="0"/>
          </a:p>
          <a:p>
            <a:pPr lvl="1"/>
            <a:r>
              <a:rPr lang="en-US" sz="1800" i="1" dirty="0"/>
              <a:t>Over 55 percent of the installation-based capacity is dedicated to the care of children under three years of age.</a:t>
            </a:r>
          </a:p>
          <a:p>
            <a:pPr lvl="1"/>
            <a:endParaRPr lang="en-US" sz="1600" i="1" dirty="0"/>
          </a:p>
          <a:p>
            <a:r>
              <a:rPr lang="en-US" sz="2000" dirty="0"/>
              <a:t>Child Development and School Age Programs meet standards of operation necessary for accreditation by a DoD approved national early childhood programs accrediting body.</a:t>
            </a:r>
          </a:p>
          <a:p>
            <a:endParaRPr lang="en-US" dirty="0"/>
          </a:p>
        </p:txBody>
      </p:sp>
      <p:sp>
        <p:nvSpPr>
          <p:cNvPr id="3" name="Slide Number Placeholder 2">
            <a:extLst>
              <a:ext uri="{FF2B5EF4-FFF2-40B4-BE49-F238E27FC236}">
                <a16:creationId xmlns:a16="http://schemas.microsoft.com/office/drawing/2014/main" id="{76FD1418-489C-8C4C-B8D7-8E5FD7587A2F}"/>
              </a:ext>
            </a:extLst>
          </p:cNvPr>
          <p:cNvSpPr>
            <a:spLocks noGrp="1"/>
          </p:cNvSpPr>
          <p:nvPr>
            <p:ph type="sldNum" sz="quarter" idx="10"/>
          </p:nvPr>
        </p:nvSpPr>
        <p:spPr/>
        <p:txBody>
          <a:bodyPr/>
          <a:lstStyle/>
          <a:p>
            <a:pPr>
              <a:defRPr/>
            </a:pPr>
            <a:fld id="{9DAA11E4-9DA4-4203-AC33-98945C37C984}" type="slidenum">
              <a:rPr lang="en-US" smtClean="0">
                <a:solidFill>
                  <a:srgbClr val="FFFFFF"/>
                </a:solidFill>
              </a:rPr>
              <a:pPr>
                <a:defRPr/>
              </a:pPr>
              <a:t>50</a:t>
            </a:fld>
            <a:endParaRPr lang="en-US" dirty="0">
              <a:solidFill>
                <a:srgbClr val="FFFFFF"/>
              </a:solidFill>
            </a:endParaRPr>
          </a:p>
        </p:txBody>
      </p:sp>
    </p:spTree>
    <p:extLst>
      <p:ext uri="{BB962C8B-B14F-4D97-AF65-F5344CB8AC3E}">
        <p14:creationId xmlns:p14="http://schemas.microsoft.com/office/powerpoint/2010/main" val="4246640425"/>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609600" y="256032"/>
            <a:ext cx="10972800" cy="1143000"/>
          </a:xfrm>
        </p:spPr>
        <p:txBody>
          <a:bodyPr/>
          <a:lstStyle/>
          <a:p>
            <a:r>
              <a:rPr lang="en-US" sz="3400" dirty="0"/>
              <a:t>Improving Access to Care</a:t>
            </a:r>
          </a:p>
        </p:txBody>
      </p:sp>
      <p:sp>
        <p:nvSpPr>
          <p:cNvPr id="87043" name="Rectangle 3"/>
          <p:cNvSpPr>
            <a:spLocks noGrp="1" noChangeArrowheads="1"/>
          </p:cNvSpPr>
          <p:nvPr>
            <p:ph type="body" idx="1"/>
          </p:nvPr>
        </p:nvSpPr>
        <p:spPr/>
        <p:txBody>
          <a:bodyPr/>
          <a:lstStyle/>
          <a:p>
            <a:pPr>
              <a:lnSpc>
                <a:spcPct val="150000"/>
              </a:lnSpc>
            </a:pPr>
            <a:r>
              <a:rPr lang="en-US" sz="2000" dirty="0"/>
              <a:t>Implemented MilitaryChildCare.com Department-wide.</a:t>
            </a:r>
          </a:p>
          <a:p>
            <a:pPr lvl="1">
              <a:lnSpc>
                <a:spcPct val="100000"/>
              </a:lnSpc>
            </a:pPr>
            <a:r>
              <a:rPr lang="en-US" sz="1800" i="1" dirty="0"/>
              <a:t>A child care wait list management system that makes it easier for families to find available child care from anywhere in the world.</a:t>
            </a:r>
          </a:p>
          <a:p>
            <a:pPr marL="457200" lvl="1" indent="0">
              <a:buNone/>
            </a:pPr>
            <a:endParaRPr lang="en-US" sz="1800" i="1" dirty="0"/>
          </a:p>
          <a:p>
            <a:pPr>
              <a:lnSpc>
                <a:spcPct val="100000"/>
              </a:lnSpc>
            </a:pPr>
            <a:r>
              <a:rPr lang="en-US" sz="2000" dirty="0"/>
              <a:t>Providing fee assistance as a way to defray the cost of care for families who are unable to access child care on the installation utilizing approved community-based child care programs that meet health, safety, and quality standards.</a:t>
            </a:r>
          </a:p>
          <a:p>
            <a:pPr>
              <a:lnSpc>
                <a:spcPct val="100000"/>
              </a:lnSpc>
            </a:pPr>
            <a:endParaRPr lang="en-US" sz="2000" dirty="0"/>
          </a:p>
          <a:p>
            <a:pPr>
              <a:lnSpc>
                <a:spcPct val="100000"/>
              </a:lnSpc>
            </a:pPr>
            <a:r>
              <a:rPr lang="en-US" sz="2000" dirty="0"/>
              <a:t>Currently reviewing state child care licensing requirements and Quality Rating and Improvement Systems (QRIS) as a possible avenue to expand the availability of community child care for military families eligible for fee assistance.</a:t>
            </a:r>
          </a:p>
        </p:txBody>
      </p:sp>
      <p:sp>
        <p:nvSpPr>
          <p:cNvPr id="3" name="Slide Number Placeholder 2">
            <a:extLst>
              <a:ext uri="{FF2B5EF4-FFF2-40B4-BE49-F238E27FC236}">
                <a16:creationId xmlns:a16="http://schemas.microsoft.com/office/drawing/2014/main" id="{D8AE71BC-BC44-D643-AE58-5A7599BDDE8F}"/>
              </a:ext>
            </a:extLst>
          </p:cNvPr>
          <p:cNvSpPr>
            <a:spLocks noGrp="1"/>
          </p:cNvSpPr>
          <p:nvPr>
            <p:ph type="sldNum" sz="quarter" idx="10"/>
          </p:nvPr>
        </p:nvSpPr>
        <p:spPr/>
        <p:txBody>
          <a:bodyPr/>
          <a:lstStyle/>
          <a:p>
            <a:pPr>
              <a:defRPr/>
            </a:pPr>
            <a:fld id="{9DAA11E4-9DA4-4203-AC33-98945C37C984}" type="slidenum">
              <a:rPr lang="en-US" smtClean="0">
                <a:solidFill>
                  <a:srgbClr val="FFFFFF"/>
                </a:solidFill>
              </a:rPr>
              <a:pPr>
                <a:defRPr/>
              </a:pPr>
              <a:t>51</a:t>
            </a:fld>
            <a:endParaRPr lang="en-US" dirty="0">
              <a:solidFill>
                <a:srgbClr val="FFFFFF"/>
              </a:solidFill>
            </a:endParaRPr>
          </a:p>
        </p:txBody>
      </p:sp>
    </p:spTree>
    <p:extLst>
      <p:ext uri="{BB962C8B-B14F-4D97-AF65-F5344CB8AC3E}">
        <p14:creationId xmlns:p14="http://schemas.microsoft.com/office/powerpoint/2010/main" val="1221306442"/>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259398"/>
            <a:ext cx="10972800" cy="1143000"/>
          </a:xfrm>
        </p:spPr>
        <p:txBody>
          <a:bodyPr/>
          <a:lstStyle/>
          <a:p>
            <a:r>
              <a:rPr lang="en-US" sz="3400" dirty="0"/>
              <a:t>Youth Programs</a:t>
            </a:r>
          </a:p>
        </p:txBody>
      </p:sp>
      <p:sp>
        <p:nvSpPr>
          <p:cNvPr id="4" name="Content Placeholder 3"/>
          <p:cNvSpPr>
            <a:spLocks noGrp="1"/>
          </p:cNvSpPr>
          <p:nvPr>
            <p:ph idx="1"/>
          </p:nvPr>
        </p:nvSpPr>
        <p:spPr>
          <a:xfrm>
            <a:off x="1752600" y="1600200"/>
            <a:ext cx="8763000" cy="4876800"/>
          </a:xfrm>
        </p:spPr>
        <p:txBody>
          <a:bodyPr/>
          <a:lstStyle/>
          <a:p>
            <a:r>
              <a:rPr lang="en-US" sz="2000" dirty="0"/>
              <a:t>The military Services operate approximately 275 Youth and Teen Centers serving more than 1,000,000 military youths each year through a variety of educational and recreational programs.</a:t>
            </a:r>
          </a:p>
          <a:p>
            <a:pPr marL="0" indent="0">
              <a:buNone/>
            </a:pPr>
            <a:endParaRPr lang="en-US" sz="2400" dirty="0"/>
          </a:p>
          <a:p>
            <a:pPr lvl="0"/>
            <a:r>
              <a:rPr lang="en-US" sz="2000" dirty="0"/>
              <a:t>The military Services collaboration with nationally-recognized youth development organizations, such as the Boys &amp; Girls Clubs of America, 4-H Youth Development, and YMCA.</a:t>
            </a:r>
          </a:p>
          <a:p>
            <a:pPr marL="0" indent="0">
              <a:buNone/>
            </a:pPr>
            <a:endParaRPr lang="en-US" sz="2000" dirty="0"/>
          </a:p>
          <a:p>
            <a:pPr lvl="0"/>
            <a:r>
              <a:rPr lang="en-US" sz="2000" dirty="0"/>
              <a:t>Programs and initiatives offered through these relationships support installation-based efforts to promote positive youth development.</a:t>
            </a:r>
          </a:p>
        </p:txBody>
      </p:sp>
      <p:sp>
        <p:nvSpPr>
          <p:cNvPr id="5" name="Slide Number Placeholder 4">
            <a:extLst>
              <a:ext uri="{FF2B5EF4-FFF2-40B4-BE49-F238E27FC236}">
                <a16:creationId xmlns:a16="http://schemas.microsoft.com/office/drawing/2014/main" id="{E809027B-FEB2-D844-8368-4472C35A945A}"/>
              </a:ext>
            </a:extLst>
          </p:cNvPr>
          <p:cNvSpPr>
            <a:spLocks noGrp="1"/>
          </p:cNvSpPr>
          <p:nvPr>
            <p:ph type="sldNum" sz="quarter" idx="10"/>
          </p:nvPr>
        </p:nvSpPr>
        <p:spPr/>
        <p:txBody>
          <a:bodyPr/>
          <a:lstStyle/>
          <a:p>
            <a:pPr>
              <a:defRPr/>
            </a:pPr>
            <a:fld id="{9DAA11E4-9DA4-4203-AC33-98945C37C984}" type="slidenum">
              <a:rPr lang="en-US" smtClean="0">
                <a:solidFill>
                  <a:srgbClr val="FFFFFF"/>
                </a:solidFill>
              </a:rPr>
              <a:pPr>
                <a:defRPr/>
              </a:pPr>
              <a:t>52</a:t>
            </a:fld>
            <a:endParaRPr lang="en-US" dirty="0">
              <a:solidFill>
                <a:srgbClr val="FFFFFF"/>
              </a:solidFill>
            </a:endParaRPr>
          </a:p>
        </p:txBody>
      </p:sp>
    </p:spTree>
    <p:extLst>
      <p:ext uri="{BB962C8B-B14F-4D97-AF65-F5344CB8AC3E}">
        <p14:creationId xmlns:p14="http://schemas.microsoft.com/office/powerpoint/2010/main" val="9347688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93520-3071-C148-BE79-F717C67D078D}"/>
              </a:ext>
            </a:extLst>
          </p:cNvPr>
          <p:cNvSpPr>
            <a:spLocks noGrp="1"/>
          </p:cNvSpPr>
          <p:nvPr>
            <p:ph type="ctrTitle"/>
          </p:nvPr>
        </p:nvSpPr>
        <p:spPr/>
        <p:txBody>
          <a:bodyPr/>
          <a:lstStyle/>
          <a:p>
            <a:r>
              <a:rPr lang="en-US" dirty="0"/>
              <a:t>JBLM</a:t>
            </a:r>
            <a:br>
              <a:rPr lang="en-US" dirty="0"/>
            </a:br>
            <a:r>
              <a:rPr lang="en-US" dirty="0"/>
              <a:t>C•A•R•E•S</a:t>
            </a:r>
          </a:p>
        </p:txBody>
      </p:sp>
      <p:sp>
        <p:nvSpPr>
          <p:cNvPr id="3" name="Subtitle 2">
            <a:extLst>
              <a:ext uri="{FF2B5EF4-FFF2-40B4-BE49-F238E27FC236}">
                <a16:creationId xmlns:a16="http://schemas.microsoft.com/office/drawing/2014/main" id="{1BB0ABF0-5537-C446-8E6C-2C2AC0C92118}"/>
              </a:ext>
            </a:extLst>
          </p:cNvPr>
          <p:cNvSpPr>
            <a:spLocks noGrp="1"/>
          </p:cNvSpPr>
          <p:nvPr>
            <p:ph type="subTitle" idx="1"/>
          </p:nvPr>
        </p:nvSpPr>
        <p:spPr/>
        <p:txBody>
          <a:bodyPr/>
          <a:lstStyle/>
          <a:p>
            <a:r>
              <a:rPr lang="en-US" dirty="0"/>
              <a:t>CENTER FOR AUTISM RESOURCES, EDUCATION AND SERVICES</a:t>
            </a:r>
          </a:p>
        </p:txBody>
      </p:sp>
      <p:pic>
        <p:nvPicPr>
          <p:cNvPr id="5122" name="Picture 1" descr="JBLM CARES logo."/>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914400"/>
            <a:ext cx="9144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ntent Placeholder 7">
            <a:extLst>
              <a:ext uri="{FF2B5EF4-FFF2-40B4-BE49-F238E27FC236}">
                <a16:creationId xmlns:a16="http://schemas.microsoft.com/office/drawing/2014/main" id="{910BD15D-F961-2648-920B-D2C75EC8BCDE}"/>
              </a:ext>
            </a:extLst>
          </p:cNvPr>
          <p:cNvSpPr>
            <a:spLocks noGrp="1"/>
          </p:cNvSpPr>
          <p:nvPr>
            <p:ph sz="quarter" idx="13"/>
          </p:nvPr>
        </p:nvSpPr>
        <p:spPr>
          <a:xfrm>
            <a:off x="2259175" y="5278421"/>
            <a:ext cx="7673649" cy="938213"/>
          </a:xfrm>
        </p:spPr>
        <p:txBody>
          <a:bodyPr/>
          <a:lstStyle/>
          <a:p>
            <a:pPr lvl="0" defTabSz="914400">
              <a:lnSpc>
                <a:spcPct val="100000"/>
              </a:lnSpc>
              <a:spcBef>
                <a:spcPct val="0"/>
              </a:spcBef>
            </a:pPr>
            <a:r>
              <a:rPr lang="en-US" altLang="en-US" sz="2000" dirty="0">
                <a:solidFill>
                  <a:prstClr val="black"/>
                </a:solidFill>
              </a:rPr>
              <a:t>We support military families impacted by Autism through timely access to resources, education and services which contribute to readiness and family resiliency.</a:t>
            </a:r>
          </a:p>
        </p:txBody>
      </p:sp>
      <p:pic>
        <p:nvPicPr>
          <p:cNvPr id="5124" name="Picture 1" descr="Care with Passion logo."/>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53600" y="60325"/>
            <a:ext cx="795338" cy="99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lide Number Placeholder 25">
            <a:extLst>
              <a:ext uri="{FF2B5EF4-FFF2-40B4-BE49-F238E27FC236}">
                <a16:creationId xmlns:a16="http://schemas.microsoft.com/office/drawing/2014/main" id="{D74460E0-BFB2-324C-88DA-8DC287BDB6E0}"/>
              </a:ext>
            </a:extLst>
          </p:cNvPr>
          <p:cNvSpPr txBox="1">
            <a:spLocks/>
          </p:cNvSpPr>
          <p:nvPr/>
        </p:nvSpPr>
        <p:spPr bwMode="auto">
          <a:xfrm>
            <a:off x="8737600" y="6248400"/>
            <a:ext cx="2540000" cy="457200"/>
          </a:xfrm>
          <a:prstGeom prst="rect">
            <a:avLst/>
          </a:prstGeom>
          <a:noFill/>
          <a:ln w="9525">
            <a:noFill/>
            <a:miter lim="800000"/>
            <a:headEnd/>
            <a:tailEnd/>
          </a:ln>
        </p:spPr>
        <p:txBody>
          <a:bodyPr vert="horz" wrap="square" lIns="91407" tIns="45704" rIns="91407" bIns="45704" numCol="1" anchor="t" anchorCtr="0" compatLnSpc="1">
            <a:prstTxWarp prst="textNoShape">
              <a:avLst/>
            </a:prstTxWarp>
          </a:bodyPr>
          <a:lstStyle>
            <a:defPPr>
              <a:defRPr lang="en-US"/>
            </a:defPPr>
            <a:lvl1pPr marL="0" algn="r" defTabSz="457200" rtl="0" eaLnBrk="1" latinLnBrk="0" hangingPunct="1">
              <a:defRPr sz="14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08019CB-6D2E-46BE-8977-DC750BE341C6}" type="slidenum">
              <a:rPr lang="en-US" sz="1800" smtClean="0">
                <a:solidFill>
                  <a:srgbClr val="000000"/>
                </a:solidFill>
                <a:latin typeface="Arial"/>
                <a:ea typeface="ＭＳ Ｐゴシック"/>
              </a:rPr>
              <a:pPr/>
              <a:t>53</a:t>
            </a:fld>
            <a:endParaRPr lang="en-US" dirty="0">
              <a:solidFill>
                <a:srgbClr val="000000"/>
              </a:solidFill>
              <a:latin typeface="Arial"/>
              <a:ea typeface="ＭＳ Ｐゴシック"/>
            </a:endParaRPr>
          </a:p>
        </p:txBody>
      </p:sp>
    </p:spTree>
    <p:extLst>
      <p:ext uri="{BB962C8B-B14F-4D97-AF65-F5344CB8AC3E}">
        <p14:creationId xmlns:p14="http://schemas.microsoft.com/office/powerpoint/2010/main" val="389690539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5A5BA-D82E-6345-A76C-B93C533FD0DF}"/>
              </a:ext>
            </a:extLst>
          </p:cNvPr>
          <p:cNvSpPr>
            <a:spLocks noGrp="1"/>
          </p:cNvSpPr>
          <p:nvPr>
            <p:ph type="title"/>
          </p:nvPr>
        </p:nvSpPr>
        <p:spPr>
          <a:xfrm>
            <a:off x="1679575" y="26828"/>
            <a:ext cx="6931026" cy="1325563"/>
          </a:xfrm>
        </p:spPr>
        <p:txBody>
          <a:bodyPr/>
          <a:lstStyle/>
          <a:p>
            <a:pPr algn="ctr"/>
            <a:r>
              <a:rPr lang="en-US" b="1" dirty="0">
                <a:latin typeface="Arial" panose="020B0604020202020204" pitchFamily="34" charset="0"/>
                <a:cs typeface="Arial" panose="020B0604020202020204" pitchFamily="34" charset="0"/>
              </a:rPr>
              <a:t>Background</a:t>
            </a:r>
          </a:p>
        </p:txBody>
      </p:sp>
      <p:pic>
        <p:nvPicPr>
          <p:cNvPr id="7176" name="Picture 1" descr="Care with Passion logo."/>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43064" y="34926"/>
            <a:ext cx="600075"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a:extLst>
              <a:ext uri="{FF2B5EF4-FFF2-40B4-BE49-F238E27FC236}">
                <a16:creationId xmlns:a16="http://schemas.microsoft.com/office/drawing/2014/main" id="{72697E66-E229-6F42-A8E0-7F7A33F796F9}"/>
              </a:ext>
            </a:extLst>
          </p:cNvPr>
          <p:cNvSpPr>
            <a:spLocks noGrp="1"/>
          </p:cNvSpPr>
          <p:nvPr>
            <p:ph idx="1"/>
          </p:nvPr>
        </p:nvSpPr>
        <p:spPr>
          <a:xfrm>
            <a:off x="1295401" y="1151099"/>
            <a:ext cx="7315199" cy="4351338"/>
          </a:xfrm>
        </p:spPr>
        <p:txBody>
          <a:bodyPr/>
          <a:lstStyle/>
          <a:p>
            <a:pPr marL="800100" lvl="1" indent="-342900" defTabSz="914400">
              <a:spcBef>
                <a:spcPct val="0"/>
              </a:spcBef>
              <a:defRPr/>
            </a:pPr>
            <a:r>
              <a:rPr lang="en-US" sz="2400" dirty="0">
                <a:solidFill>
                  <a:prstClr val="black"/>
                </a:solidFill>
                <a:latin typeface="Arial" panose="020B0604020202020204" pitchFamily="34" charset="0"/>
                <a:cs typeface="Arial" pitchFamily="34" charset="0"/>
              </a:rPr>
              <a:t>Autism is a disorder in social and language development.</a:t>
            </a:r>
          </a:p>
          <a:p>
            <a:pPr marL="457200" lvl="1" indent="0" defTabSz="914400">
              <a:spcBef>
                <a:spcPct val="0"/>
              </a:spcBef>
              <a:buFontTx/>
              <a:buChar char="–"/>
              <a:defRPr/>
            </a:pPr>
            <a:endParaRPr lang="en-US" sz="2400" dirty="0">
              <a:solidFill>
                <a:prstClr val="black"/>
              </a:solidFill>
              <a:latin typeface="Arial" panose="020B0604020202020204" pitchFamily="34" charset="0"/>
              <a:cs typeface="Arial" pitchFamily="34" charset="0"/>
            </a:endParaRPr>
          </a:p>
          <a:p>
            <a:pPr marL="800100" lvl="1" indent="-342900" defTabSz="914400">
              <a:spcBef>
                <a:spcPct val="0"/>
              </a:spcBef>
              <a:defRPr/>
            </a:pPr>
            <a:r>
              <a:rPr lang="en-US" sz="2400" b="1" dirty="0">
                <a:solidFill>
                  <a:prstClr val="black"/>
                </a:solidFill>
                <a:latin typeface="Arial" panose="020B0604020202020204" pitchFamily="34" charset="0"/>
                <a:cs typeface="Arial" pitchFamily="34" charset="0"/>
              </a:rPr>
              <a:t>Affects 1 in 68 US children</a:t>
            </a:r>
            <a:r>
              <a:rPr lang="en-US" sz="2400" dirty="0">
                <a:solidFill>
                  <a:prstClr val="black"/>
                </a:solidFill>
                <a:latin typeface="Arial" panose="020B0604020202020204" pitchFamily="34" charset="0"/>
                <a:cs typeface="Arial" pitchFamily="34" charset="0"/>
              </a:rPr>
              <a:t>, </a:t>
            </a:r>
          </a:p>
          <a:p>
            <a:pPr marL="457200" lvl="1" indent="0" defTabSz="914400">
              <a:spcBef>
                <a:spcPct val="0"/>
              </a:spcBef>
              <a:buFontTx/>
              <a:buChar char="–"/>
              <a:defRPr/>
            </a:pPr>
            <a:endParaRPr lang="en-US" sz="2400" dirty="0">
              <a:solidFill>
                <a:prstClr val="black"/>
              </a:solidFill>
              <a:latin typeface="Arial" panose="020B0604020202020204" pitchFamily="34" charset="0"/>
              <a:cs typeface="Arial" pitchFamily="34" charset="0"/>
            </a:endParaRPr>
          </a:p>
          <a:p>
            <a:pPr marL="800100" lvl="1" indent="-342900" defTabSz="914400">
              <a:spcBef>
                <a:spcPct val="0"/>
              </a:spcBef>
              <a:defRPr/>
            </a:pPr>
            <a:r>
              <a:rPr lang="en-US" sz="2400" b="1" dirty="0">
                <a:solidFill>
                  <a:prstClr val="black"/>
                </a:solidFill>
                <a:latin typeface="Arial" panose="020B0604020202020204" pitchFamily="34" charset="0"/>
                <a:cs typeface="Arial" pitchFamily="34" charset="0"/>
              </a:rPr>
              <a:t>Evidence Based Therapy </a:t>
            </a:r>
            <a:r>
              <a:rPr lang="en-US" sz="2400" dirty="0">
                <a:solidFill>
                  <a:prstClr val="black"/>
                </a:solidFill>
                <a:latin typeface="Arial" panose="020B0604020202020204" pitchFamily="34" charset="0"/>
                <a:cs typeface="Arial" pitchFamily="34" charset="0"/>
              </a:rPr>
              <a:t>includes OT, ST, PT, and Applied Behavior Analysis (ABA).</a:t>
            </a:r>
          </a:p>
          <a:p>
            <a:pPr marL="457200" lvl="1" indent="0" defTabSz="914400">
              <a:spcBef>
                <a:spcPct val="0"/>
              </a:spcBef>
              <a:buFontTx/>
              <a:buChar char="–"/>
              <a:defRPr/>
            </a:pPr>
            <a:endParaRPr lang="en-US" sz="2400" dirty="0">
              <a:solidFill>
                <a:prstClr val="black"/>
              </a:solidFill>
              <a:latin typeface="Arial" panose="020B0604020202020204" pitchFamily="34" charset="0"/>
              <a:cs typeface="Arial" pitchFamily="34" charset="0"/>
            </a:endParaRPr>
          </a:p>
          <a:p>
            <a:pPr marL="800100" lvl="1" indent="-342900" defTabSz="914400">
              <a:spcBef>
                <a:spcPct val="0"/>
              </a:spcBef>
              <a:defRPr/>
            </a:pPr>
            <a:r>
              <a:rPr lang="en-US" sz="2400" b="1" dirty="0">
                <a:solidFill>
                  <a:prstClr val="black"/>
                </a:solidFill>
                <a:latin typeface="Arial" panose="020B0604020202020204" pitchFamily="34" charset="0"/>
                <a:cs typeface="Arial" pitchFamily="34" charset="0"/>
              </a:rPr>
              <a:t>Intensive and Early therapy is the most effective </a:t>
            </a:r>
            <a:r>
              <a:rPr lang="en-US" sz="2400" dirty="0">
                <a:solidFill>
                  <a:prstClr val="black"/>
                </a:solidFill>
                <a:latin typeface="Arial" panose="020B0604020202020204" pitchFamily="34" charset="0"/>
                <a:cs typeface="Arial" pitchFamily="34" charset="0"/>
              </a:rPr>
              <a:t>treatment for children with autism.</a:t>
            </a:r>
          </a:p>
          <a:p>
            <a:pPr marL="457200" lvl="1" indent="0" defTabSz="914400">
              <a:spcBef>
                <a:spcPct val="0"/>
              </a:spcBef>
              <a:buFontTx/>
              <a:buChar char="–"/>
              <a:defRPr/>
            </a:pPr>
            <a:endParaRPr lang="en-US" sz="2400" dirty="0">
              <a:solidFill>
                <a:prstClr val="black"/>
              </a:solidFill>
              <a:latin typeface="Arial" panose="020B0604020202020204" pitchFamily="34" charset="0"/>
              <a:cs typeface="Arial" pitchFamily="34" charset="0"/>
            </a:endParaRPr>
          </a:p>
          <a:p>
            <a:pPr marL="800100" lvl="1" indent="-342900" defTabSz="914400">
              <a:spcBef>
                <a:spcPct val="0"/>
              </a:spcBef>
              <a:defRPr/>
            </a:pPr>
            <a:r>
              <a:rPr lang="en-US" sz="2400" dirty="0">
                <a:solidFill>
                  <a:prstClr val="black"/>
                </a:solidFill>
                <a:latin typeface="Arial" panose="020B0604020202020204" pitchFamily="34" charset="0"/>
                <a:cs typeface="Arial" pitchFamily="34" charset="0"/>
              </a:rPr>
              <a:t>Therapy for children is </a:t>
            </a:r>
            <a:r>
              <a:rPr lang="en-US" sz="2400" b="1" dirty="0">
                <a:solidFill>
                  <a:prstClr val="black"/>
                </a:solidFill>
                <a:latin typeface="Arial" panose="020B0604020202020204" pitchFamily="34" charset="0"/>
                <a:cs typeface="Arial" pitchFamily="34" charset="0"/>
              </a:rPr>
              <a:t>expensive</a:t>
            </a:r>
            <a:r>
              <a:rPr lang="en-US" sz="2400" dirty="0">
                <a:solidFill>
                  <a:prstClr val="black"/>
                </a:solidFill>
                <a:latin typeface="Arial" panose="020B0604020202020204" pitchFamily="34" charset="0"/>
                <a:cs typeface="Arial" pitchFamily="34" charset="0"/>
              </a:rPr>
              <a:t>,  has </a:t>
            </a:r>
            <a:r>
              <a:rPr lang="en-US" sz="2400" b="1" dirty="0">
                <a:solidFill>
                  <a:prstClr val="black"/>
                </a:solidFill>
                <a:latin typeface="Arial" panose="020B0604020202020204" pitchFamily="34" charset="0"/>
                <a:cs typeface="Arial" pitchFamily="34" charset="0"/>
              </a:rPr>
              <a:t>long wait list</a:t>
            </a:r>
            <a:r>
              <a:rPr lang="en-US" sz="2400" dirty="0">
                <a:solidFill>
                  <a:prstClr val="black"/>
                </a:solidFill>
                <a:latin typeface="Arial" panose="020B0604020202020204" pitchFamily="34" charset="0"/>
                <a:cs typeface="Arial" pitchFamily="34" charset="0"/>
              </a:rPr>
              <a:t> and </a:t>
            </a:r>
            <a:r>
              <a:rPr lang="en-US" sz="2400" b="1" dirty="0">
                <a:solidFill>
                  <a:srgbClr val="FF0000"/>
                </a:solidFill>
                <a:latin typeface="Arial" panose="020B0604020202020204" pitchFamily="34" charset="0"/>
                <a:cs typeface="Arial" pitchFamily="34" charset="0"/>
              </a:rPr>
              <a:t>impacts soldier readiness</a:t>
            </a:r>
          </a:p>
          <a:p>
            <a:pPr marL="457200" lvl="1" indent="0" defTabSz="914400">
              <a:spcBef>
                <a:spcPct val="0"/>
              </a:spcBef>
              <a:buNone/>
              <a:defRPr/>
            </a:pPr>
            <a:r>
              <a:rPr lang="en-US" sz="2400" b="1" dirty="0">
                <a:solidFill>
                  <a:prstClr val="black"/>
                </a:solidFill>
                <a:latin typeface="Arial" panose="020B0604020202020204" pitchFamily="34" charset="0"/>
                <a:cs typeface="Arial" pitchFamily="34" charset="0"/>
              </a:rPr>
              <a:t>  </a:t>
            </a:r>
          </a:p>
          <a:p>
            <a:pPr marL="800100" lvl="1" indent="-342900" defTabSz="914400">
              <a:spcBef>
                <a:spcPct val="0"/>
              </a:spcBef>
              <a:defRPr/>
            </a:pPr>
            <a:r>
              <a:rPr lang="en-US" sz="2400" dirty="0">
                <a:solidFill>
                  <a:prstClr val="black"/>
                </a:solidFill>
                <a:latin typeface="Arial" panose="020B0604020202020204" pitchFamily="34" charset="0"/>
                <a:cs typeface="Arial" panose="020B0604020202020204" pitchFamily="34" charset="0"/>
              </a:rPr>
              <a:t>The lifetime societal cost for one child with autism is </a:t>
            </a:r>
            <a:r>
              <a:rPr lang="en-US" sz="2400" b="1" dirty="0">
                <a:solidFill>
                  <a:prstClr val="black"/>
                </a:solidFill>
                <a:latin typeface="Arial" panose="020B0604020202020204" pitchFamily="34" charset="0"/>
                <a:cs typeface="Arial" panose="020B0604020202020204" pitchFamily="34" charset="0"/>
              </a:rPr>
              <a:t>$1.4 to $2.4 million</a:t>
            </a:r>
          </a:p>
        </p:txBody>
      </p:sp>
      <p:pic>
        <p:nvPicPr>
          <p:cNvPr id="7174" name="Picture 4" descr="A chart showing Autism Prevalence Since 2000. It shows a steady incline over 10 years."/>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196264" y="390526"/>
            <a:ext cx="2352675"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Picture 1" descr="Infographic depicting the statistic that 1 in 68 children are identified with ASD. This statistic is provided by the U.S. Department of Health and Human Services. It also contains the Center for Disease Control and Prevention (CDC) logo."/>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196264" y="2890838"/>
            <a:ext cx="2471737" cy="384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lide Number Placeholder 25">
            <a:extLst>
              <a:ext uri="{FF2B5EF4-FFF2-40B4-BE49-F238E27FC236}">
                <a16:creationId xmlns:a16="http://schemas.microsoft.com/office/drawing/2014/main" id="{306B538D-0943-384B-AC62-D65C03AE6C8D}"/>
              </a:ext>
            </a:extLst>
          </p:cNvPr>
          <p:cNvSpPr txBox="1">
            <a:spLocks/>
          </p:cNvSpPr>
          <p:nvPr/>
        </p:nvSpPr>
        <p:spPr bwMode="auto">
          <a:xfrm>
            <a:off x="8737600" y="6248400"/>
            <a:ext cx="2540000" cy="457200"/>
          </a:xfrm>
          <a:prstGeom prst="rect">
            <a:avLst/>
          </a:prstGeom>
          <a:noFill/>
          <a:ln w="9525">
            <a:noFill/>
            <a:miter lim="800000"/>
            <a:headEnd/>
            <a:tailEnd/>
          </a:ln>
        </p:spPr>
        <p:txBody>
          <a:bodyPr vert="horz" wrap="square" lIns="91407" tIns="45704" rIns="91407" bIns="45704" numCol="1" anchor="t" anchorCtr="0" compatLnSpc="1">
            <a:prstTxWarp prst="textNoShape">
              <a:avLst/>
            </a:prstTxWarp>
          </a:bodyPr>
          <a:lstStyle>
            <a:defPPr>
              <a:defRPr lang="en-US"/>
            </a:defPPr>
            <a:lvl1pPr marL="0" algn="r" defTabSz="457200" rtl="0" eaLnBrk="1" latinLnBrk="0" hangingPunct="1">
              <a:defRPr sz="14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08019CB-6D2E-46BE-8977-DC750BE341C6}" type="slidenum">
              <a:rPr lang="en-US" sz="1800" smtClean="0">
                <a:solidFill>
                  <a:srgbClr val="000000"/>
                </a:solidFill>
                <a:latin typeface="Arial"/>
                <a:ea typeface="ＭＳ Ｐゴシック"/>
              </a:rPr>
              <a:pPr/>
              <a:t>54</a:t>
            </a:fld>
            <a:endParaRPr lang="en-US" dirty="0">
              <a:solidFill>
                <a:srgbClr val="000000"/>
              </a:solidFill>
              <a:latin typeface="Arial"/>
              <a:ea typeface="ＭＳ Ｐゴシック"/>
            </a:endParaRPr>
          </a:p>
        </p:txBody>
      </p:sp>
    </p:spTree>
    <p:extLst>
      <p:ext uri="{BB962C8B-B14F-4D97-AF65-F5344CB8AC3E}">
        <p14:creationId xmlns:p14="http://schemas.microsoft.com/office/powerpoint/2010/main" val="520071256"/>
      </p:ext>
    </p:extLst>
  </p:cSld>
  <p:clrMapOvr>
    <a:masterClrMapping/>
  </p:clrMapOvr>
  <p:transition spd="slow"/>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1981201" y="457201"/>
            <a:ext cx="8183563" cy="1050925"/>
          </a:xfrm>
        </p:spPr>
        <p:txBody>
          <a:bodyPr/>
          <a:lstStyle/>
          <a:p>
            <a:pPr algn="ctr" eaLnBrk="1" hangingPunct="1"/>
            <a:r>
              <a:rPr lang="en-US" altLang="en-US" dirty="0"/>
              <a:t>Home, School, Medical and Community Collaboration </a:t>
            </a:r>
          </a:p>
        </p:txBody>
      </p:sp>
      <p:pic>
        <p:nvPicPr>
          <p:cNvPr id="9221" name="Picture 3" descr="A red house with a chimney."/>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2738" y="1819276"/>
            <a:ext cx="2451100" cy="168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3" name="Picture 3" descr="A red cross emblem"/>
          <p:cNvPicPr>
            <a:picLocks noChangeAspect="1"/>
          </p:cNvPicPr>
          <p:nvPr/>
        </p:nvPicPr>
        <p:blipFill>
          <a:blip r:embed="rId4">
            <a:extLst>
              <a:ext uri="{28A0092B-C50C-407E-A947-70E740481C1C}">
                <a14:useLocalDpi xmlns:a14="http://schemas.microsoft.com/office/drawing/2010/main" val="0"/>
              </a:ext>
            </a:extLst>
          </a:blip>
          <a:srcRect t="259" r="28625" b="8549"/>
          <a:stretch>
            <a:fillRect/>
          </a:stretch>
        </p:blipFill>
        <p:spPr bwMode="auto">
          <a:xfrm>
            <a:off x="3933826" y="1876425"/>
            <a:ext cx="1781175"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 name="Picture 2" descr="Local Hotel"/>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5919789" y="1839913"/>
            <a:ext cx="1876425" cy="1700212"/>
          </a:xfrm>
        </p:spPr>
      </p:pic>
      <p:pic>
        <p:nvPicPr>
          <p:cNvPr id="9220" name="Picture 2" descr="Clock towe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096250" y="1819275"/>
            <a:ext cx="1766888"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 name="Picture 2" descr="Farm land equipment."/>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595688" y="3582988"/>
            <a:ext cx="4953000" cy="128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4" name="Picture 4" descr="A rope bridge across a mountain gap."/>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038726" y="4867276"/>
            <a:ext cx="2066925" cy="199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lide Number Placeholder 25">
            <a:extLst>
              <a:ext uri="{FF2B5EF4-FFF2-40B4-BE49-F238E27FC236}">
                <a16:creationId xmlns:a16="http://schemas.microsoft.com/office/drawing/2014/main" id="{2725269D-2CCD-A241-8D49-0FFA77714AF4}"/>
              </a:ext>
            </a:extLst>
          </p:cNvPr>
          <p:cNvSpPr txBox="1">
            <a:spLocks/>
          </p:cNvSpPr>
          <p:nvPr/>
        </p:nvSpPr>
        <p:spPr bwMode="auto">
          <a:xfrm>
            <a:off x="8737600" y="6248400"/>
            <a:ext cx="2540000" cy="457200"/>
          </a:xfrm>
          <a:prstGeom prst="rect">
            <a:avLst/>
          </a:prstGeom>
          <a:noFill/>
          <a:ln w="9525">
            <a:noFill/>
            <a:miter lim="800000"/>
            <a:headEnd/>
            <a:tailEnd/>
          </a:ln>
        </p:spPr>
        <p:txBody>
          <a:bodyPr vert="horz" wrap="square" lIns="91407" tIns="45704" rIns="91407" bIns="45704" numCol="1" anchor="t" anchorCtr="0" compatLnSpc="1">
            <a:prstTxWarp prst="textNoShape">
              <a:avLst/>
            </a:prstTxWarp>
          </a:bodyPr>
          <a:lstStyle>
            <a:defPPr>
              <a:defRPr lang="en-US"/>
            </a:defPPr>
            <a:lvl1pPr marL="0" algn="r" defTabSz="457200" rtl="0" eaLnBrk="1" latinLnBrk="0" hangingPunct="1">
              <a:defRPr sz="14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08019CB-6D2E-46BE-8977-DC750BE341C6}" type="slidenum">
              <a:rPr lang="en-US" sz="1800" smtClean="0">
                <a:solidFill>
                  <a:srgbClr val="000000"/>
                </a:solidFill>
                <a:latin typeface="Arial"/>
                <a:ea typeface="ＭＳ Ｐゴシック"/>
              </a:rPr>
              <a:pPr/>
              <a:t>55</a:t>
            </a:fld>
            <a:endParaRPr lang="en-US" dirty="0">
              <a:solidFill>
                <a:srgbClr val="000000"/>
              </a:solidFill>
              <a:latin typeface="Arial"/>
              <a:ea typeface="ＭＳ Ｐゴシック"/>
            </a:endParaRPr>
          </a:p>
        </p:txBody>
      </p:sp>
    </p:spTree>
    <p:extLst>
      <p:ext uri="{BB962C8B-B14F-4D97-AF65-F5344CB8AC3E}">
        <p14:creationId xmlns:p14="http://schemas.microsoft.com/office/powerpoint/2010/main" val="1745618188"/>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C7F3E4C-8412-A04A-B269-27BB77E4C3B0}"/>
              </a:ext>
            </a:extLst>
          </p:cNvPr>
          <p:cNvSpPr>
            <a:spLocks noGrp="1"/>
          </p:cNvSpPr>
          <p:nvPr>
            <p:ph type="title"/>
          </p:nvPr>
        </p:nvSpPr>
        <p:spPr>
          <a:xfrm>
            <a:off x="3993931" y="76200"/>
            <a:ext cx="8198070" cy="434120"/>
          </a:xfrm>
        </p:spPr>
        <p:txBody>
          <a:bodyPr/>
          <a:lstStyle/>
          <a:p>
            <a:pPr lvl="0" defTabSz="914400" fontAlgn="auto">
              <a:lnSpc>
                <a:spcPct val="100000"/>
              </a:lnSpc>
              <a:spcBef>
                <a:spcPts val="0"/>
              </a:spcBef>
              <a:spcAft>
                <a:spcPts val="0"/>
              </a:spcAft>
              <a:defRPr/>
            </a:pPr>
            <a:r>
              <a:rPr lang="en-US" sz="2400" b="1" dirty="0">
                <a:solidFill>
                  <a:prstClr val="black"/>
                </a:solidFill>
                <a:effectLst>
                  <a:outerShdw blurRad="38100" dist="38100" dir="2700000" algn="tl">
                    <a:srgbClr val="000000">
                      <a:alpha val="43137"/>
                    </a:srgbClr>
                  </a:outerShdw>
                </a:effectLst>
                <a:latin typeface="Calibri" panose="020F0502020204030204"/>
                <a:ea typeface="+mn-ea"/>
                <a:cs typeface="+mn-cs"/>
              </a:rPr>
              <a:t>CARES Vision</a:t>
            </a:r>
            <a:endParaRPr lang="en-US" dirty="0"/>
          </a:p>
        </p:txBody>
      </p:sp>
      <p:sp>
        <p:nvSpPr>
          <p:cNvPr id="6" name="Content Placeholder 5">
            <a:extLst>
              <a:ext uri="{FF2B5EF4-FFF2-40B4-BE49-F238E27FC236}">
                <a16:creationId xmlns:a16="http://schemas.microsoft.com/office/drawing/2014/main" id="{35128C57-360E-8547-A35F-289C5C6F6D07}"/>
              </a:ext>
            </a:extLst>
          </p:cNvPr>
          <p:cNvSpPr>
            <a:spLocks noGrp="1"/>
          </p:cNvSpPr>
          <p:nvPr>
            <p:ph sz="quarter" idx="13"/>
          </p:nvPr>
        </p:nvSpPr>
        <p:spPr>
          <a:xfrm>
            <a:off x="2453482" y="246739"/>
            <a:ext cx="4662487" cy="379470"/>
          </a:xfrm>
        </p:spPr>
        <p:txBody>
          <a:bodyPr/>
          <a:lstStyle/>
          <a:p>
            <a:pPr marL="0" lvl="0" indent="0" algn="ctr" defTabSz="914400" eaLnBrk="1" hangingPunct="1">
              <a:lnSpc>
                <a:spcPct val="100000"/>
              </a:lnSpc>
              <a:spcBef>
                <a:spcPts val="20"/>
              </a:spcBef>
              <a:spcAft>
                <a:spcPts val="20"/>
              </a:spcAft>
              <a:buNone/>
              <a:defRPr/>
            </a:pPr>
            <a:r>
              <a:rPr lang="en-US" sz="1800" b="1" dirty="0">
                <a:solidFill>
                  <a:prstClr val="black"/>
                </a:solidFill>
                <a:effectLst>
                  <a:outerShdw blurRad="38100" dist="38100" dir="2700000" algn="tl">
                    <a:srgbClr val="000000">
                      <a:alpha val="43137"/>
                    </a:srgbClr>
                  </a:outerShdw>
                </a:effectLst>
                <a:latin typeface="Arial" panose="020B0604020202020204" pitchFamily="34" charset="0"/>
                <a:cs typeface="Arial" pitchFamily="34" charset="0"/>
              </a:rPr>
              <a:t>Neurodevelopmental Center</a:t>
            </a:r>
          </a:p>
          <a:p>
            <a:pPr marL="0" lvl="0" indent="0" algn="ctr" defTabSz="914400" eaLnBrk="1" hangingPunct="1">
              <a:lnSpc>
                <a:spcPct val="100000"/>
              </a:lnSpc>
              <a:spcBef>
                <a:spcPts val="20"/>
              </a:spcBef>
              <a:spcAft>
                <a:spcPts val="20"/>
              </a:spcAft>
              <a:buNone/>
              <a:defRPr/>
            </a:pPr>
            <a:r>
              <a:rPr lang="en-US" sz="1800" b="1" dirty="0">
                <a:solidFill>
                  <a:prstClr val="black"/>
                </a:solidFill>
                <a:effectLst>
                  <a:outerShdw blurRad="38100" dist="38100" dir="2700000" algn="tl">
                    <a:srgbClr val="000000">
                      <a:alpha val="43137"/>
                    </a:srgbClr>
                  </a:outerShdw>
                </a:effectLst>
                <a:latin typeface="Arial" panose="020B0604020202020204" pitchFamily="34" charset="0"/>
                <a:cs typeface="Arial" pitchFamily="34" charset="0"/>
              </a:rPr>
              <a:t>On Joint Base Lewis McChord</a:t>
            </a:r>
          </a:p>
        </p:txBody>
      </p:sp>
      <p:sp>
        <p:nvSpPr>
          <p:cNvPr id="5" name="Down Arrow Callout 4" descr="Background  box with a downward pointing arrow. It points to the an image of the JBL facility."/>
          <p:cNvSpPr/>
          <p:nvPr/>
        </p:nvSpPr>
        <p:spPr>
          <a:xfrm>
            <a:off x="4937062" y="908798"/>
            <a:ext cx="2278139" cy="1395742"/>
          </a:xfrm>
          <a:prstGeom prst="downArrowCallout">
            <a:avLst/>
          </a:prstGeom>
          <a:gradFill>
            <a:gsLst>
              <a:gs pos="0">
                <a:srgbClr val="03D4A8">
                  <a:alpha val="0"/>
                </a:srgbClr>
              </a:gs>
              <a:gs pos="92000">
                <a:srgbClr val="C7EAFE">
                  <a:alpha val="48000"/>
                  <a:lumMod val="79000"/>
                  <a:lumOff val="21000"/>
                </a:srgbClr>
              </a:gs>
              <a:gs pos="4000">
                <a:srgbClr val="21D6E0">
                  <a:lumMod val="69000"/>
                  <a:lumOff val="31000"/>
                </a:srgbClr>
              </a:gs>
              <a:gs pos="100000">
                <a:srgbClr val="0087E6">
                  <a:lumMod val="18000"/>
                  <a:lumOff val="82000"/>
                </a:srgbClr>
              </a:gs>
              <a:gs pos="100000">
                <a:srgbClr val="005CBF"/>
              </a:gs>
            </a:gsLst>
            <a:lin ang="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0" hangingPunct="0">
              <a:defRPr/>
            </a:pPr>
            <a:endParaRPr lang="en-US" dirty="0">
              <a:solidFill>
                <a:prstClr val="white"/>
              </a:solidFill>
            </a:endParaRPr>
          </a:p>
        </p:txBody>
      </p:sp>
      <p:sp>
        <p:nvSpPr>
          <p:cNvPr id="2" name="Content Placeholder 1">
            <a:extLst>
              <a:ext uri="{FF2B5EF4-FFF2-40B4-BE49-F238E27FC236}">
                <a16:creationId xmlns:a16="http://schemas.microsoft.com/office/drawing/2014/main" id="{ECA8E97E-8469-184D-A29F-5EFFA0B4C0BE}"/>
              </a:ext>
            </a:extLst>
          </p:cNvPr>
          <p:cNvSpPr>
            <a:spLocks noGrp="1"/>
          </p:cNvSpPr>
          <p:nvPr>
            <p:ph sz="quarter" idx="14"/>
          </p:nvPr>
        </p:nvSpPr>
        <p:spPr>
          <a:xfrm>
            <a:off x="5063453" y="972984"/>
            <a:ext cx="2019233" cy="889766"/>
          </a:xfrm>
        </p:spPr>
        <p:txBody>
          <a:bodyPr/>
          <a:lstStyle/>
          <a:p>
            <a:pPr marL="0" lvl="0" indent="0" algn="ctr">
              <a:spcBef>
                <a:spcPct val="0"/>
              </a:spcBef>
              <a:buNone/>
            </a:pPr>
            <a:r>
              <a:rPr lang="en-US" altLang="en-US" sz="1800" b="1" kern="1200" dirty="0">
                <a:solidFill>
                  <a:srgbClr val="000000"/>
                </a:solidFill>
                <a:latin typeface="Arial" panose="020B0604020202020204" pitchFamily="34" charset="0"/>
                <a:cs typeface="Arial" panose="020B0604020202020204" pitchFamily="34" charset="0"/>
              </a:rPr>
              <a:t> Family with new diagnosis or PCS to JBLM</a:t>
            </a:r>
          </a:p>
        </p:txBody>
      </p:sp>
      <p:pic>
        <p:nvPicPr>
          <p:cNvPr id="5124" name="Picture 4" descr="A JBLM facility."/>
          <p:cNvPicPr>
            <a:picLocks noChangeAspect="1" noChangeArrowheads="1"/>
          </p:cNvPicPr>
          <p:nvPr/>
        </p:nvPicPr>
        <p:blipFill rotWithShape="1">
          <a:blip r:embed="rId3">
            <a:extLst>
              <a:ext uri="{28A0092B-C50C-407E-A947-70E740481C1C}">
                <a14:useLocalDpi xmlns:a14="http://schemas.microsoft.com/office/drawing/2010/main" val="0"/>
              </a:ext>
            </a:extLst>
          </a:blip>
          <a:srcRect t="-1611" b="27996"/>
          <a:stretch/>
        </p:blipFill>
        <p:spPr bwMode="auto">
          <a:xfrm>
            <a:off x="4757349" y="2409108"/>
            <a:ext cx="2659278" cy="1463040"/>
          </a:xfrm>
          <a:prstGeom prst="rect">
            <a:avLst/>
          </a:prstGeom>
          <a:noFill/>
          <a:ln>
            <a:noFill/>
          </a:ln>
          <a:effectLst>
            <a:glow rad="127000">
              <a:schemeClr val="accent1">
                <a:alpha val="44000"/>
              </a:schemeClr>
            </a:glow>
            <a:outerShdw blurRad="25400" sx="102000" sy="102000" algn="ctr" rotWithShape="0">
              <a:prstClr val="black">
                <a:alpha val="71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83" name="Picture 17" descr="JBLM C•A•R•E•S logo."/>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57349" y="3924903"/>
            <a:ext cx="2615851" cy="1307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2" name="Picture 2" descr="Airplane in fligh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97789" y="901313"/>
            <a:ext cx="2253035" cy="10910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21" descr="&quot;&quot;"/>
          <p:cNvSpPr txBox="1">
            <a:spLocks noChangeArrowheads="1"/>
          </p:cNvSpPr>
          <p:nvPr/>
        </p:nvSpPr>
        <p:spPr bwMode="auto">
          <a:xfrm>
            <a:off x="7697788" y="2521323"/>
            <a:ext cx="3869676" cy="1741324"/>
          </a:xfrm>
          <a:prstGeom prst="rect">
            <a:avLst/>
          </a:prstGeom>
          <a:solidFill>
            <a:schemeClr val="bg1">
              <a:lumMod val="95000"/>
            </a:schemeClr>
          </a:solidFill>
          <a:ln w="9525">
            <a:solidFill>
              <a:srgbClr val="000000">
                <a:alpha val="48000"/>
              </a:srgbClr>
            </a:solidFill>
            <a:miter lim="800000"/>
            <a:headEnd/>
            <a:tailEnd/>
          </a:ln>
          <a:effectLst>
            <a:outerShdw blurRad="190500" sx="106000" sy="106000" algn="ctr" rotWithShape="0">
              <a:prstClr val="black">
                <a:alpha val="69000"/>
              </a:prstClr>
            </a:outerShdw>
          </a:effectLst>
        </p:spPr>
        <p:txBody>
          <a:bodyPr>
            <a:no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285750" indent="-285750" defTabSz="914400" eaLnBrk="1" hangingPunct="1">
              <a:buFont typeface="Arial" panose="020B0604020202020204" pitchFamily="34" charset="0"/>
              <a:buChar char="•"/>
              <a:defRPr/>
            </a:pPr>
            <a:endParaRPr lang="en-US" altLang="en-US" sz="1600" b="1" dirty="0">
              <a:solidFill>
                <a:srgbClr val="000000"/>
              </a:solidFill>
            </a:endParaRPr>
          </a:p>
        </p:txBody>
      </p:sp>
      <p:sp>
        <p:nvSpPr>
          <p:cNvPr id="3" name="Content Placeholder 2">
            <a:extLst>
              <a:ext uri="{FF2B5EF4-FFF2-40B4-BE49-F238E27FC236}">
                <a16:creationId xmlns:a16="http://schemas.microsoft.com/office/drawing/2014/main" id="{5C8BDB9B-806A-FE4E-BFD7-919FF3802D04}"/>
              </a:ext>
            </a:extLst>
          </p:cNvPr>
          <p:cNvSpPr>
            <a:spLocks noGrp="1"/>
          </p:cNvSpPr>
          <p:nvPr>
            <p:ph sz="quarter" idx="15"/>
          </p:nvPr>
        </p:nvSpPr>
        <p:spPr>
          <a:xfrm>
            <a:off x="7810202" y="2562127"/>
            <a:ext cx="3628762" cy="1706293"/>
          </a:xfrm>
        </p:spPr>
        <p:txBody>
          <a:bodyPr/>
          <a:lstStyle/>
          <a:p>
            <a:pPr marL="285750" lvl="0" indent="-285750" fontAlgn="auto">
              <a:spcBef>
                <a:spcPts val="0"/>
              </a:spcBef>
              <a:spcAft>
                <a:spcPts val="0"/>
              </a:spcAft>
              <a:buFont typeface="Arial" panose="020B0604020202020204" pitchFamily="34" charset="0"/>
              <a:buChar char="•"/>
              <a:defRPr/>
            </a:pPr>
            <a:r>
              <a:rPr lang="en-US" altLang="en-US" sz="1800" b="1" kern="1200" dirty="0">
                <a:solidFill>
                  <a:srgbClr val="000000"/>
                </a:solidFill>
              </a:rPr>
              <a:t>Physician and Therapist oversight of CARES center</a:t>
            </a:r>
          </a:p>
          <a:p>
            <a:pPr marL="285750" lvl="0" indent="-285750" fontAlgn="auto">
              <a:spcBef>
                <a:spcPts val="0"/>
              </a:spcBef>
              <a:spcAft>
                <a:spcPts val="0"/>
              </a:spcAft>
              <a:buFont typeface="Arial" panose="020B0604020202020204" pitchFamily="34" charset="0"/>
              <a:buChar char="•"/>
              <a:defRPr/>
            </a:pPr>
            <a:r>
              <a:rPr lang="en-US" altLang="en-US" sz="1800" b="1" kern="1200" dirty="0">
                <a:solidFill>
                  <a:srgbClr val="000000"/>
                </a:solidFill>
              </a:rPr>
              <a:t>100% oversight of community Autism care for military beneficiaries</a:t>
            </a:r>
          </a:p>
          <a:p>
            <a:pPr marL="285750" lvl="0" indent="-285750" fontAlgn="auto">
              <a:spcBef>
                <a:spcPts val="0"/>
              </a:spcBef>
              <a:spcAft>
                <a:spcPts val="0"/>
              </a:spcAft>
              <a:buFont typeface="Arial" panose="020B0604020202020204" pitchFamily="34" charset="0"/>
              <a:buChar char="•"/>
              <a:defRPr/>
            </a:pPr>
            <a:r>
              <a:rPr lang="en-US" altLang="en-US" sz="1800" b="1" kern="1200" dirty="0">
                <a:solidFill>
                  <a:srgbClr val="000000"/>
                </a:solidFill>
              </a:rPr>
              <a:t>Training and research</a:t>
            </a:r>
            <a:endParaRPr lang="en-US" sz="1800" dirty="0"/>
          </a:p>
        </p:txBody>
      </p:sp>
      <p:pic>
        <p:nvPicPr>
          <p:cNvPr id="11269" name="Picture 6" descr="A corporate office buildi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52189" y="5033684"/>
            <a:ext cx="1127125" cy="157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21" descr="&quot;&quot;"/>
          <p:cNvSpPr txBox="1">
            <a:spLocks noChangeArrowheads="1"/>
          </p:cNvSpPr>
          <p:nvPr/>
        </p:nvSpPr>
        <p:spPr bwMode="auto">
          <a:xfrm>
            <a:off x="7219950" y="5105400"/>
            <a:ext cx="2422768" cy="1442436"/>
          </a:xfrm>
          <a:prstGeom prst="rect">
            <a:avLst/>
          </a:prstGeom>
          <a:solidFill>
            <a:schemeClr val="bg1">
              <a:lumMod val="95000"/>
            </a:schemeClr>
          </a:solidFill>
          <a:ln w="9525">
            <a:solidFill>
              <a:srgbClr val="000000">
                <a:alpha val="48000"/>
              </a:srgbClr>
            </a:solidFill>
            <a:miter lim="800000"/>
            <a:headEnd/>
            <a:tailEnd/>
          </a:ln>
          <a:effectLst>
            <a:outerShdw blurRad="190500" sx="106000" sy="106000" algn="ctr" rotWithShape="0">
              <a:prstClr val="black">
                <a:alpha val="69000"/>
              </a:prstClr>
            </a:outerShdw>
          </a:effectLst>
        </p:spPr>
        <p:txBody>
          <a:bodyPr>
            <a:no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defTabSz="914400" eaLnBrk="1" hangingPunct="1">
              <a:defRPr/>
            </a:pPr>
            <a:endParaRPr lang="en-US" altLang="en-US" sz="1600" b="1" dirty="0">
              <a:solidFill>
                <a:srgbClr val="000000"/>
              </a:solidFill>
            </a:endParaRPr>
          </a:p>
        </p:txBody>
      </p:sp>
      <p:sp>
        <p:nvSpPr>
          <p:cNvPr id="7" name="Content Placeholder 6">
            <a:extLst>
              <a:ext uri="{FF2B5EF4-FFF2-40B4-BE49-F238E27FC236}">
                <a16:creationId xmlns:a16="http://schemas.microsoft.com/office/drawing/2014/main" id="{E8FF9800-9DDC-EA46-9657-F7D76F0164AE}"/>
              </a:ext>
            </a:extLst>
          </p:cNvPr>
          <p:cNvSpPr>
            <a:spLocks noGrp="1"/>
          </p:cNvSpPr>
          <p:nvPr>
            <p:ph sz="quarter" idx="16"/>
          </p:nvPr>
        </p:nvSpPr>
        <p:spPr>
          <a:xfrm>
            <a:off x="7215201" y="5105400"/>
            <a:ext cx="2427517" cy="1442436"/>
          </a:xfrm>
        </p:spPr>
        <p:txBody>
          <a:bodyPr anchor="ctr"/>
          <a:lstStyle/>
          <a:p>
            <a:pPr marL="0" indent="0" algn="ctr">
              <a:spcBef>
                <a:spcPts val="0"/>
              </a:spcBef>
              <a:buNone/>
            </a:pPr>
            <a:r>
              <a:rPr lang="en-US" altLang="en-US" sz="1800" b="1" spc="-30" dirty="0">
                <a:solidFill>
                  <a:srgbClr val="000000"/>
                </a:solidFill>
              </a:rPr>
              <a:t> 60% Case load turnover every</a:t>
            </a:r>
            <a:br>
              <a:rPr lang="en-US" altLang="en-US" sz="1800" b="1" spc="-30" dirty="0">
                <a:solidFill>
                  <a:srgbClr val="000000"/>
                </a:solidFill>
              </a:rPr>
            </a:br>
            <a:r>
              <a:rPr lang="en-US" altLang="en-US" sz="1800" b="1" spc="-30" dirty="0">
                <a:solidFill>
                  <a:srgbClr val="000000"/>
                </a:solidFill>
              </a:rPr>
              <a:t>3-9 months to community partners</a:t>
            </a:r>
            <a:br>
              <a:rPr lang="en-US" altLang="en-US" sz="1800" b="1" spc="-30" dirty="0">
                <a:solidFill>
                  <a:srgbClr val="000000"/>
                </a:solidFill>
              </a:rPr>
            </a:br>
            <a:r>
              <a:rPr lang="en-US" altLang="en-US" sz="1800" b="1" spc="-30" dirty="0">
                <a:solidFill>
                  <a:srgbClr val="000000"/>
                </a:solidFill>
              </a:rPr>
              <a:t>or PCS/ETS</a:t>
            </a:r>
          </a:p>
        </p:txBody>
      </p:sp>
      <p:sp>
        <p:nvSpPr>
          <p:cNvPr id="17" name="Left-Right-Up Arrow 16" descr="An arrow leads from the JBLM C•A•R•E•S logo and points left and right "/>
          <p:cNvSpPr/>
          <p:nvPr/>
        </p:nvSpPr>
        <p:spPr>
          <a:xfrm>
            <a:off x="5050320" y="5105400"/>
            <a:ext cx="2073339" cy="1066800"/>
          </a:xfrm>
          <a:custGeom>
            <a:avLst/>
            <a:gdLst>
              <a:gd name="connsiteX0" fmla="*/ 0 w 2001071"/>
              <a:gd name="connsiteY0" fmla="*/ 857250 h 1143000"/>
              <a:gd name="connsiteX1" fmla="*/ 285750 w 2001071"/>
              <a:gd name="connsiteY1" fmla="*/ 571500 h 1143000"/>
              <a:gd name="connsiteX2" fmla="*/ 285750 w 2001071"/>
              <a:gd name="connsiteY2" fmla="*/ 714375 h 1143000"/>
              <a:gd name="connsiteX3" fmla="*/ 857661 w 2001071"/>
              <a:gd name="connsiteY3" fmla="*/ 714375 h 1143000"/>
              <a:gd name="connsiteX4" fmla="*/ 857661 w 2001071"/>
              <a:gd name="connsiteY4" fmla="*/ 285750 h 1143000"/>
              <a:gd name="connsiteX5" fmla="*/ 714786 w 2001071"/>
              <a:gd name="connsiteY5" fmla="*/ 285750 h 1143000"/>
              <a:gd name="connsiteX6" fmla="*/ 1000536 w 2001071"/>
              <a:gd name="connsiteY6" fmla="*/ 0 h 1143000"/>
              <a:gd name="connsiteX7" fmla="*/ 1286286 w 2001071"/>
              <a:gd name="connsiteY7" fmla="*/ 285750 h 1143000"/>
              <a:gd name="connsiteX8" fmla="*/ 1143411 w 2001071"/>
              <a:gd name="connsiteY8" fmla="*/ 285750 h 1143000"/>
              <a:gd name="connsiteX9" fmla="*/ 1143411 w 2001071"/>
              <a:gd name="connsiteY9" fmla="*/ 714375 h 1143000"/>
              <a:gd name="connsiteX10" fmla="*/ 1715321 w 2001071"/>
              <a:gd name="connsiteY10" fmla="*/ 714375 h 1143000"/>
              <a:gd name="connsiteX11" fmla="*/ 1715321 w 2001071"/>
              <a:gd name="connsiteY11" fmla="*/ 571500 h 1143000"/>
              <a:gd name="connsiteX12" fmla="*/ 2001071 w 2001071"/>
              <a:gd name="connsiteY12" fmla="*/ 857250 h 1143000"/>
              <a:gd name="connsiteX13" fmla="*/ 1715321 w 2001071"/>
              <a:gd name="connsiteY13" fmla="*/ 1143000 h 1143000"/>
              <a:gd name="connsiteX14" fmla="*/ 1715321 w 2001071"/>
              <a:gd name="connsiteY14" fmla="*/ 1000125 h 1143000"/>
              <a:gd name="connsiteX15" fmla="*/ 285750 w 2001071"/>
              <a:gd name="connsiteY15" fmla="*/ 1000125 h 1143000"/>
              <a:gd name="connsiteX16" fmla="*/ 285750 w 2001071"/>
              <a:gd name="connsiteY16" fmla="*/ 1143000 h 1143000"/>
              <a:gd name="connsiteX17" fmla="*/ 0 w 2001071"/>
              <a:gd name="connsiteY17" fmla="*/ 857250 h 1143000"/>
              <a:gd name="connsiteX0" fmla="*/ 0 w 2001071"/>
              <a:gd name="connsiteY0" fmla="*/ 573044 h 858794"/>
              <a:gd name="connsiteX1" fmla="*/ 285750 w 2001071"/>
              <a:gd name="connsiteY1" fmla="*/ 287294 h 858794"/>
              <a:gd name="connsiteX2" fmla="*/ 285750 w 2001071"/>
              <a:gd name="connsiteY2" fmla="*/ 430169 h 858794"/>
              <a:gd name="connsiteX3" fmla="*/ 857661 w 2001071"/>
              <a:gd name="connsiteY3" fmla="*/ 430169 h 858794"/>
              <a:gd name="connsiteX4" fmla="*/ 857661 w 2001071"/>
              <a:gd name="connsiteY4" fmla="*/ 1544 h 858794"/>
              <a:gd name="connsiteX5" fmla="*/ 714786 w 2001071"/>
              <a:gd name="connsiteY5" fmla="*/ 1544 h 858794"/>
              <a:gd name="connsiteX6" fmla="*/ 1012893 w 2001071"/>
              <a:gd name="connsiteY6" fmla="*/ 0 h 858794"/>
              <a:gd name="connsiteX7" fmla="*/ 1286286 w 2001071"/>
              <a:gd name="connsiteY7" fmla="*/ 1544 h 858794"/>
              <a:gd name="connsiteX8" fmla="*/ 1143411 w 2001071"/>
              <a:gd name="connsiteY8" fmla="*/ 1544 h 858794"/>
              <a:gd name="connsiteX9" fmla="*/ 1143411 w 2001071"/>
              <a:gd name="connsiteY9" fmla="*/ 430169 h 858794"/>
              <a:gd name="connsiteX10" fmla="*/ 1715321 w 2001071"/>
              <a:gd name="connsiteY10" fmla="*/ 430169 h 858794"/>
              <a:gd name="connsiteX11" fmla="*/ 1715321 w 2001071"/>
              <a:gd name="connsiteY11" fmla="*/ 287294 h 858794"/>
              <a:gd name="connsiteX12" fmla="*/ 2001071 w 2001071"/>
              <a:gd name="connsiteY12" fmla="*/ 573044 h 858794"/>
              <a:gd name="connsiteX13" fmla="*/ 1715321 w 2001071"/>
              <a:gd name="connsiteY13" fmla="*/ 858794 h 858794"/>
              <a:gd name="connsiteX14" fmla="*/ 1715321 w 2001071"/>
              <a:gd name="connsiteY14" fmla="*/ 715919 h 858794"/>
              <a:gd name="connsiteX15" fmla="*/ 285750 w 2001071"/>
              <a:gd name="connsiteY15" fmla="*/ 715919 h 858794"/>
              <a:gd name="connsiteX16" fmla="*/ 285750 w 2001071"/>
              <a:gd name="connsiteY16" fmla="*/ 858794 h 858794"/>
              <a:gd name="connsiteX17" fmla="*/ 0 w 2001071"/>
              <a:gd name="connsiteY17" fmla="*/ 573044 h 858794"/>
              <a:gd name="connsiteX0" fmla="*/ 0 w 2001071"/>
              <a:gd name="connsiteY0" fmla="*/ 573044 h 858794"/>
              <a:gd name="connsiteX1" fmla="*/ 285750 w 2001071"/>
              <a:gd name="connsiteY1" fmla="*/ 287294 h 858794"/>
              <a:gd name="connsiteX2" fmla="*/ 285750 w 2001071"/>
              <a:gd name="connsiteY2" fmla="*/ 430169 h 858794"/>
              <a:gd name="connsiteX3" fmla="*/ 857661 w 2001071"/>
              <a:gd name="connsiteY3" fmla="*/ 430169 h 858794"/>
              <a:gd name="connsiteX4" fmla="*/ 857661 w 2001071"/>
              <a:gd name="connsiteY4" fmla="*/ 1544 h 858794"/>
              <a:gd name="connsiteX5" fmla="*/ 714786 w 2001071"/>
              <a:gd name="connsiteY5" fmla="*/ 1544 h 858794"/>
              <a:gd name="connsiteX6" fmla="*/ 1012893 w 2001071"/>
              <a:gd name="connsiteY6" fmla="*/ 0 h 858794"/>
              <a:gd name="connsiteX7" fmla="*/ 1125649 w 2001071"/>
              <a:gd name="connsiteY7" fmla="*/ 1544 h 858794"/>
              <a:gd name="connsiteX8" fmla="*/ 1143411 w 2001071"/>
              <a:gd name="connsiteY8" fmla="*/ 1544 h 858794"/>
              <a:gd name="connsiteX9" fmla="*/ 1143411 w 2001071"/>
              <a:gd name="connsiteY9" fmla="*/ 430169 h 858794"/>
              <a:gd name="connsiteX10" fmla="*/ 1715321 w 2001071"/>
              <a:gd name="connsiteY10" fmla="*/ 430169 h 858794"/>
              <a:gd name="connsiteX11" fmla="*/ 1715321 w 2001071"/>
              <a:gd name="connsiteY11" fmla="*/ 287294 h 858794"/>
              <a:gd name="connsiteX12" fmla="*/ 2001071 w 2001071"/>
              <a:gd name="connsiteY12" fmla="*/ 573044 h 858794"/>
              <a:gd name="connsiteX13" fmla="*/ 1715321 w 2001071"/>
              <a:gd name="connsiteY13" fmla="*/ 858794 h 858794"/>
              <a:gd name="connsiteX14" fmla="*/ 1715321 w 2001071"/>
              <a:gd name="connsiteY14" fmla="*/ 715919 h 858794"/>
              <a:gd name="connsiteX15" fmla="*/ 285750 w 2001071"/>
              <a:gd name="connsiteY15" fmla="*/ 715919 h 858794"/>
              <a:gd name="connsiteX16" fmla="*/ 285750 w 2001071"/>
              <a:gd name="connsiteY16" fmla="*/ 858794 h 858794"/>
              <a:gd name="connsiteX17" fmla="*/ 0 w 2001071"/>
              <a:gd name="connsiteY17" fmla="*/ 573044 h 858794"/>
              <a:gd name="connsiteX0" fmla="*/ 0 w 2001071"/>
              <a:gd name="connsiteY0" fmla="*/ 573044 h 858794"/>
              <a:gd name="connsiteX1" fmla="*/ 285750 w 2001071"/>
              <a:gd name="connsiteY1" fmla="*/ 287294 h 858794"/>
              <a:gd name="connsiteX2" fmla="*/ 285750 w 2001071"/>
              <a:gd name="connsiteY2" fmla="*/ 430169 h 858794"/>
              <a:gd name="connsiteX3" fmla="*/ 857661 w 2001071"/>
              <a:gd name="connsiteY3" fmla="*/ 430169 h 858794"/>
              <a:gd name="connsiteX4" fmla="*/ 857661 w 2001071"/>
              <a:gd name="connsiteY4" fmla="*/ 1544 h 858794"/>
              <a:gd name="connsiteX5" fmla="*/ 838353 w 2001071"/>
              <a:gd name="connsiteY5" fmla="*/ 1544 h 858794"/>
              <a:gd name="connsiteX6" fmla="*/ 1012893 w 2001071"/>
              <a:gd name="connsiteY6" fmla="*/ 0 h 858794"/>
              <a:gd name="connsiteX7" fmla="*/ 1125649 w 2001071"/>
              <a:gd name="connsiteY7" fmla="*/ 1544 h 858794"/>
              <a:gd name="connsiteX8" fmla="*/ 1143411 w 2001071"/>
              <a:gd name="connsiteY8" fmla="*/ 1544 h 858794"/>
              <a:gd name="connsiteX9" fmla="*/ 1143411 w 2001071"/>
              <a:gd name="connsiteY9" fmla="*/ 430169 h 858794"/>
              <a:gd name="connsiteX10" fmla="*/ 1715321 w 2001071"/>
              <a:gd name="connsiteY10" fmla="*/ 430169 h 858794"/>
              <a:gd name="connsiteX11" fmla="*/ 1715321 w 2001071"/>
              <a:gd name="connsiteY11" fmla="*/ 287294 h 858794"/>
              <a:gd name="connsiteX12" fmla="*/ 2001071 w 2001071"/>
              <a:gd name="connsiteY12" fmla="*/ 573044 h 858794"/>
              <a:gd name="connsiteX13" fmla="*/ 1715321 w 2001071"/>
              <a:gd name="connsiteY13" fmla="*/ 858794 h 858794"/>
              <a:gd name="connsiteX14" fmla="*/ 1715321 w 2001071"/>
              <a:gd name="connsiteY14" fmla="*/ 715919 h 858794"/>
              <a:gd name="connsiteX15" fmla="*/ 285750 w 2001071"/>
              <a:gd name="connsiteY15" fmla="*/ 715919 h 858794"/>
              <a:gd name="connsiteX16" fmla="*/ 285750 w 2001071"/>
              <a:gd name="connsiteY16" fmla="*/ 858794 h 858794"/>
              <a:gd name="connsiteX17" fmla="*/ 0 w 2001071"/>
              <a:gd name="connsiteY17" fmla="*/ 573044 h 858794"/>
              <a:gd name="connsiteX0" fmla="*/ 0 w 2001071"/>
              <a:gd name="connsiteY0" fmla="*/ 573044 h 858794"/>
              <a:gd name="connsiteX1" fmla="*/ 285750 w 2001071"/>
              <a:gd name="connsiteY1" fmla="*/ 287294 h 858794"/>
              <a:gd name="connsiteX2" fmla="*/ 285750 w 2001071"/>
              <a:gd name="connsiteY2" fmla="*/ 430169 h 858794"/>
              <a:gd name="connsiteX3" fmla="*/ 857661 w 2001071"/>
              <a:gd name="connsiteY3" fmla="*/ 430169 h 858794"/>
              <a:gd name="connsiteX4" fmla="*/ 857661 w 2001071"/>
              <a:gd name="connsiteY4" fmla="*/ 1544 h 858794"/>
              <a:gd name="connsiteX5" fmla="*/ 854210 w 2001071"/>
              <a:gd name="connsiteY5" fmla="*/ 1544 h 858794"/>
              <a:gd name="connsiteX6" fmla="*/ 1012893 w 2001071"/>
              <a:gd name="connsiteY6" fmla="*/ 0 h 858794"/>
              <a:gd name="connsiteX7" fmla="*/ 1125649 w 2001071"/>
              <a:gd name="connsiteY7" fmla="*/ 1544 h 858794"/>
              <a:gd name="connsiteX8" fmla="*/ 1143411 w 2001071"/>
              <a:gd name="connsiteY8" fmla="*/ 1544 h 858794"/>
              <a:gd name="connsiteX9" fmla="*/ 1143411 w 2001071"/>
              <a:gd name="connsiteY9" fmla="*/ 430169 h 858794"/>
              <a:gd name="connsiteX10" fmla="*/ 1715321 w 2001071"/>
              <a:gd name="connsiteY10" fmla="*/ 430169 h 858794"/>
              <a:gd name="connsiteX11" fmla="*/ 1715321 w 2001071"/>
              <a:gd name="connsiteY11" fmla="*/ 287294 h 858794"/>
              <a:gd name="connsiteX12" fmla="*/ 2001071 w 2001071"/>
              <a:gd name="connsiteY12" fmla="*/ 573044 h 858794"/>
              <a:gd name="connsiteX13" fmla="*/ 1715321 w 2001071"/>
              <a:gd name="connsiteY13" fmla="*/ 858794 h 858794"/>
              <a:gd name="connsiteX14" fmla="*/ 1715321 w 2001071"/>
              <a:gd name="connsiteY14" fmla="*/ 715919 h 858794"/>
              <a:gd name="connsiteX15" fmla="*/ 285750 w 2001071"/>
              <a:gd name="connsiteY15" fmla="*/ 715919 h 858794"/>
              <a:gd name="connsiteX16" fmla="*/ 285750 w 2001071"/>
              <a:gd name="connsiteY16" fmla="*/ 858794 h 858794"/>
              <a:gd name="connsiteX17" fmla="*/ 0 w 2001071"/>
              <a:gd name="connsiteY17" fmla="*/ 573044 h 858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01071" h="858794">
                <a:moveTo>
                  <a:pt x="0" y="573044"/>
                </a:moveTo>
                <a:lnTo>
                  <a:pt x="285750" y="287294"/>
                </a:lnTo>
                <a:lnTo>
                  <a:pt x="285750" y="430169"/>
                </a:lnTo>
                <a:lnTo>
                  <a:pt x="857661" y="430169"/>
                </a:lnTo>
                <a:lnTo>
                  <a:pt x="857661" y="1544"/>
                </a:lnTo>
                <a:lnTo>
                  <a:pt x="854210" y="1544"/>
                </a:lnTo>
                <a:lnTo>
                  <a:pt x="1012893" y="0"/>
                </a:lnTo>
                <a:lnTo>
                  <a:pt x="1125649" y="1544"/>
                </a:lnTo>
                <a:lnTo>
                  <a:pt x="1143411" y="1544"/>
                </a:lnTo>
                <a:lnTo>
                  <a:pt x="1143411" y="430169"/>
                </a:lnTo>
                <a:lnTo>
                  <a:pt x="1715321" y="430169"/>
                </a:lnTo>
                <a:lnTo>
                  <a:pt x="1715321" y="287294"/>
                </a:lnTo>
                <a:lnTo>
                  <a:pt x="2001071" y="573044"/>
                </a:lnTo>
                <a:lnTo>
                  <a:pt x="1715321" y="858794"/>
                </a:lnTo>
                <a:lnTo>
                  <a:pt x="1715321" y="715919"/>
                </a:lnTo>
                <a:lnTo>
                  <a:pt x="285750" y="715919"/>
                </a:lnTo>
                <a:lnTo>
                  <a:pt x="285750" y="858794"/>
                </a:lnTo>
                <a:lnTo>
                  <a:pt x="0" y="573044"/>
                </a:lnTo>
                <a:close/>
              </a:path>
            </a:pathLst>
          </a:custGeom>
          <a:gradFill flip="none" rotWithShape="1">
            <a:gsLst>
              <a:gs pos="0">
                <a:srgbClr val="03D4A8"/>
              </a:gs>
              <a:gs pos="43000">
                <a:srgbClr val="21D6E0">
                  <a:alpha val="73000"/>
                  <a:lumMod val="22000"/>
                  <a:lumOff val="78000"/>
                </a:srgbClr>
              </a:gs>
              <a:gs pos="80000">
                <a:srgbClr val="0087E6"/>
              </a:gs>
              <a:gs pos="100000">
                <a:srgbClr val="005CBF"/>
              </a:gs>
            </a:gsLst>
            <a:lin ang="0" scaled="0"/>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0" hangingPunct="0">
              <a:defRPr/>
            </a:pPr>
            <a:endParaRPr lang="en-US" dirty="0">
              <a:solidFill>
                <a:prstClr val="white"/>
              </a:solidFill>
            </a:endParaRPr>
          </a:p>
        </p:txBody>
      </p:sp>
      <p:sp>
        <p:nvSpPr>
          <p:cNvPr id="9" name="TextBox 21" descr="&quot;&quot;"/>
          <p:cNvSpPr txBox="1">
            <a:spLocks noChangeArrowheads="1"/>
          </p:cNvSpPr>
          <p:nvPr/>
        </p:nvSpPr>
        <p:spPr bwMode="auto">
          <a:xfrm>
            <a:off x="2811118" y="5165724"/>
            <a:ext cx="2110320" cy="1196975"/>
          </a:xfrm>
          <a:prstGeom prst="rect">
            <a:avLst/>
          </a:prstGeom>
          <a:solidFill>
            <a:schemeClr val="bg1">
              <a:lumMod val="95000"/>
            </a:schemeClr>
          </a:solidFill>
          <a:ln w="9525">
            <a:solidFill>
              <a:srgbClr val="000000">
                <a:alpha val="48000"/>
              </a:srgbClr>
            </a:solidFill>
            <a:miter lim="800000"/>
            <a:headEnd/>
            <a:tailEnd/>
          </a:ln>
          <a:effectLst>
            <a:outerShdw blurRad="190500" sx="106000" sy="106000" algn="ctr" rotWithShape="0">
              <a:prstClr val="black">
                <a:alpha val="69000"/>
              </a:prstClr>
            </a:outerShdw>
          </a:effectLst>
        </p:spPr>
        <p:txBody>
          <a:bodyPr>
            <a:no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defTabSz="914400" eaLnBrk="1" hangingPunct="1">
              <a:defRPr/>
            </a:pPr>
            <a:endParaRPr lang="en-US" altLang="en-US" b="1" dirty="0">
              <a:solidFill>
                <a:srgbClr val="000000"/>
              </a:solidFill>
            </a:endParaRPr>
          </a:p>
        </p:txBody>
      </p:sp>
      <p:sp>
        <p:nvSpPr>
          <p:cNvPr id="8" name="Content Placeholder 7">
            <a:extLst>
              <a:ext uri="{FF2B5EF4-FFF2-40B4-BE49-F238E27FC236}">
                <a16:creationId xmlns:a16="http://schemas.microsoft.com/office/drawing/2014/main" id="{36770AFC-12F3-3F4E-A7C0-1D6FC77A645B}"/>
              </a:ext>
            </a:extLst>
          </p:cNvPr>
          <p:cNvSpPr>
            <a:spLocks noGrp="1"/>
          </p:cNvSpPr>
          <p:nvPr>
            <p:ph sz="quarter" idx="17"/>
          </p:nvPr>
        </p:nvSpPr>
        <p:spPr>
          <a:xfrm>
            <a:off x="2869407" y="5208929"/>
            <a:ext cx="2010757" cy="1153769"/>
          </a:xfrm>
        </p:spPr>
        <p:txBody>
          <a:bodyPr anchor="ctr"/>
          <a:lstStyle/>
          <a:p>
            <a:pPr marL="0" lvl="0" indent="0" algn="ctr" fontAlgn="auto">
              <a:spcBef>
                <a:spcPts val="0"/>
              </a:spcBef>
              <a:spcAft>
                <a:spcPts val="0"/>
              </a:spcAft>
              <a:buNone/>
              <a:defRPr/>
            </a:pPr>
            <a:r>
              <a:rPr lang="en-US" altLang="en-US" sz="1800" b="1" kern="1200" dirty="0">
                <a:solidFill>
                  <a:srgbClr val="000000"/>
                </a:solidFill>
              </a:rPr>
              <a:t> 40% remain in CARES for long term therapy</a:t>
            </a:r>
          </a:p>
        </p:txBody>
      </p:sp>
      <p:pic>
        <p:nvPicPr>
          <p:cNvPr id="11282" name="Picture 15" descr="A therapy center buildi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129555" y="5262563"/>
            <a:ext cx="1554163"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1" descr="&quot;&quot;"/>
          <p:cNvSpPr txBox="1">
            <a:spLocks noChangeArrowheads="1"/>
          </p:cNvSpPr>
          <p:nvPr/>
        </p:nvSpPr>
        <p:spPr bwMode="auto">
          <a:xfrm>
            <a:off x="663388" y="2562127"/>
            <a:ext cx="3650616" cy="1706293"/>
          </a:xfrm>
          <a:prstGeom prst="rect">
            <a:avLst/>
          </a:prstGeom>
          <a:solidFill>
            <a:schemeClr val="bg1">
              <a:lumMod val="95000"/>
            </a:schemeClr>
          </a:solidFill>
          <a:ln w="9525">
            <a:solidFill>
              <a:srgbClr val="000000">
                <a:alpha val="48000"/>
              </a:srgbClr>
            </a:solidFill>
            <a:miter lim="800000"/>
            <a:headEnd/>
            <a:tailEnd/>
          </a:ln>
          <a:effectLst>
            <a:outerShdw blurRad="190500" sx="106000" sy="106000" algn="ctr" rotWithShape="0">
              <a:prstClr val="black">
                <a:alpha val="69000"/>
              </a:prstClr>
            </a:outerShdw>
          </a:effectLst>
        </p:spPr>
        <p:txBody>
          <a:bodyPr>
            <a:no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285750" indent="-285750" defTabSz="914400" eaLnBrk="1" hangingPunct="1">
              <a:buFont typeface="Arial" panose="020B0604020202020204" pitchFamily="34" charset="0"/>
              <a:buChar char="•"/>
              <a:defRPr/>
            </a:pPr>
            <a:endParaRPr lang="en-US" altLang="en-US" sz="1400" b="1" dirty="0">
              <a:solidFill>
                <a:srgbClr val="000000"/>
              </a:solidFill>
            </a:endParaRPr>
          </a:p>
        </p:txBody>
      </p:sp>
      <p:sp>
        <p:nvSpPr>
          <p:cNvPr id="13" name="Content Placeholder 12">
            <a:extLst>
              <a:ext uri="{FF2B5EF4-FFF2-40B4-BE49-F238E27FC236}">
                <a16:creationId xmlns:a16="http://schemas.microsoft.com/office/drawing/2014/main" id="{E74739F8-3122-5E4B-9D2D-4E726EED9736}"/>
              </a:ext>
            </a:extLst>
          </p:cNvPr>
          <p:cNvSpPr>
            <a:spLocks noGrp="1"/>
          </p:cNvSpPr>
          <p:nvPr>
            <p:ph sz="quarter" idx="18"/>
          </p:nvPr>
        </p:nvSpPr>
        <p:spPr>
          <a:xfrm>
            <a:off x="770966" y="2615256"/>
            <a:ext cx="3508458" cy="504893"/>
          </a:xfrm>
        </p:spPr>
        <p:txBody>
          <a:bodyPr/>
          <a:lstStyle/>
          <a:p>
            <a:pPr marL="285750" lvl="0" indent="-285750" fontAlgn="auto">
              <a:spcBef>
                <a:spcPts val="0"/>
              </a:spcBef>
              <a:spcAft>
                <a:spcPts val="0"/>
              </a:spcAft>
              <a:buFont typeface="Arial" panose="020B0604020202020204" pitchFamily="34" charset="0"/>
              <a:buChar char="•"/>
              <a:defRPr/>
            </a:pPr>
            <a:r>
              <a:rPr lang="en-US" altLang="en-US" sz="1800" b="1" kern="1200" dirty="0">
                <a:solidFill>
                  <a:srgbClr val="000000"/>
                </a:solidFill>
              </a:rPr>
              <a:t>Direct therapy for 100-150 children</a:t>
            </a:r>
          </a:p>
          <a:p>
            <a:pPr marL="285750" lvl="0" indent="-285750" fontAlgn="auto">
              <a:spcBef>
                <a:spcPts val="0"/>
              </a:spcBef>
              <a:spcAft>
                <a:spcPts val="0"/>
              </a:spcAft>
              <a:buFont typeface="Arial" panose="020B0604020202020204" pitchFamily="34" charset="0"/>
              <a:buChar char="•"/>
              <a:defRPr/>
            </a:pPr>
            <a:r>
              <a:rPr lang="en-US" altLang="en-US" sz="1800" b="1" kern="1200" dirty="0">
                <a:solidFill>
                  <a:srgbClr val="000000"/>
                </a:solidFill>
              </a:rPr>
              <a:t>Eliminate referral wait time</a:t>
            </a:r>
          </a:p>
          <a:p>
            <a:pPr marL="285750" lvl="0" indent="-285750" fontAlgn="auto">
              <a:spcBef>
                <a:spcPts val="0"/>
              </a:spcBef>
              <a:spcAft>
                <a:spcPts val="0"/>
              </a:spcAft>
              <a:buFont typeface="Arial" panose="020B0604020202020204" pitchFamily="34" charset="0"/>
              <a:buChar char="•"/>
              <a:defRPr/>
            </a:pPr>
            <a:r>
              <a:rPr lang="en-US" altLang="en-US" sz="1800" b="1" kern="1200" dirty="0">
                <a:solidFill>
                  <a:srgbClr val="000000"/>
                </a:solidFill>
              </a:rPr>
              <a:t>Recapture  some cost</a:t>
            </a:r>
          </a:p>
          <a:p>
            <a:pPr marL="285750" lvl="0" indent="-285750" fontAlgn="auto">
              <a:spcBef>
                <a:spcPts val="0"/>
              </a:spcBef>
              <a:spcAft>
                <a:spcPts val="0"/>
              </a:spcAft>
              <a:buFont typeface="Arial" panose="020B0604020202020204" pitchFamily="34" charset="0"/>
              <a:buChar char="•"/>
              <a:defRPr/>
            </a:pPr>
            <a:r>
              <a:rPr lang="en-US" altLang="en-US" sz="1800" b="1" kern="1200" dirty="0">
                <a:solidFill>
                  <a:srgbClr val="000000"/>
                </a:solidFill>
              </a:rPr>
              <a:t>Reduce EFMP denials</a:t>
            </a:r>
          </a:p>
          <a:p>
            <a:pPr marL="285750" lvl="0" indent="-285750" fontAlgn="auto">
              <a:spcBef>
                <a:spcPts val="0"/>
              </a:spcBef>
              <a:spcAft>
                <a:spcPts val="0"/>
              </a:spcAft>
              <a:buFont typeface="Arial" panose="020B0604020202020204" pitchFamily="34" charset="0"/>
              <a:buChar char="•"/>
              <a:defRPr/>
            </a:pPr>
            <a:r>
              <a:rPr lang="en-US" altLang="en-US" sz="1800" b="1" kern="1200" dirty="0">
                <a:solidFill>
                  <a:srgbClr val="000000"/>
                </a:solidFill>
              </a:rPr>
              <a:t>Increase readiness</a:t>
            </a:r>
          </a:p>
        </p:txBody>
      </p:sp>
      <p:pic>
        <p:nvPicPr>
          <p:cNvPr id="11273" name="Picture 3" descr="Father and his son speak with a female docto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432051" y="908050"/>
            <a:ext cx="184467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Slide Number Placeholder 13">
            <a:extLst>
              <a:ext uri="{FF2B5EF4-FFF2-40B4-BE49-F238E27FC236}">
                <a16:creationId xmlns:a16="http://schemas.microsoft.com/office/drawing/2014/main" id="{2800F322-60DC-BC4F-8318-5D98FE25C66B}"/>
              </a:ext>
            </a:extLst>
          </p:cNvPr>
          <p:cNvSpPr>
            <a:spLocks noGrp="1"/>
          </p:cNvSpPr>
          <p:nvPr>
            <p:ph type="sldNum" sz="quarter" idx="12"/>
          </p:nvPr>
        </p:nvSpPr>
        <p:spPr/>
        <p:txBody>
          <a:bodyPr/>
          <a:lstStyle/>
          <a:p>
            <a:fld id="{608019CB-6D2E-46BE-8977-DC750BE341C6}" type="slidenum">
              <a:rPr lang="en-US" smtClean="0">
                <a:solidFill>
                  <a:srgbClr val="000000"/>
                </a:solidFill>
              </a:rPr>
              <a:pPr/>
              <a:t>56</a:t>
            </a:fld>
            <a:endParaRPr lang="en-US" dirty="0">
              <a:solidFill>
                <a:srgbClr val="000000"/>
              </a:solidFill>
            </a:endParaRPr>
          </a:p>
        </p:txBody>
      </p:sp>
    </p:spTree>
    <p:extLst>
      <p:ext uri="{BB962C8B-B14F-4D97-AF65-F5344CB8AC3E}">
        <p14:creationId xmlns:p14="http://schemas.microsoft.com/office/powerpoint/2010/main" val="34085107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BB39C-2CE1-244F-8E6B-B57ABCE2C679}"/>
              </a:ext>
            </a:extLst>
          </p:cNvPr>
          <p:cNvSpPr>
            <a:spLocks noGrp="1"/>
          </p:cNvSpPr>
          <p:nvPr>
            <p:ph type="title"/>
          </p:nvPr>
        </p:nvSpPr>
        <p:spPr/>
        <p:txBody>
          <a:bodyPr/>
          <a:lstStyle/>
          <a:p>
            <a:pPr algn="ctr"/>
            <a:r>
              <a:rPr lang="en-US" dirty="0">
                <a:solidFill>
                  <a:schemeClr val="bg1"/>
                </a:solidFill>
              </a:rPr>
              <a:t>Medical Centers</a:t>
            </a:r>
          </a:p>
        </p:txBody>
      </p:sp>
      <p:pic>
        <p:nvPicPr>
          <p:cNvPr id="16" name="Picture 15" descr="This photos depictsa map circling the locations of both the Madigan Army Medical Center and the Autism Service Center. There is a photo of the Madigan infant toddler child development center as well. It shows parts of the building and an outside play area.">
            <a:extLst>
              <a:ext uri="{FF2B5EF4-FFF2-40B4-BE49-F238E27FC236}">
                <a16:creationId xmlns:a16="http://schemas.microsoft.com/office/drawing/2014/main" id="{D5A5EA95-B984-1B41-AE11-99641725F821}"/>
              </a:ext>
            </a:extLst>
          </p:cNvPr>
          <p:cNvPicPr>
            <a:picLocks noChangeAspect="1"/>
          </p:cNvPicPr>
          <p:nvPr/>
        </p:nvPicPr>
        <p:blipFill>
          <a:blip r:embed="rId3"/>
          <a:stretch>
            <a:fillRect/>
          </a:stretch>
        </p:blipFill>
        <p:spPr>
          <a:xfrm>
            <a:off x="-15240" y="0"/>
            <a:ext cx="12207240" cy="6865151"/>
          </a:xfrm>
          <a:prstGeom prst="rect">
            <a:avLst/>
          </a:prstGeom>
        </p:spPr>
      </p:pic>
      <p:sp>
        <p:nvSpPr>
          <p:cNvPr id="19" name="Slide Number Placeholder 6">
            <a:extLst>
              <a:ext uri="{FF2B5EF4-FFF2-40B4-BE49-F238E27FC236}">
                <a16:creationId xmlns:a16="http://schemas.microsoft.com/office/drawing/2014/main" id="{179DFEF0-6758-0E45-A2AA-7BCFF116AB55}"/>
              </a:ext>
            </a:extLst>
          </p:cNvPr>
          <p:cNvSpPr txBox="1">
            <a:spLocks/>
          </p:cNvSpPr>
          <p:nvPr/>
        </p:nvSpPr>
        <p:spPr bwMode="auto">
          <a:xfrm>
            <a:off x="8737600" y="6248400"/>
            <a:ext cx="2540000" cy="457200"/>
          </a:xfrm>
          <a:prstGeom prst="rect">
            <a:avLst/>
          </a:prstGeom>
          <a:noFill/>
          <a:ln w="9525">
            <a:noFill/>
            <a:miter lim="800000"/>
            <a:headEnd/>
            <a:tailEnd/>
          </a:ln>
        </p:spPr>
        <p:txBody>
          <a:bodyPr vert="horz" wrap="square" lIns="91407" tIns="45704" rIns="91407" bIns="45704" numCol="1" anchor="t" anchorCtr="0" compatLnSpc="1">
            <a:prstTxWarp prst="textNoShape">
              <a:avLst/>
            </a:prstTxWarp>
          </a:bodyPr>
          <a:lstStyle>
            <a:defPPr>
              <a:defRPr lang="en-US"/>
            </a:defPPr>
            <a:lvl1pPr marL="0" algn="r" defTabSz="457200" rtl="0" eaLnBrk="1" latinLnBrk="0" hangingPunct="1">
              <a:defRPr sz="14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3D44AD86-1DF3-49E1-9873-442F7E659ABA}" type="slidenum">
              <a:rPr lang="en-US" altLang="en-US" sz="1800" smtClean="0">
                <a:solidFill>
                  <a:schemeClr val="bg1"/>
                </a:solidFill>
                <a:latin typeface="Arial"/>
                <a:ea typeface="ＭＳ Ｐゴシック"/>
              </a:rPr>
              <a:pPr>
                <a:defRPr/>
              </a:pPr>
              <a:t>57</a:t>
            </a:fld>
            <a:endParaRPr lang="en-US" altLang="en-US" sz="1800" dirty="0">
              <a:solidFill>
                <a:schemeClr val="bg1"/>
              </a:solidFill>
              <a:latin typeface="Arial"/>
              <a:ea typeface="ＭＳ Ｐゴシック"/>
            </a:endParaRPr>
          </a:p>
        </p:txBody>
      </p:sp>
    </p:spTree>
    <p:extLst>
      <p:ext uri="{BB962C8B-B14F-4D97-AF65-F5344CB8AC3E}">
        <p14:creationId xmlns:p14="http://schemas.microsoft.com/office/powerpoint/2010/main" val="194135020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F81A3-C053-6147-A8DA-2464E66A0E62}"/>
              </a:ext>
            </a:extLst>
          </p:cNvPr>
          <p:cNvSpPr>
            <a:spLocks noGrp="1"/>
          </p:cNvSpPr>
          <p:nvPr>
            <p:ph type="title"/>
          </p:nvPr>
        </p:nvSpPr>
        <p:spPr>
          <a:xfrm>
            <a:off x="0" y="76200"/>
            <a:ext cx="11978640" cy="579120"/>
          </a:xfrm>
        </p:spPr>
        <p:txBody>
          <a:bodyPr/>
          <a:lstStyle/>
          <a:p>
            <a:r>
              <a:rPr lang="en-US" sz="3200" b="1" kern="1200" dirty="0">
                <a:solidFill>
                  <a:prstClr val="black"/>
                </a:solidFill>
                <a:effectLst>
                  <a:outerShdw blurRad="38100" dist="38100" dir="2700000" algn="tl">
                    <a:srgbClr val="000000">
                      <a:alpha val="43137"/>
                    </a:srgbClr>
                  </a:outerShdw>
                </a:effectLst>
                <a:latin typeface="Arial" pitchFamily="34" charset="0"/>
                <a:cs typeface="Arial" pitchFamily="34" charset="0"/>
              </a:rPr>
              <a:t>Services Offered</a:t>
            </a:r>
            <a:endParaRPr lang="en-US" dirty="0"/>
          </a:p>
        </p:txBody>
      </p:sp>
      <p:sp>
        <p:nvSpPr>
          <p:cNvPr id="3" name="Content Placeholder 2">
            <a:extLst>
              <a:ext uri="{FF2B5EF4-FFF2-40B4-BE49-F238E27FC236}">
                <a16:creationId xmlns:a16="http://schemas.microsoft.com/office/drawing/2014/main" id="{DF0CEBAF-68F8-564C-AA73-F959526E4412}"/>
              </a:ext>
            </a:extLst>
          </p:cNvPr>
          <p:cNvSpPr>
            <a:spLocks noGrp="1"/>
          </p:cNvSpPr>
          <p:nvPr>
            <p:ph idx="1"/>
          </p:nvPr>
        </p:nvSpPr>
        <p:spPr>
          <a:xfrm>
            <a:off x="1844040" y="1051560"/>
            <a:ext cx="8366760" cy="4539556"/>
          </a:xfrm>
        </p:spPr>
        <p:txBody>
          <a:bodyPr numCol="2"/>
          <a:lstStyle/>
          <a:p>
            <a:pPr marL="285750" lvl="0" indent="-285750" eaLnBrk="0" fontAlgn="auto" hangingPunct="0">
              <a:spcBef>
                <a:spcPts val="0"/>
              </a:spcBef>
              <a:spcAft>
                <a:spcPts val="0"/>
              </a:spcAft>
              <a:buFont typeface="Arial" panose="020B0604020202020204" pitchFamily="34" charset="0"/>
              <a:buChar char="•"/>
              <a:defRPr/>
            </a:pPr>
            <a:r>
              <a:rPr lang="en-US" sz="2400" b="1" kern="1200" dirty="0">
                <a:solidFill>
                  <a:prstClr val="black"/>
                </a:solidFill>
                <a:latin typeface="Calibri" panose="020F0502020204030204"/>
              </a:rPr>
              <a:t>Speech Therapy</a:t>
            </a:r>
          </a:p>
          <a:p>
            <a:pPr marL="285750" lvl="0" indent="-285750" eaLnBrk="0" fontAlgn="auto" hangingPunct="0">
              <a:spcBef>
                <a:spcPts val="0"/>
              </a:spcBef>
              <a:spcAft>
                <a:spcPts val="0"/>
              </a:spcAft>
              <a:buFont typeface="Arial" panose="020B0604020202020204" pitchFamily="34" charset="0"/>
              <a:buChar char="•"/>
              <a:defRPr/>
            </a:pPr>
            <a:endParaRPr lang="en-US" sz="2400" b="1" kern="1200" dirty="0">
              <a:solidFill>
                <a:prstClr val="black"/>
              </a:solidFill>
              <a:latin typeface="Calibri" panose="020F0502020204030204"/>
            </a:endParaRPr>
          </a:p>
          <a:p>
            <a:pPr marL="285750" lvl="0" indent="-285750" eaLnBrk="0" fontAlgn="auto" hangingPunct="0">
              <a:spcBef>
                <a:spcPts val="0"/>
              </a:spcBef>
              <a:spcAft>
                <a:spcPts val="0"/>
              </a:spcAft>
              <a:buFont typeface="Arial" panose="020B0604020202020204" pitchFamily="34" charset="0"/>
              <a:buChar char="•"/>
              <a:defRPr/>
            </a:pPr>
            <a:r>
              <a:rPr lang="en-US" sz="2400" b="1" kern="1200" dirty="0">
                <a:solidFill>
                  <a:prstClr val="black"/>
                </a:solidFill>
                <a:latin typeface="Calibri" panose="020F0502020204030204"/>
              </a:rPr>
              <a:t>Occupational Therapy</a:t>
            </a:r>
          </a:p>
          <a:p>
            <a:pPr marL="285750" lvl="0" indent="-285750" eaLnBrk="0" fontAlgn="auto" hangingPunct="0">
              <a:spcBef>
                <a:spcPts val="0"/>
              </a:spcBef>
              <a:spcAft>
                <a:spcPts val="0"/>
              </a:spcAft>
              <a:buFont typeface="Arial" panose="020B0604020202020204" pitchFamily="34" charset="0"/>
              <a:buChar char="•"/>
              <a:defRPr/>
            </a:pPr>
            <a:endParaRPr lang="en-US" sz="2400" b="1" kern="1200" dirty="0">
              <a:solidFill>
                <a:prstClr val="black"/>
              </a:solidFill>
              <a:latin typeface="Calibri" panose="020F0502020204030204"/>
            </a:endParaRPr>
          </a:p>
          <a:p>
            <a:pPr marL="285750" lvl="0" indent="-285750" eaLnBrk="0" fontAlgn="auto" hangingPunct="0">
              <a:spcBef>
                <a:spcPts val="0"/>
              </a:spcBef>
              <a:spcAft>
                <a:spcPts val="0"/>
              </a:spcAft>
              <a:buFont typeface="Arial" panose="020B0604020202020204" pitchFamily="34" charset="0"/>
              <a:buChar char="•"/>
              <a:defRPr/>
            </a:pPr>
            <a:r>
              <a:rPr lang="en-US" sz="2400" b="1" kern="1200" dirty="0">
                <a:solidFill>
                  <a:prstClr val="black"/>
                </a:solidFill>
                <a:latin typeface="Calibri" panose="020F0502020204030204"/>
              </a:rPr>
              <a:t>Physical Therapy</a:t>
            </a:r>
          </a:p>
          <a:p>
            <a:pPr marL="285750" lvl="0" indent="-285750" eaLnBrk="0" fontAlgn="auto" hangingPunct="0">
              <a:spcBef>
                <a:spcPts val="0"/>
              </a:spcBef>
              <a:spcAft>
                <a:spcPts val="0"/>
              </a:spcAft>
              <a:buFont typeface="Arial" panose="020B0604020202020204" pitchFamily="34" charset="0"/>
              <a:buChar char="•"/>
              <a:defRPr/>
            </a:pPr>
            <a:endParaRPr lang="en-US" sz="2400" b="1" kern="1200" dirty="0">
              <a:solidFill>
                <a:prstClr val="black"/>
              </a:solidFill>
              <a:latin typeface="Calibri" panose="020F0502020204030204"/>
            </a:endParaRPr>
          </a:p>
          <a:p>
            <a:pPr marL="285750" lvl="0" indent="-285750" eaLnBrk="0" fontAlgn="auto" hangingPunct="0">
              <a:spcBef>
                <a:spcPts val="0"/>
              </a:spcBef>
              <a:spcAft>
                <a:spcPts val="0"/>
              </a:spcAft>
              <a:buFont typeface="Arial" panose="020B0604020202020204" pitchFamily="34" charset="0"/>
              <a:buChar char="•"/>
              <a:defRPr/>
            </a:pPr>
            <a:r>
              <a:rPr lang="en-US" sz="2400" b="1" kern="1200" dirty="0">
                <a:solidFill>
                  <a:prstClr val="black"/>
                </a:solidFill>
                <a:latin typeface="Calibri" panose="020F0502020204030204"/>
              </a:rPr>
              <a:t>ABA Therapy</a:t>
            </a:r>
          </a:p>
          <a:p>
            <a:pPr marL="285750" lvl="0" indent="-285750" eaLnBrk="0" fontAlgn="auto" hangingPunct="0">
              <a:spcBef>
                <a:spcPts val="0"/>
              </a:spcBef>
              <a:spcAft>
                <a:spcPts val="0"/>
              </a:spcAft>
              <a:buFont typeface="Arial" panose="020B0604020202020204" pitchFamily="34" charset="0"/>
              <a:buChar char="•"/>
              <a:defRPr/>
            </a:pPr>
            <a:endParaRPr lang="en-US" sz="2400" b="1" kern="1200" dirty="0">
              <a:solidFill>
                <a:prstClr val="black"/>
              </a:solidFill>
              <a:latin typeface="Calibri" panose="020F0502020204030204"/>
            </a:endParaRPr>
          </a:p>
          <a:p>
            <a:pPr marL="285750" lvl="0" indent="-285750" eaLnBrk="0" fontAlgn="auto" hangingPunct="0">
              <a:spcBef>
                <a:spcPts val="0"/>
              </a:spcBef>
              <a:spcAft>
                <a:spcPts val="0"/>
              </a:spcAft>
              <a:buFont typeface="Arial" panose="020B0604020202020204" pitchFamily="34" charset="0"/>
              <a:buChar char="•"/>
              <a:defRPr/>
            </a:pPr>
            <a:endParaRPr lang="en-US" sz="2400" b="1" kern="1200" dirty="0">
              <a:solidFill>
                <a:prstClr val="black"/>
              </a:solidFill>
              <a:latin typeface="Calibri" panose="020F0502020204030204"/>
            </a:endParaRPr>
          </a:p>
          <a:p>
            <a:pPr marL="285750" lvl="0" indent="-285750" eaLnBrk="0" fontAlgn="auto" hangingPunct="0">
              <a:spcBef>
                <a:spcPts val="0"/>
              </a:spcBef>
              <a:spcAft>
                <a:spcPts val="0"/>
              </a:spcAft>
              <a:buFont typeface="Arial" panose="020B0604020202020204" pitchFamily="34" charset="0"/>
              <a:buChar char="•"/>
              <a:defRPr/>
            </a:pPr>
            <a:endParaRPr lang="en-US" sz="2400" b="1" kern="1200" dirty="0">
              <a:solidFill>
                <a:prstClr val="black"/>
              </a:solidFill>
              <a:latin typeface="Calibri" panose="020F0502020204030204"/>
            </a:endParaRPr>
          </a:p>
          <a:p>
            <a:pPr marL="285750" lvl="0" indent="-285750" eaLnBrk="0" fontAlgn="auto" hangingPunct="0">
              <a:spcBef>
                <a:spcPts val="0"/>
              </a:spcBef>
              <a:spcAft>
                <a:spcPts val="0"/>
              </a:spcAft>
              <a:buFont typeface="Arial" panose="020B0604020202020204" pitchFamily="34" charset="0"/>
              <a:buChar char="•"/>
              <a:defRPr/>
            </a:pPr>
            <a:endParaRPr lang="en-US" sz="2400" b="1" kern="1200" dirty="0">
              <a:solidFill>
                <a:prstClr val="black"/>
              </a:solidFill>
              <a:latin typeface="Calibri" panose="020F0502020204030204"/>
            </a:endParaRPr>
          </a:p>
          <a:p>
            <a:pPr marL="285750" lvl="0" indent="-285750" eaLnBrk="0" fontAlgn="auto" hangingPunct="0">
              <a:spcBef>
                <a:spcPts val="0"/>
              </a:spcBef>
              <a:spcAft>
                <a:spcPts val="0"/>
              </a:spcAft>
              <a:buFont typeface="Arial" panose="020B0604020202020204" pitchFamily="34" charset="0"/>
              <a:buChar char="•"/>
              <a:defRPr/>
            </a:pPr>
            <a:endParaRPr lang="en-US" sz="2400" b="1" kern="1200" dirty="0">
              <a:solidFill>
                <a:prstClr val="black"/>
              </a:solidFill>
              <a:latin typeface="Calibri" panose="020F0502020204030204"/>
            </a:endParaRPr>
          </a:p>
          <a:p>
            <a:pPr marL="285750" lvl="0" indent="-285750" eaLnBrk="0" fontAlgn="auto" hangingPunct="0">
              <a:spcBef>
                <a:spcPts val="0"/>
              </a:spcBef>
              <a:spcAft>
                <a:spcPts val="0"/>
              </a:spcAft>
              <a:buFont typeface="Arial" panose="020B0604020202020204" pitchFamily="34" charset="0"/>
              <a:buChar char="•"/>
              <a:defRPr/>
            </a:pPr>
            <a:r>
              <a:rPr lang="en-US" sz="2400" b="1" kern="1200" dirty="0">
                <a:solidFill>
                  <a:prstClr val="black"/>
                </a:solidFill>
                <a:latin typeface="Calibri" panose="020F0502020204030204"/>
              </a:rPr>
              <a:t>Social skills classes</a:t>
            </a:r>
          </a:p>
          <a:p>
            <a:pPr marL="285750" lvl="0" indent="-285750" eaLnBrk="0" fontAlgn="auto" hangingPunct="0">
              <a:spcBef>
                <a:spcPts val="0"/>
              </a:spcBef>
              <a:spcAft>
                <a:spcPts val="0"/>
              </a:spcAft>
              <a:buFont typeface="Arial" panose="020B0604020202020204" pitchFamily="34" charset="0"/>
              <a:buChar char="•"/>
              <a:defRPr/>
            </a:pPr>
            <a:r>
              <a:rPr lang="en-US" sz="2400" b="1" kern="1200" dirty="0">
                <a:solidFill>
                  <a:prstClr val="black"/>
                </a:solidFill>
                <a:latin typeface="Calibri" panose="020F0502020204030204"/>
              </a:rPr>
              <a:t>Social skills classes</a:t>
            </a:r>
          </a:p>
          <a:p>
            <a:pPr marL="285750" indent="-285750" eaLnBrk="0" fontAlgn="auto" hangingPunct="0">
              <a:spcBef>
                <a:spcPts val="0"/>
              </a:spcBef>
              <a:spcAft>
                <a:spcPts val="0"/>
              </a:spcAft>
              <a:buFont typeface="Arial" panose="020B0604020202020204" pitchFamily="34" charset="0"/>
              <a:buChar char="•"/>
              <a:defRPr/>
            </a:pPr>
            <a:r>
              <a:rPr lang="en-US" sz="2400" b="1" dirty="0">
                <a:solidFill>
                  <a:prstClr val="black"/>
                </a:solidFill>
                <a:latin typeface="Calibri" panose="020F0502020204030204" pitchFamily="34" charset="0"/>
                <a:cs typeface="Calibri" panose="020F0502020204030204" pitchFamily="34" charset="0"/>
              </a:rPr>
              <a:t>Social skills classes</a:t>
            </a:r>
          </a:p>
          <a:p>
            <a:pPr marL="285750" lvl="0" indent="-285750" eaLnBrk="0" fontAlgn="auto" hangingPunct="0">
              <a:spcBef>
                <a:spcPts val="0"/>
              </a:spcBef>
              <a:spcAft>
                <a:spcPts val="0"/>
              </a:spcAft>
              <a:buFont typeface="Arial" panose="020B0604020202020204" pitchFamily="34" charset="0"/>
              <a:buChar char="•"/>
              <a:defRPr/>
            </a:pPr>
            <a:endParaRPr lang="en-US" sz="2400" b="1" kern="1200" dirty="0">
              <a:solidFill>
                <a:prstClr val="black"/>
              </a:solidFill>
              <a:latin typeface="Calibri" panose="020F0502020204030204"/>
            </a:endParaRPr>
          </a:p>
          <a:p>
            <a:pPr marL="285750" lvl="0" indent="-285750" eaLnBrk="0" fontAlgn="auto" hangingPunct="0">
              <a:spcBef>
                <a:spcPts val="0"/>
              </a:spcBef>
              <a:spcAft>
                <a:spcPts val="0"/>
              </a:spcAft>
              <a:buFont typeface="Arial" panose="020B0604020202020204" pitchFamily="34" charset="0"/>
              <a:buChar char="•"/>
              <a:defRPr/>
            </a:pPr>
            <a:r>
              <a:rPr lang="en-US" sz="2400" b="1" kern="1200" dirty="0">
                <a:solidFill>
                  <a:prstClr val="black"/>
                </a:solidFill>
                <a:latin typeface="Calibri" panose="020F0502020204030204"/>
              </a:rPr>
              <a:t>Feeding Groups</a:t>
            </a:r>
          </a:p>
          <a:p>
            <a:pPr marL="285750" lvl="0" indent="-285750" eaLnBrk="0" fontAlgn="auto" hangingPunct="0">
              <a:spcBef>
                <a:spcPts val="0"/>
              </a:spcBef>
              <a:spcAft>
                <a:spcPts val="0"/>
              </a:spcAft>
              <a:buFont typeface="Arial" panose="020B0604020202020204" pitchFamily="34" charset="0"/>
              <a:buChar char="•"/>
              <a:defRPr/>
            </a:pPr>
            <a:endParaRPr lang="en-US" sz="2400" b="1" kern="1200" dirty="0">
              <a:solidFill>
                <a:prstClr val="black"/>
              </a:solidFill>
              <a:latin typeface="Calibri" panose="020F0502020204030204"/>
            </a:endParaRPr>
          </a:p>
          <a:p>
            <a:pPr marL="285750" lvl="0" indent="-285750" eaLnBrk="0" fontAlgn="auto" hangingPunct="0">
              <a:spcBef>
                <a:spcPts val="0"/>
              </a:spcBef>
              <a:spcAft>
                <a:spcPts val="0"/>
              </a:spcAft>
              <a:buFont typeface="Arial" panose="020B0604020202020204" pitchFamily="34" charset="0"/>
              <a:buChar char="•"/>
              <a:defRPr/>
            </a:pPr>
            <a:r>
              <a:rPr lang="en-US" sz="2400" b="1" kern="1200" dirty="0">
                <a:solidFill>
                  <a:prstClr val="black"/>
                </a:solidFill>
                <a:latin typeface="Calibri" panose="020F0502020204030204"/>
              </a:rPr>
              <a:t>Life skills training</a:t>
            </a:r>
          </a:p>
          <a:p>
            <a:pPr marL="285750" lvl="0" indent="-285750" eaLnBrk="0" fontAlgn="auto" hangingPunct="0">
              <a:spcBef>
                <a:spcPts val="0"/>
              </a:spcBef>
              <a:spcAft>
                <a:spcPts val="0"/>
              </a:spcAft>
              <a:buFont typeface="Arial" panose="020B0604020202020204" pitchFamily="34" charset="0"/>
              <a:buChar char="•"/>
              <a:defRPr/>
            </a:pPr>
            <a:endParaRPr lang="en-US" sz="2400" b="1" kern="1200" dirty="0">
              <a:solidFill>
                <a:prstClr val="black"/>
              </a:solidFill>
              <a:latin typeface="Calibri" panose="020F0502020204030204"/>
            </a:endParaRPr>
          </a:p>
          <a:p>
            <a:pPr marL="285750" lvl="0" indent="-285750" eaLnBrk="0" fontAlgn="auto" hangingPunct="0">
              <a:spcBef>
                <a:spcPts val="0"/>
              </a:spcBef>
              <a:spcAft>
                <a:spcPts val="0"/>
              </a:spcAft>
              <a:buFont typeface="Arial" panose="020B0604020202020204" pitchFamily="34" charset="0"/>
              <a:buChar char="•"/>
              <a:defRPr/>
            </a:pPr>
            <a:r>
              <a:rPr lang="en-US" sz="2400" b="1" kern="1200" dirty="0">
                <a:solidFill>
                  <a:prstClr val="black"/>
                </a:solidFill>
                <a:latin typeface="Calibri" panose="020F0502020204030204"/>
              </a:rPr>
              <a:t>Parent impact/support groups</a:t>
            </a:r>
          </a:p>
          <a:p>
            <a:pPr marL="285750" lvl="0" indent="-285750" eaLnBrk="0" fontAlgn="auto" hangingPunct="0">
              <a:spcBef>
                <a:spcPts val="0"/>
              </a:spcBef>
              <a:spcAft>
                <a:spcPts val="0"/>
              </a:spcAft>
              <a:buFont typeface="Arial" panose="020B0604020202020204" pitchFamily="34" charset="0"/>
              <a:buChar char="•"/>
              <a:defRPr/>
            </a:pPr>
            <a:endParaRPr lang="en-US" sz="2400" b="1" kern="1200" dirty="0">
              <a:solidFill>
                <a:prstClr val="black"/>
              </a:solidFill>
              <a:latin typeface="Calibri" panose="020F0502020204030204"/>
            </a:endParaRPr>
          </a:p>
          <a:p>
            <a:pPr marL="285750" lvl="0" indent="-285750" eaLnBrk="0" fontAlgn="auto" hangingPunct="0">
              <a:spcBef>
                <a:spcPts val="0"/>
              </a:spcBef>
              <a:spcAft>
                <a:spcPts val="0"/>
              </a:spcAft>
              <a:buFont typeface="Arial" panose="020B0604020202020204" pitchFamily="34" charset="0"/>
              <a:buChar char="•"/>
              <a:defRPr/>
            </a:pPr>
            <a:r>
              <a:rPr lang="en-US" sz="2400" b="1" kern="1200" dirty="0">
                <a:solidFill>
                  <a:prstClr val="black"/>
                </a:solidFill>
                <a:latin typeface="Calibri" panose="020F0502020204030204"/>
              </a:rPr>
              <a:t>Educational resources</a:t>
            </a:r>
          </a:p>
          <a:p>
            <a:pPr marL="285750" lvl="0" indent="-285750" eaLnBrk="0" fontAlgn="auto" hangingPunct="0">
              <a:spcBef>
                <a:spcPts val="0"/>
              </a:spcBef>
              <a:spcAft>
                <a:spcPts val="0"/>
              </a:spcAft>
              <a:buFont typeface="Arial" panose="020B0604020202020204" pitchFamily="34" charset="0"/>
              <a:buChar char="•"/>
              <a:defRPr/>
            </a:pPr>
            <a:endParaRPr lang="en-US" sz="2400" b="1" kern="1200" dirty="0">
              <a:solidFill>
                <a:prstClr val="black"/>
              </a:solidFill>
              <a:latin typeface="Calibri" panose="020F0502020204030204"/>
            </a:endParaRPr>
          </a:p>
          <a:p>
            <a:pPr marL="285750" lvl="0" indent="-285750" eaLnBrk="0" fontAlgn="auto" hangingPunct="0">
              <a:spcBef>
                <a:spcPts val="0"/>
              </a:spcBef>
              <a:spcAft>
                <a:spcPts val="0"/>
              </a:spcAft>
              <a:buFont typeface="Arial" panose="020B0604020202020204" pitchFamily="34" charset="0"/>
              <a:buChar char="•"/>
              <a:defRPr/>
            </a:pPr>
            <a:r>
              <a:rPr lang="en-US" sz="2400" b="1" kern="1200" dirty="0">
                <a:solidFill>
                  <a:prstClr val="black"/>
                </a:solidFill>
                <a:latin typeface="Calibri" panose="020F0502020204030204"/>
              </a:rPr>
              <a:t>System Navigation</a:t>
            </a:r>
          </a:p>
          <a:p>
            <a:endParaRPr lang="en-US" dirty="0"/>
          </a:p>
        </p:txBody>
      </p:sp>
      <p:pic>
        <p:nvPicPr>
          <p:cNvPr id="5" name="Picture 3" descr="A group of young teens stand in a circle with the hands stacked in the middle.">
            <a:extLst>
              <a:ext uri="{FF2B5EF4-FFF2-40B4-BE49-F238E27FC236}">
                <a16:creationId xmlns:a16="http://schemas.microsoft.com/office/drawing/2014/main" id="{69055601-20DE-4C45-869E-4635E073249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1201" y="3943350"/>
            <a:ext cx="3902075"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Care with Passion logo.">
            <a:extLst>
              <a:ext uri="{FF2B5EF4-FFF2-40B4-BE49-F238E27FC236}">
                <a16:creationId xmlns:a16="http://schemas.microsoft.com/office/drawing/2014/main" id="{C3A421FD-E60A-9742-8FF2-2E83F7E437C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045263" y="5591116"/>
            <a:ext cx="817563"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6">
            <a:extLst>
              <a:ext uri="{FF2B5EF4-FFF2-40B4-BE49-F238E27FC236}">
                <a16:creationId xmlns:a16="http://schemas.microsoft.com/office/drawing/2014/main" id="{E8245139-16F0-7D4B-8167-8F0358D8C327}"/>
              </a:ext>
            </a:extLst>
          </p:cNvPr>
          <p:cNvSpPr>
            <a:spLocks noGrp="1"/>
          </p:cNvSpPr>
          <p:nvPr>
            <p:ph type="sldNum" sz="quarter" idx="12"/>
          </p:nvPr>
        </p:nvSpPr>
        <p:spPr/>
        <p:txBody>
          <a:bodyPr/>
          <a:lstStyle/>
          <a:p>
            <a:fld id="{2B60EF13-9B5D-41A9-BB74-028B8980BA52}" type="slidenum">
              <a:rPr lang="en-US" smtClean="0">
                <a:solidFill>
                  <a:srgbClr val="000000"/>
                </a:solidFill>
              </a:rPr>
              <a:pPr/>
              <a:t>58</a:t>
            </a:fld>
            <a:endParaRPr lang="en-US" dirty="0">
              <a:solidFill>
                <a:srgbClr val="000000"/>
              </a:solidFill>
            </a:endParaRPr>
          </a:p>
        </p:txBody>
      </p:sp>
    </p:spTree>
    <p:extLst>
      <p:ext uri="{BB962C8B-B14F-4D97-AF65-F5344CB8AC3E}">
        <p14:creationId xmlns:p14="http://schemas.microsoft.com/office/powerpoint/2010/main" val="42310945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21F9D06-8FCD-2043-8A6B-2ABCF26C3AFA}"/>
              </a:ext>
            </a:extLst>
          </p:cNvPr>
          <p:cNvSpPr>
            <a:spLocks noGrp="1"/>
          </p:cNvSpPr>
          <p:nvPr>
            <p:ph type="title"/>
          </p:nvPr>
        </p:nvSpPr>
        <p:spPr>
          <a:xfrm>
            <a:off x="561975" y="495300"/>
            <a:ext cx="11020425" cy="647700"/>
          </a:xfrm>
        </p:spPr>
        <p:txBody>
          <a:bodyPr/>
          <a:lstStyle/>
          <a:p>
            <a:pPr algn="l"/>
            <a:r>
              <a:rPr lang="en-US" altLang="en-US" sz="3600" b="1" dirty="0">
                <a:solidFill>
                  <a:srgbClr val="FF0000"/>
                </a:solidFill>
                <a:latin typeface="Arial" panose="020B0604020202020204" pitchFamily="34" charset="0"/>
                <a:cs typeface="Arial" panose="020B0604020202020204" pitchFamily="34" charset="0"/>
              </a:rPr>
              <a:t>JBLM CARES IMPROVES READINESS!</a:t>
            </a:r>
            <a:endParaRPr lang="en-US" sz="3600" dirty="0"/>
          </a:p>
        </p:txBody>
      </p:sp>
      <p:sp>
        <p:nvSpPr>
          <p:cNvPr id="27" name="Content Placeholder 3">
            <a:extLst>
              <a:ext uri="{FF2B5EF4-FFF2-40B4-BE49-F238E27FC236}">
                <a16:creationId xmlns:a16="http://schemas.microsoft.com/office/drawing/2014/main" id="{595FB38B-E02B-6745-B6E4-76FFF812CECF}"/>
              </a:ext>
            </a:extLst>
          </p:cNvPr>
          <p:cNvSpPr txBox="1">
            <a:spLocks/>
          </p:cNvSpPr>
          <p:nvPr/>
        </p:nvSpPr>
        <p:spPr bwMode="auto">
          <a:xfrm>
            <a:off x="320357" y="1352661"/>
            <a:ext cx="5273040" cy="938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685800" lvl="1" indent="-342900" defTabSz="914400">
              <a:lnSpc>
                <a:spcPct val="100000"/>
              </a:lnSpc>
              <a:spcBef>
                <a:spcPct val="0"/>
              </a:spcBef>
              <a:spcAft>
                <a:spcPts val="600"/>
              </a:spcAft>
              <a:defRPr/>
            </a:pPr>
            <a:r>
              <a:rPr lang="en-US" kern="0" dirty="0">
                <a:solidFill>
                  <a:prstClr val="black"/>
                </a:solidFill>
                <a:latin typeface="Arial" panose="020B0604020202020204" pitchFamily="34" charset="0"/>
                <a:cs typeface="Arial" panose="020B0604020202020204" pitchFamily="34" charset="0"/>
              </a:rPr>
              <a:t>Zero EFMP denials</a:t>
            </a:r>
          </a:p>
          <a:p>
            <a:pPr marL="685800" lvl="1" indent="-342900" defTabSz="914400">
              <a:lnSpc>
                <a:spcPct val="100000"/>
              </a:lnSpc>
              <a:spcBef>
                <a:spcPct val="0"/>
              </a:spcBef>
              <a:spcAft>
                <a:spcPts val="600"/>
              </a:spcAft>
              <a:defRPr/>
            </a:pPr>
            <a:r>
              <a:rPr lang="en-US" altLang="en-US" dirty="0">
                <a:solidFill>
                  <a:prstClr val="black"/>
                </a:solidFill>
                <a:latin typeface="Arial" panose="020B0604020202020204" pitchFamily="34" charset="0"/>
                <a:cs typeface="Arial" panose="020B0604020202020204" pitchFamily="34" charset="0"/>
              </a:rPr>
              <a:t>Evaluation and Therapy within 2 weeks</a:t>
            </a:r>
          </a:p>
          <a:p>
            <a:pPr marL="685800" lvl="1" indent="-342900" defTabSz="914400">
              <a:lnSpc>
                <a:spcPct val="100000"/>
              </a:lnSpc>
              <a:spcBef>
                <a:spcPct val="0"/>
              </a:spcBef>
              <a:spcAft>
                <a:spcPts val="600"/>
              </a:spcAft>
              <a:defRPr/>
            </a:pPr>
            <a:r>
              <a:rPr lang="en-US" altLang="en-US" dirty="0">
                <a:solidFill>
                  <a:prstClr val="black"/>
                </a:solidFill>
                <a:latin typeface="Arial" panose="020B0604020202020204" pitchFamily="34" charset="0"/>
                <a:cs typeface="Arial" panose="020B0604020202020204" pitchFamily="34" charset="0"/>
              </a:rPr>
              <a:t>Bridges Home, Community, Ed. &amp; Medical </a:t>
            </a:r>
          </a:p>
        </p:txBody>
      </p:sp>
      <p:sp>
        <p:nvSpPr>
          <p:cNvPr id="6" name="TextBox 5"/>
          <p:cNvSpPr txBox="1"/>
          <p:nvPr/>
        </p:nvSpPr>
        <p:spPr>
          <a:xfrm>
            <a:off x="5947820" y="1470092"/>
            <a:ext cx="4219629" cy="369332"/>
          </a:xfrm>
          <a:prstGeom prst="rect">
            <a:avLst/>
          </a:prstGeom>
          <a:noFill/>
        </p:spPr>
        <p:txBody>
          <a:bodyPr wrap="square">
            <a:spAutoFit/>
          </a:bodyPr>
          <a:lstStyle/>
          <a:p>
            <a:pPr defTabSz="914400" eaLnBrk="0" fontAlgn="base" hangingPunct="0">
              <a:spcBef>
                <a:spcPct val="0"/>
              </a:spcBef>
              <a:spcAft>
                <a:spcPct val="0"/>
              </a:spcAft>
              <a:defRPr/>
            </a:pPr>
            <a:r>
              <a:rPr lang="en-US" b="1" dirty="0">
                <a:solidFill>
                  <a:prstClr val="black"/>
                </a:solidFill>
                <a:latin typeface="Arial" panose="020B0604020202020204" pitchFamily="34" charset="0"/>
              </a:rPr>
              <a:t>Average number of days to services</a:t>
            </a:r>
          </a:p>
        </p:txBody>
      </p:sp>
      <p:graphicFrame>
        <p:nvGraphicFramePr>
          <p:cNvPr id="16386" name="Chart 3" descr="This chart displays the average number of days to services. For an Appointment to evaluate, JBLM CARES takes an average of 17 days. While Community services averages 29 days. From the evaluation to thereapy, JBM CARES averages 15 days, while other community options average 78 days."/>
          <p:cNvGraphicFramePr>
            <a:graphicFrameLocks/>
          </p:cNvGraphicFramePr>
          <p:nvPr>
            <p:extLst>
              <p:ext uri="{D42A27DB-BD31-4B8C-83A1-F6EECF244321}">
                <p14:modId xmlns:p14="http://schemas.microsoft.com/office/powerpoint/2010/main" val="2491870594"/>
              </p:ext>
            </p:extLst>
          </p:nvPr>
        </p:nvGraphicFramePr>
        <p:xfrm>
          <a:off x="5414103" y="1780949"/>
          <a:ext cx="7230496" cy="4279192"/>
        </p:xfrm>
        <a:graphic>
          <a:graphicData uri="http://schemas.openxmlformats.org/presentationml/2006/ole">
            <mc:AlternateContent xmlns:mc="http://schemas.openxmlformats.org/markup-compatibility/2006">
              <mc:Choice xmlns:v="urn:schemas-microsoft-com:vml" Requires="v">
                <p:oleObj spid="_x0000_s5475" name="Chart" r:id="rId4" imgW="6663506" imgH="4450466" progId="Excel.Chart.8">
                  <p:embed/>
                </p:oleObj>
              </mc:Choice>
              <mc:Fallback>
                <p:oleObj name="Chart" r:id="rId4" imgW="6663506" imgH="4450466" progId="Excel.Chart.8">
                  <p:embed/>
                  <p:pic>
                    <p:nvPicPr>
                      <p:cNvPr id="16386" name="Chart 3" descr="This chart displays the average number of days to services. For an Appointment to evaluate, JBLM CARES takes an average of 17 days. While Community services averages 29 days. From the evaluation to thereapy, JBM CARES averages 15 days, while other community options average 78 days."/>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14103" y="1780949"/>
                        <a:ext cx="7230496" cy="4279192"/>
                      </a:xfrm>
                      <a:prstGeom prst="rect">
                        <a:avLst/>
                      </a:prstGeom>
                      <a:noFill/>
                      <a:ln>
                        <a:noFill/>
                      </a:ln>
                      <a:extLst/>
                    </p:spPr>
                  </p:pic>
                </p:oleObj>
              </mc:Fallback>
            </mc:AlternateContent>
          </a:graphicData>
        </a:graphic>
      </p:graphicFrame>
      <p:sp>
        <p:nvSpPr>
          <p:cNvPr id="23" name="Content Placeholder 22">
            <a:extLst>
              <a:ext uri="{FF2B5EF4-FFF2-40B4-BE49-F238E27FC236}">
                <a16:creationId xmlns:a16="http://schemas.microsoft.com/office/drawing/2014/main" id="{BF74F0F4-9077-E749-9155-A0D96F029CF5}"/>
              </a:ext>
            </a:extLst>
          </p:cNvPr>
          <p:cNvSpPr>
            <a:spLocks noGrp="1"/>
          </p:cNvSpPr>
          <p:nvPr>
            <p:ph sz="quarter" idx="13"/>
          </p:nvPr>
        </p:nvSpPr>
        <p:spPr>
          <a:xfrm>
            <a:off x="561975" y="3219654"/>
            <a:ext cx="4497705" cy="664431"/>
          </a:xfrm>
        </p:spPr>
        <p:txBody>
          <a:bodyPr/>
          <a:lstStyle/>
          <a:p>
            <a:pPr marL="0" lvl="0" indent="0" algn="ctr" eaLnBrk="0" hangingPunct="0">
              <a:spcBef>
                <a:spcPct val="0"/>
              </a:spcBef>
              <a:buNone/>
              <a:defRPr/>
            </a:pPr>
            <a:r>
              <a:rPr lang="en-US" altLang="en-US" sz="3400" b="1" kern="1200" dirty="0">
                <a:solidFill>
                  <a:srgbClr val="FF0000"/>
                </a:solidFill>
                <a:latin typeface="Arial" panose="020B0604020202020204" pitchFamily="34" charset="0"/>
                <a:cs typeface="Arial" panose="020B0604020202020204" pitchFamily="34" charset="0"/>
              </a:rPr>
              <a:t>JBLM CARES PROVIDES HOPE!</a:t>
            </a:r>
          </a:p>
          <a:p>
            <a:pPr algn="ctr"/>
            <a:endParaRPr lang="en-US" dirty="0"/>
          </a:p>
        </p:txBody>
      </p:sp>
      <p:sp>
        <p:nvSpPr>
          <p:cNvPr id="2" name="Content Placeholder 1">
            <a:extLst>
              <a:ext uri="{FF2B5EF4-FFF2-40B4-BE49-F238E27FC236}">
                <a16:creationId xmlns:a16="http://schemas.microsoft.com/office/drawing/2014/main" id="{CB41006F-7219-C242-BC42-53F6F3E72C89}"/>
              </a:ext>
            </a:extLst>
          </p:cNvPr>
          <p:cNvSpPr>
            <a:spLocks noGrp="1"/>
          </p:cNvSpPr>
          <p:nvPr>
            <p:ph sz="quarter" idx="14"/>
          </p:nvPr>
        </p:nvSpPr>
        <p:spPr>
          <a:xfrm>
            <a:off x="561975" y="4496486"/>
            <a:ext cx="4497705" cy="631491"/>
          </a:xfrm>
        </p:spPr>
        <p:txBody>
          <a:bodyPr/>
          <a:lstStyle/>
          <a:p>
            <a:pPr marL="0" lvl="0" indent="0" eaLnBrk="0" hangingPunct="0">
              <a:spcBef>
                <a:spcPct val="0"/>
              </a:spcBef>
              <a:buNone/>
            </a:pPr>
            <a:r>
              <a:rPr lang="en-US" altLang="en-US" sz="1800" kern="1200" dirty="0">
                <a:solidFill>
                  <a:prstClr val="black"/>
                </a:solidFill>
              </a:rPr>
              <a:t>“tears came to my eyes immediately, because as a parent, this represents </a:t>
            </a:r>
            <a:r>
              <a:rPr lang="en-US" altLang="en-US" sz="1800" u="sng" kern="1200" dirty="0">
                <a:solidFill>
                  <a:srgbClr val="FF0000"/>
                </a:solidFill>
              </a:rPr>
              <a:t>hope”</a:t>
            </a:r>
            <a:r>
              <a:rPr lang="en-US" altLang="en-US" sz="1800" kern="1200" dirty="0">
                <a:solidFill>
                  <a:prstClr val="black"/>
                </a:solidFill>
              </a:rPr>
              <a:t>.</a:t>
            </a:r>
          </a:p>
          <a:p>
            <a:pPr marL="0" lvl="0" indent="0" algn="r" eaLnBrk="0" hangingPunct="0">
              <a:spcBef>
                <a:spcPct val="0"/>
              </a:spcBef>
              <a:buNone/>
            </a:pPr>
            <a:r>
              <a:rPr lang="en-US" altLang="en-US" sz="1800" i="1" kern="1200" dirty="0">
                <a:solidFill>
                  <a:prstClr val="black"/>
                </a:solidFill>
              </a:rPr>
              <a:t>Maj Racin – mother of child with Autism</a:t>
            </a:r>
          </a:p>
        </p:txBody>
      </p:sp>
      <p:pic>
        <p:nvPicPr>
          <p:cNvPr id="16391" name="Picture 6" descr="Care with Passion logo."/>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524001" y="5851526"/>
            <a:ext cx="817563"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a:extLst>
              <a:ext uri="{FF2B5EF4-FFF2-40B4-BE49-F238E27FC236}">
                <a16:creationId xmlns:a16="http://schemas.microsoft.com/office/drawing/2014/main" id="{BA5EAF62-6B17-1548-AC6F-E86DC1BD3148}"/>
              </a:ext>
            </a:extLst>
          </p:cNvPr>
          <p:cNvSpPr>
            <a:spLocks noGrp="1"/>
          </p:cNvSpPr>
          <p:nvPr>
            <p:ph type="sldNum" sz="quarter" idx="12"/>
          </p:nvPr>
        </p:nvSpPr>
        <p:spPr/>
        <p:txBody>
          <a:bodyPr/>
          <a:lstStyle/>
          <a:p>
            <a:fld id="{608019CB-6D2E-46BE-8977-DC750BE341C6}" type="slidenum">
              <a:rPr lang="en-US" smtClean="0">
                <a:solidFill>
                  <a:srgbClr val="000000"/>
                </a:solidFill>
              </a:rPr>
              <a:pPr/>
              <a:t>59</a:t>
            </a:fld>
            <a:endParaRPr lang="en-US" dirty="0">
              <a:solidFill>
                <a:srgbClr val="000000"/>
              </a:solidFill>
            </a:endParaRPr>
          </a:p>
        </p:txBody>
      </p:sp>
    </p:spTree>
    <p:extLst>
      <p:ext uri="{BB962C8B-B14F-4D97-AF65-F5344CB8AC3E}">
        <p14:creationId xmlns:p14="http://schemas.microsoft.com/office/powerpoint/2010/main" val="18158687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8BF000F2-2072-E54E-B2F8-C5D06EDA4BAC}"/>
              </a:ext>
            </a:extLst>
          </p:cNvPr>
          <p:cNvSpPr>
            <a:spLocks noGrp="1"/>
          </p:cNvSpPr>
          <p:nvPr>
            <p:ph type="ctrTitle"/>
          </p:nvPr>
        </p:nvSpPr>
        <p:spPr>
          <a:xfrm>
            <a:off x="1458020" y="2236382"/>
            <a:ext cx="9144000" cy="2268294"/>
          </a:xfrm>
        </p:spPr>
        <p:txBody>
          <a:bodyPr>
            <a:normAutofit fontScale="90000"/>
          </a:bodyPr>
          <a:lstStyle/>
          <a:p>
            <a:pPr>
              <a:lnSpc>
                <a:spcPts val="5580"/>
              </a:lnSpc>
              <a:spcAft>
                <a:spcPts val="2400"/>
              </a:spcAft>
            </a:pPr>
            <a:r>
              <a:rPr lang="en-US" sz="4400" dirty="0">
                <a:solidFill>
                  <a:schemeClr val="bg1"/>
                </a:solidFill>
                <a:latin typeface="Arial" panose="020B0604020202020204" pitchFamily="34" charset="0"/>
                <a:cs typeface="Arial" panose="020B0604020202020204" pitchFamily="34" charset="0"/>
              </a:rPr>
              <a:t>YOUR MILITARY</a:t>
            </a:r>
            <a:br>
              <a:rPr lang="en-US" sz="4400" dirty="0">
                <a:solidFill>
                  <a:schemeClr val="bg1"/>
                </a:solidFill>
                <a:latin typeface="Arial" panose="020B0604020202020204" pitchFamily="34" charset="0"/>
                <a:cs typeface="Arial" panose="020B0604020202020204" pitchFamily="34" charset="0"/>
              </a:rPr>
            </a:br>
            <a:r>
              <a:rPr lang="en-US" sz="4400" dirty="0">
                <a:solidFill>
                  <a:schemeClr val="bg1"/>
                </a:solidFill>
                <a:latin typeface="Arial" panose="020B0604020202020204" pitchFamily="34" charset="0"/>
                <a:cs typeface="Arial" panose="020B0604020202020204" pitchFamily="34" charset="0"/>
              </a:rPr>
              <a:t>BASE</a:t>
            </a:r>
            <a:br>
              <a:rPr lang="en-US" sz="4400" dirty="0">
                <a:solidFill>
                  <a:schemeClr val="bg1"/>
                </a:solidFill>
                <a:latin typeface="Arial" panose="020B0604020202020204" pitchFamily="34" charset="0"/>
                <a:cs typeface="Arial" panose="020B0604020202020204" pitchFamily="34" charset="0"/>
              </a:rPr>
            </a:br>
            <a:r>
              <a:rPr lang="en-US" sz="4400" dirty="0">
                <a:solidFill>
                  <a:schemeClr val="bg1"/>
                </a:solidFill>
                <a:latin typeface="Arial" panose="020B0604020202020204" pitchFamily="34" charset="0"/>
                <a:cs typeface="Arial" panose="020B0604020202020204" pitchFamily="34" charset="0"/>
              </a:rPr>
              <a:t>C•A•R•E•S</a:t>
            </a:r>
            <a:br>
              <a:rPr lang="en-US" sz="4400" dirty="0">
                <a:solidFill>
                  <a:schemeClr val="bg1"/>
                </a:solidFill>
                <a:latin typeface="Arial" panose="020B0604020202020204" pitchFamily="34" charset="0"/>
                <a:cs typeface="Arial" panose="020B0604020202020204" pitchFamily="34" charset="0"/>
              </a:rPr>
            </a:br>
            <a:r>
              <a:rPr lang="en-US" sz="4400" dirty="0">
                <a:solidFill>
                  <a:schemeClr val="bg1"/>
                </a:solidFill>
                <a:latin typeface="Arial" panose="020B0604020202020204" pitchFamily="34" charset="0"/>
                <a:cs typeface="Arial" panose="020B0604020202020204" pitchFamily="34" charset="0"/>
              </a:rPr>
              <a:t>Center for Autism Resources, Education and Services</a:t>
            </a:r>
          </a:p>
        </p:txBody>
      </p:sp>
      <p:pic>
        <p:nvPicPr>
          <p:cNvPr id="30" name="Picture 29" descr="Your Military Base CARES logo.">
            <a:extLst>
              <a:ext uri="{FF2B5EF4-FFF2-40B4-BE49-F238E27FC236}">
                <a16:creationId xmlns:a16="http://schemas.microsoft.com/office/drawing/2014/main" id="{9316B2A3-CBF4-0F46-AF50-AA2CD287394C}"/>
              </a:ext>
            </a:extLst>
          </p:cNvPr>
          <p:cNvPicPr>
            <a:picLocks noChangeAspect="1"/>
          </p:cNvPicPr>
          <p:nvPr/>
        </p:nvPicPr>
        <p:blipFill>
          <a:blip r:embed="rId3"/>
          <a:stretch>
            <a:fillRect/>
          </a:stretch>
        </p:blipFill>
        <p:spPr>
          <a:xfrm>
            <a:off x="1609725" y="374103"/>
            <a:ext cx="8939463" cy="4403019"/>
          </a:xfrm>
          <a:prstGeom prst="rect">
            <a:avLst/>
          </a:prstGeom>
        </p:spPr>
      </p:pic>
      <p:sp>
        <p:nvSpPr>
          <p:cNvPr id="27" name="Subtitle 26">
            <a:extLst>
              <a:ext uri="{FF2B5EF4-FFF2-40B4-BE49-F238E27FC236}">
                <a16:creationId xmlns:a16="http://schemas.microsoft.com/office/drawing/2014/main" id="{4266C9F7-7938-0B4B-A95A-8697C2FF9CD5}"/>
              </a:ext>
            </a:extLst>
          </p:cNvPr>
          <p:cNvSpPr>
            <a:spLocks noGrp="1"/>
          </p:cNvSpPr>
          <p:nvPr>
            <p:ph type="subTitle" idx="1"/>
          </p:nvPr>
        </p:nvSpPr>
        <p:spPr>
          <a:xfrm>
            <a:off x="1609725" y="4777122"/>
            <a:ext cx="8992295" cy="1655762"/>
          </a:xfrm>
        </p:spPr>
        <p:txBody>
          <a:bodyPr>
            <a:noAutofit/>
          </a:bodyPr>
          <a:lstStyle/>
          <a:p>
            <a:pPr marL="174625" lvl="0" eaLnBrk="0" fontAlgn="base" hangingPunct="0">
              <a:lnSpc>
                <a:spcPct val="100000"/>
              </a:lnSpc>
              <a:spcBef>
                <a:spcPct val="0"/>
              </a:spcBef>
              <a:spcAft>
                <a:spcPct val="0"/>
              </a:spcAft>
            </a:pPr>
            <a:r>
              <a:rPr lang="en-US" altLang="en-US" sz="3200" b="1" dirty="0">
                <a:solidFill>
                  <a:prstClr val="black"/>
                </a:solidFill>
                <a:latin typeface="Arial" panose="020B0604020202020204" pitchFamily="34" charset="0"/>
                <a:cs typeface="Arial" panose="020B0604020202020204" pitchFamily="34" charset="0"/>
              </a:rPr>
              <a:t>JBLM CARES STRATEGIC PILLARS</a:t>
            </a:r>
          </a:p>
          <a:p>
            <a:pPr marL="1444625" lvl="1" indent="-920750" algn="l" eaLnBrk="0" fontAlgn="base" hangingPunct="0">
              <a:lnSpc>
                <a:spcPct val="100000"/>
              </a:lnSpc>
              <a:spcBef>
                <a:spcPct val="0"/>
              </a:spcBef>
              <a:spcAft>
                <a:spcPct val="0"/>
              </a:spcAft>
            </a:pPr>
            <a:r>
              <a:rPr lang="en-US" altLang="en-US" b="1" dirty="0">
                <a:solidFill>
                  <a:prstClr val="black"/>
                </a:solidFill>
                <a:latin typeface="Arial" panose="020B0604020202020204" pitchFamily="34" charset="0"/>
                <a:cs typeface="Arial" panose="020B0604020202020204" pitchFamily="34" charset="0"/>
              </a:rPr>
              <a:t>Pillar 1</a:t>
            </a:r>
            <a:r>
              <a:rPr lang="en-US" altLang="en-US" dirty="0">
                <a:solidFill>
                  <a:prstClr val="black"/>
                </a:solidFill>
                <a:latin typeface="Arial" panose="020B0604020202020204" pitchFamily="34" charset="0"/>
                <a:cs typeface="Arial" panose="020B0604020202020204" pitchFamily="34" charset="0"/>
              </a:rPr>
              <a:t>.	Link children and families to existing  RESOURCES.</a:t>
            </a:r>
          </a:p>
          <a:p>
            <a:pPr marL="1444625" lvl="1" indent="-920750" algn="l" eaLnBrk="0" fontAlgn="base" hangingPunct="0">
              <a:lnSpc>
                <a:spcPct val="100000"/>
              </a:lnSpc>
              <a:spcBef>
                <a:spcPct val="0"/>
              </a:spcBef>
              <a:spcAft>
                <a:spcPct val="0"/>
              </a:spcAft>
            </a:pPr>
            <a:r>
              <a:rPr lang="en-US" altLang="en-US" b="1" dirty="0">
                <a:solidFill>
                  <a:prstClr val="black"/>
                </a:solidFill>
                <a:latin typeface="Arial" panose="020B0604020202020204" pitchFamily="34" charset="0"/>
                <a:cs typeface="Arial" panose="020B0604020202020204" pitchFamily="34" charset="0"/>
              </a:rPr>
              <a:t>Pillar 2.</a:t>
            </a:r>
            <a:r>
              <a:rPr lang="en-US" altLang="en-US" dirty="0">
                <a:solidFill>
                  <a:prstClr val="black"/>
                </a:solidFill>
                <a:latin typeface="Arial" panose="020B0604020202020204" pitchFamily="34" charset="0"/>
                <a:cs typeface="Arial" panose="020B0604020202020204" pitchFamily="34" charset="0"/>
              </a:rPr>
              <a:t>	Provide comprehensive EDUCATION throughout the lifespan.</a:t>
            </a:r>
          </a:p>
          <a:p>
            <a:pPr marL="1444625" lvl="1" indent="-920750" algn="l" eaLnBrk="0" fontAlgn="base" hangingPunct="0">
              <a:lnSpc>
                <a:spcPct val="100000"/>
              </a:lnSpc>
              <a:spcBef>
                <a:spcPct val="0"/>
              </a:spcBef>
              <a:spcAft>
                <a:spcPct val="0"/>
              </a:spcAft>
            </a:pPr>
            <a:r>
              <a:rPr lang="en-US" altLang="en-US" b="1" dirty="0">
                <a:solidFill>
                  <a:prstClr val="black"/>
                </a:solidFill>
                <a:latin typeface="Arial" panose="020B0604020202020204" pitchFamily="34" charset="0"/>
                <a:cs typeface="Arial" panose="020B0604020202020204" pitchFamily="34" charset="0"/>
              </a:rPr>
              <a:t>Pillar 3</a:t>
            </a:r>
            <a:r>
              <a:rPr lang="en-US" altLang="en-US" dirty="0">
                <a:solidFill>
                  <a:prstClr val="black"/>
                </a:solidFill>
                <a:latin typeface="Arial" panose="020B0604020202020204" pitchFamily="34" charset="0"/>
                <a:cs typeface="Arial" panose="020B0604020202020204" pitchFamily="34" charset="0"/>
              </a:rPr>
              <a:t>.	Identify and facilitate appropriate SERVICES.</a:t>
            </a:r>
          </a:p>
          <a:p>
            <a:pPr marL="1444625" lvl="1" indent="-920750" algn="l" eaLnBrk="0" fontAlgn="base" hangingPunct="0">
              <a:lnSpc>
                <a:spcPct val="100000"/>
              </a:lnSpc>
              <a:spcBef>
                <a:spcPct val="0"/>
              </a:spcBef>
              <a:spcAft>
                <a:spcPct val="0"/>
              </a:spcAft>
            </a:pPr>
            <a:r>
              <a:rPr lang="en-US" altLang="en-US" b="1" dirty="0">
                <a:solidFill>
                  <a:prstClr val="black"/>
                </a:solidFill>
                <a:latin typeface="Arial" panose="020B0604020202020204" pitchFamily="34" charset="0"/>
                <a:cs typeface="Arial" panose="020B0604020202020204" pitchFamily="34" charset="0"/>
              </a:rPr>
              <a:t>Pillar 4.</a:t>
            </a:r>
            <a:r>
              <a:rPr lang="en-US" altLang="en-US" dirty="0">
                <a:solidFill>
                  <a:prstClr val="black"/>
                </a:solidFill>
                <a:latin typeface="Arial" panose="020B0604020202020204" pitchFamily="34" charset="0"/>
                <a:cs typeface="Arial" panose="020B0604020202020204" pitchFamily="34" charset="0"/>
              </a:rPr>
              <a:t>	Collect ongoing data to determine optimal therapeutic outcomes</a:t>
            </a:r>
            <a:r>
              <a:rPr lang="en-US" altLang="en-US" sz="1600" dirty="0">
                <a:solidFill>
                  <a:prstClr val="black"/>
                </a:solidFill>
                <a:latin typeface="Arial" panose="020B0604020202020204" pitchFamily="34" charset="0"/>
                <a:cs typeface="Arial" panose="020B0604020202020204" pitchFamily="34" charset="0"/>
              </a:rPr>
              <a:t>.</a:t>
            </a:r>
          </a:p>
          <a:p>
            <a:pPr lvl="0" algn="l" eaLnBrk="0" fontAlgn="base" hangingPunct="0">
              <a:lnSpc>
                <a:spcPct val="100000"/>
              </a:lnSpc>
              <a:spcBef>
                <a:spcPct val="0"/>
              </a:spcBef>
              <a:spcAft>
                <a:spcPct val="0"/>
              </a:spcAft>
            </a:pPr>
            <a:endParaRPr lang="en-US" altLang="en-US" sz="1800" dirty="0">
              <a:solidFill>
                <a:prstClr val="black"/>
              </a:solidFill>
              <a:latin typeface="Arial" panose="020B0604020202020204" pitchFamily="34" charset="0"/>
              <a:cs typeface="Arial" panose="020B0604020202020204" pitchFamily="34" charset="0"/>
            </a:endParaRPr>
          </a:p>
          <a:p>
            <a:endParaRPr lang="en-US" dirty="0"/>
          </a:p>
        </p:txBody>
      </p:sp>
      <p:pic>
        <p:nvPicPr>
          <p:cNvPr id="18439" name="Picture 7" descr="Care with Passion logo."/>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602020" y="23658"/>
            <a:ext cx="936625" cy="117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a:extLst>
              <a:ext uri="{FF2B5EF4-FFF2-40B4-BE49-F238E27FC236}">
                <a16:creationId xmlns:a16="http://schemas.microsoft.com/office/drawing/2014/main" id="{564D28E0-41AB-CB41-961C-5DA2F7998859}"/>
              </a:ext>
            </a:extLst>
          </p:cNvPr>
          <p:cNvSpPr>
            <a:spLocks noGrp="1"/>
          </p:cNvSpPr>
          <p:nvPr>
            <p:ph type="sldNum" sz="quarter" idx="12"/>
          </p:nvPr>
        </p:nvSpPr>
        <p:spPr/>
        <p:txBody>
          <a:bodyPr/>
          <a:lstStyle/>
          <a:p>
            <a:fld id="{0D399546-4468-47AA-A823-4E703121666C}" type="slidenum">
              <a:rPr lang="en-US" smtClean="0"/>
              <a:pPr/>
              <a:t>60</a:t>
            </a:fld>
            <a:endParaRPr lang="en-US" dirty="0"/>
          </a:p>
        </p:txBody>
      </p:sp>
    </p:spTree>
    <p:extLst>
      <p:ext uri="{BB962C8B-B14F-4D97-AF65-F5344CB8AC3E}">
        <p14:creationId xmlns:p14="http://schemas.microsoft.com/office/powerpoint/2010/main" val="1439711836"/>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A06CD24-E992-8E4D-B44E-AB577A107F3F}"/>
              </a:ext>
            </a:extLst>
          </p:cNvPr>
          <p:cNvSpPr>
            <a:spLocks noGrp="1"/>
          </p:cNvSpPr>
          <p:nvPr>
            <p:ph type="title"/>
          </p:nvPr>
        </p:nvSpPr>
        <p:spPr/>
        <p:txBody>
          <a:bodyPr/>
          <a:lstStyle/>
          <a:p>
            <a:pPr lvl="0"/>
            <a:r>
              <a:rPr lang="en-US" altLang="en-US" sz="6600" dirty="0">
                <a:solidFill>
                  <a:prstClr val="black"/>
                </a:solidFill>
              </a:rPr>
              <a:t>Telemedicine &amp;  Telemental Health in TRICARE:</a:t>
            </a:r>
          </a:p>
        </p:txBody>
      </p:sp>
      <p:sp>
        <p:nvSpPr>
          <p:cNvPr id="6" name="Content Placeholder 5">
            <a:extLst>
              <a:ext uri="{FF2B5EF4-FFF2-40B4-BE49-F238E27FC236}">
                <a16:creationId xmlns:a16="http://schemas.microsoft.com/office/drawing/2014/main" id="{AEA1C4DF-FC71-AB49-A46E-D5F35FE76F3C}"/>
              </a:ext>
            </a:extLst>
          </p:cNvPr>
          <p:cNvSpPr>
            <a:spLocks noGrp="1"/>
          </p:cNvSpPr>
          <p:nvPr>
            <p:ph sz="quarter" idx="12"/>
          </p:nvPr>
        </p:nvSpPr>
        <p:spPr>
          <a:xfrm>
            <a:off x="1968500" y="4648700"/>
            <a:ext cx="8229600" cy="2209300"/>
          </a:xfrm>
        </p:spPr>
        <p:txBody>
          <a:bodyPr/>
          <a:lstStyle/>
          <a:p>
            <a:pPr lvl="0"/>
            <a:r>
              <a:rPr lang="en-US" altLang="en-US" sz="4000" b="1" dirty="0">
                <a:solidFill>
                  <a:prstClr val="black"/>
                </a:solidFill>
              </a:rPr>
              <a:t>Improving access and convenience</a:t>
            </a:r>
            <a:br>
              <a:rPr lang="en-US" altLang="en-US" sz="4000" b="1" dirty="0">
                <a:solidFill>
                  <a:prstClr val="black"/>
                </a:solidFill>
              </a:rPr>
            </a:br>
            <a:r>
              <a:rPr lang="en-US" altLang="en-US" sz="4000" b="1" dirty="0">
                <a:solidFill>
                  <a:prstClr val="black"/>
                </a:solidFill>
              </a:rPr>
              <a:t>for our beneficiaries</a:t>
            </a:r>
          </a:p>
          <a:p>
            <a:endParaRPr lang="en-US" b="1" i="1" dirty="0">
              <a:solidFill>
                <a:srgbClr val="0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r>
              <a:rPr lang="en-US" sz="2200" b="1" i="1" dirty="0">
                <a:solidFill>
                  <a:srgbClr val="0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“Medically Ready Force…Ready Medical Force”</a:t>
            </a:r>
          </a:p>
          <a:p>
            <a:pPr lvl="0"/>
            <a:endParaRPr lang="en-US" altLang="en-US" sz="4000" b="1" dirty="0">
              <a:solidFill>
                <a:prstClr val="black"/>
              </a:solidFill>
            </a:endParaRPr>
          </a:p>
        </p:txBody>
      </p:sp>
      <p:sp>
        <p:nvSpPr>
          <p:cNvPr id="7" name="Content Placeholder 6">
            <a:extLst>
              <a:ext uri="{FF2B5EF4-FFF2-40B4-BE49-F238E27FC236}">
                <a16:creationId xmlns:a16="http://schemas.microsoft.com/office/drawing/2014/main" id="{64BE2474-8786-2749-BCF0-14040BC5F44E}"/>
              </a:ext>
            </a:extLst>
          </p:cNvPr>
          <p:cNvSpPr>
            <a:spLocks noGrp="1"/>
          </p:cNvSpPr>
          <p:nvPr>
            <p:ph sz="quarter" idx="13"/>
          </p:nvPr>
        </p:nvSpPr>
        <p:spPr/>
        <p:txBody>
          <a:bodyPr/>
          <a:lstStyle/>
          <a:p>
            <a:r>
              <a:rPr lang="en-US" altLang="en-US" dirty="0">
                <a:solidFill>
                  <a:prstClr val="white">
                    <a:lumMod val="65000"/>
                  </a:prstClr>
                </a:solidFill>
              </a:rPr>
              <a:t>CAPT Edward Simmer, MC, USN</a:t>
            </a:r>
            <a:br>
              <a:rPr lang="en-US" altLang="en-US" dirty="0">
                <a:solidFill>
                  <a:prstClr val="white">
                    <a:lumMod val="65000"/>
                  </a:prstClr>
                </a:solidFill>
              </a:rPr>
            </a:br>
            <a:r>
              <a:rPr lang="en-US" altLang="en-US" dirty="0">
                <a:solidFill>
                  <a:prstClr val="white">
                    <a:lumMod val="65000"/>
                  </a:prstClr>
                </a:solidFill>
              </a:rPr>
              <a:t>Chief Clinical Officer,</a:t>
            </a:r>
            <a:br>
              <a:rPr lang="en-US" altLang="en-US" dirty="0">
                <a:solidFill>
                  <a:prstClr val="white">
                    <a:lumMod val="65000"/>
                  </a:prstClr>
                </a:solidFill>
              </a:rPr>
            </a:br>
            <a:r>
              <a:rPr lang="en-US" altLang="en-US" dirty="0">
                <a:solidFill>
                  <a:prstClr val="white">
                    <a:lumMod val="65000"/>
                  </a:prstClr>
                </a:solidFill>
              </a:rPr>
              <a:t>TRICARE Health Plan</a:t>
            </a:r>
            <a:endParaRPr lang="en-US" dirty="0"/>
          </a:p>
        </p:txBody>
      </p:sp>
      <p:sp>
        <p:nvSpPr>
          <p:cNvPr id="3" name="Slide Number Placeholder 2">
            <a:extLst>
              <a:ext uri="{FF2B5EF4-FFF2-40B4-BE49-F238E27FC236}">
                <a16:creationId xmlns:a16="http://schemas.microsoft.com/office/drawing/2014/main" id="{AC56FE97-8E02-9D44-9C96-14D3E3B323E1}"/>
              </a:ext>
            </a:extLst>
          </p:cNvPr>
          <p:cNvSpPr>
            <a:spLocks noGrp="1"/>
          </p:cNvSpPr>
          <p:nvPr>
            <p:ph type="sldNum" sz="quarter" idx="15"/>
          </p:nvPr>
        </p:nvSpPr>
        <p:spPr/>
        <p:txBody>
          <a:bodyPr/>
          <a:lstStyle/>
          <a:p>
            <a:fld id="{554EEA27-DEAF-A146-AF2C-EF628F25721A}" type="slidenum">
              <a:rPr lang="en-US" smtClean="0"/>
              <a:pPr/>
              <a:t>61</a:t>
            </a:fld>
            <a:endParaRPr lang="en-US" dirty="0"/>
          </a:p>
        </p:txBody>
      </p:sp>
    </p:spTree>
    <p:extLst>
      <p:ext uri="{BB962C8B-B14F-4D97-AF65-F5344CB8AC3E}">
        <p14:creationId xmlns:p14="http://schemas.microsoft.com/office/powerpoint/2010/main" val="289896599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Title 2"/>
          <p:cNvSpPr>
            <a:spLocks noGrp="1"/>
          </p:cNvSpPr>
          <p:nvPr>
            <p:ph type="title"/>
          </p:nvPr>
        </p:nvSpPr>
        <p:spPr bwMode="auto">
          <a:xfrm>
            <a:off x="1752600" y="533400"/>
            <a:ext cx="56388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US" altLang="en-US" sz="4400" dirty="0"/>
              <a:t>Telemedicine Policy</a:t>
            </a:r>
          </a:p>
        </p:txBody>
      </p:sp>
      <p:sp>
        <p:nvSpPr>
          <p:cNvPr id="14339" name="Content Placeholder 2"/>
          <p:cNvSpPr>
            <a:spLocks noGrp="1"/>
          </p:cNvSpPr>
          <p:nvPr>
            <p:ph idx="1"/>
          </p:nvPr>
        </p:nvSpPr>
        <p:spPr bwMode="auto">
          <a:xfrm>
            <a:off x="1752600" y="1752600"/>
            <a:ext cx="8229600" cy="355758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r>
              <a:rPr dirty="0"/>
              <a:t>Telemedicine, when used appropriately, is a method that can improve access, convenience, and experience  of care</a:t>
            </a:r>
          </a:p>
          <a:p>
            <a:pPr>
              <a:defRPr/>
            </a:pPr>
            <a:r>
              <a:rPr dirty="0"/>
              <a:t>Telemedicine is a covered benefit in TRICARE, and its use is encouraged</a:t>
            </a:r>
          </a:p>
          <a:p>
            <a:pPr>
              <a:defRPr/>
            </a:pPr>
            <a:r>
              <a:rPr dirty="0"/>
              <a:t>From the </a:t>
            </a:r>
            <a:r>
              <a:rPr i="1" dirty="0"/>
              <a:t>TRICARE Policy Manual </a:t>
            </a:r>
            <a:r>
              <a:rPr dirty="0"/>
              <a:t>(Ch. 5, Sec. 1, 1.3):</a:t>
            </a:r>
          </a:p>
          <a:p>
            <a:pPr lvl="1">
              <a:defRPr/>
            </a:pPr>
            <a:r>
              <a:rPr dirty="0"/>
              <a:t>“telehealth modalities are covered services to the same extent as if provided in person”</a:t>
            </a:r>
          </a:p>
          <a:p>
            <a:pPr lvl="1">
              <a:defRPr/>
            </a:pPr>
            <a:r>
              <a:rPr dirty="0"/>
              <a:t>“to the extent practical, the contractor shall offer telemedicine to all Tricare beneficiaries, regardless of location”</a:t>
            </a:r>
          </a:p>
          <a:p>
            <a:pPr marL="0" indent="0">
              <a:buNone/>
              <a:defRPr/>
            </a:pPr>
            <a:endParaRPr dirty="0"/>
          </a:p>
        </p:txBody>
      </p:sp>
      <p:sp>
        <p:nvSpPr>
          <p:cNvPr id="5" name="Slide Number Placeholder 4">
            <a:extLst>
              <a:ext uri="{FF2B5EF4-FFF2-40B4-BE49-F238E27FC236}">
                <a16:creationId xmlns:a16="http://schemas.microsoft.com/office/drawing/2014/main" id="{60E1ECAD-2839-7B48-BC0A-BBB5C0D0F66F}"/>
              </a:ext>
            </a:extLst>
          </p:cNvPr>
          <p:cNvSpPr>
            <a:spLocks noGrp="1"/>
          </p:cNvSpPr>
          <p:nvPr>
            <p:ph type="sldNum" sz="quarter" idx="11"/>
          </p:nvPr>
        </p:nvSpPr>
        <p:spPr/>
        <p:txBody>
          <a:bodyPr/>
          <a:lstStyle/>
          <a:p>
            <a:fld id="{554EEA27-DEAF-A146-AF2C-EF628F25721A}" type="slidenum">
              <a:rPr lang="en-US" smtClean="0"/>
              <a:pPr/>
              <a:t>62</a:t>
            </a:fld>
            <a:endParaRPr lang="en-US" dirty="0"/>
          </a:p>
        </p:txBody>
      </p:sp>
      <p:sp>
        <p:nvSpPr>
          <p:cNvPr id="7" name="Content Placeholder 5">
            <a:extLst>
              <a:ext uri="{FF2B5EF4-FFF2-40B4-BE49-F238E27FC236}">
                <a16:creationId xmlns:a16="http://schemas.microsoft.com/office/drawing/2014/main" id="{AC886B4B-4915-4E5D-B95A-9FFF94C325CA}"/>
              </a:ext>
            </a:extLst>
          </p:cNvPr>
          <p:cNvSpPr txBox="1">
            <a:spLocks/>
          </p:cNvSpPr>
          <p:nvPr/>
        </p:nvSpPr>
        <p:spPr>
          <a:xfrm>
            <a:off x="0" y="5943600"/>
            <a:ext cx="12192000" cy="914400"/>
          </a:xfrm>
          <a:prstGeom prst="rect">
            <a:avLst/>
          </a:prstGeom>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lang="en-US" altLang="en-US" sz="2400" kern="1200" dirty="0">
                <a:solidFill>
                  <a:schemeClr val="tx1"/>
                </a:solidFill>
                <a:latin typeface="+mn-lt"/>
                <a:ea typeface="MS PGothic" pitchFamily="34" charset="-128"/>
                <a:cs typeface="MS PGothic" charset="0"/>
              </a:defRPr>
            </a:lvl1pPr>
            <a:lvl2pPr marL="742950" indent="-285750" algn="l" defTabSz="457200" rtl="0" eaLnBrk="0" fontAlgn="base" hangingPunct="0">
              <a:spcBef>
                <a:spcPct val="20000"/>
              </a:spcBef>
              <a:spcAft>
                <a:spcPct val="0"/>
              </a:spcAft>
              <a:buFont typeface="Arial" panose="020B0604020202020204" pitchFamily="34" charset="0"/>
              <a:buChar char="–"/>
              <a:defRPr lang="en-US" altLang="en-US" sz="2400" kern="1200" dirty="0">
                <a:solidFill>
                  <a:schemeClr val="tx1"/>
                </a:solidFill>
                <a:latin typeface="+mn-lt"/>
                <a:ea typeface="MS PGothic" pitchFamily="34" charset="-128"/>
                <a:cs typeface="MS PGothic" charset="0"/>
              </a:defRPr>
            </a:lvl2pPr>
            <a:lvl3pPr marL="1143000" indent="-228600" algn="l" defTabSz="457200" rtl="0" eaLnBrk="0" fontAlgn="base" hangingPunct="0">
              <a:spcBef>
                <a:spcPct val="20000"/>
              </a:spcBef>
              <a:spcAft>
                <a:spcPct val="0"/>
              </a:spcAft>
              <a:buFont typeface="Arial" panose="020B0604020202020204" pitchFamily="34" charset="0"/>
              <a:buChar char="•"/>
              <a:defRPr lang="en-US" altLang="en-US" sz="2400" kern="1200" dirty="0">
                <a:solidFill>
                  <a:schemeClr val="tx1"/>
                </a:solidFill>
                <a:latin typeface="+mn-lt"/>
                <a:ea typeface="MS PGothic" pitchFamily="34" charset="-128"/>
                <a:cs typeface="MS PGothic" charset="0"/>
              </a:defRPr>
            </a:lvl3pPr>
            <a:lvl4pPr marL="1600200" indent="-228600" algn="l" defTabSz="457200" rtl="0" eaLnBrk="0" fontAlgn="base" hangingPunct="0">
              <a:spcBef>
                <a:spcPct val="20000"/>
              </a:spcBef>
              <a:spcAft>
                <a:spcPct val="0"/>
              </a:spcAft>
              <a:buFont typeface="Arial" panose="020B0604020202020204" pitchFamily="34" charset="0"/>
              <a:buChar char="–"/>
              <a:defRPr lang="en-US" altLang="en-US" sz="2400" kern="1200" dirty="0">
                <a:solidFill>
                  <a:schemeClr val="tx1"/>
                </a:solidFill>
                <a:latin typeface="+mn-lt"/>
                <a:ea typeface="MS PGothic" pitchFamily="34" charset="-128"/>
                <a:cs typeface="MS PGothic" charset="0"/>
              </a:defRPr>
            </a:lvl4pPr>
            <a:lvl5pPr marL="2057400" indent="-228600" algn="l" defTabSz="457200" rtl="0" eaLnBrk="0" fontAlgn="base" hangingPunct="0">
              <a:spcBef>
                <a:spcPct val="20000"/>
              </a:spcBef>
              <a:spcAft>
                <a:spcPct val="0"/>
              </a:spcAft>
              <a:buFont typeface="Arial" panose="020B0604020202020204" pitchFamily="34" charset="0"/>
              <a:buChar char="»"/>
              <a:defRPr lang="en-US" altLang="en-US" sz="2400" kern="1200" dirty="0">
                <a:solidFill>
                  <a:schemeClr val="tx1"/>
                </a:solidFill>
                <a:latin typeface="+mn-lt"/>
                <a:ea typeface="MS PGothic"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endParaRPr lang="en-US" b="1" i="1" dirty="0">
              <a:solidFill>
                <a:srgbClr val="0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indent="0" algn="ctr">
              <a:buNone/>
            </a:pPr>
            <a:r>
              <a:rPr lang="en-US" sz="2200" b="1" i="1" dirty="0">
                <a:solidFill>
                  <a:srgbClr val="0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“Medically Ready Force…Ready Medical Force”</a:t>
            </a:r>
          </a:p>
          <a:p>
            <a:pPr algn="ctr"/>
            <a:endParaRPr lang="en-US" sz="4000" b="1" dirty="0">
              <a:solidFill>
                <a:prstClr val="black"/>
              </a:solidFill>
            </a:endParaRPr>
          </a:p>
        </p:txBody>
      </p:sp>
    </p:spTree>
    <p:extLst>
      <p:ext uri="{BB962C8B-B14F-4D97-AF65-F5344CB8AC3E}">
        <p14:creationId xmlns:p14="http://schemas.microsoft.com/office/powerpoint/2010/main" val="3731914493"/>
      </p:ext>
    </p:extLst>
  </p:cSld>
  <p:clrMapOvr>
    <a:masterClrMapping/>
  </p:clrMapOvr>
  <p:transition spd="slow"/>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Title 2"/>
          <p:cNvSpPr>
            <a:spLocks noGrp="1"/>
          </p:cNvSpPr>
          <p:nvPr>
            <p:ph type="title"/>
          </p:nvPr>
        </p:nvSpPr>
        <p:spPr bwMode="auto">
          <a:xfrm>
            <a:off x="1774825" y="214313"/>
            <a:ext cx="56388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US" altLang="en-US" sz="4000" dirty="0"/>
              <a:t>Using Telemedicine in TRICARE</a:t>
            </a:r>
          </a:p>
        </p:txBody>
      </p:sp>
      <p:sp>
        <p:nvSpPr>
          <p:cNvPr id="6146" name="Content Placeholder 2"/>
          <p:cNvSpPr>
            <a:spLocks noGrp="1"/>
          </p:cNvSpPr>
          <p:nvPr>
            <p:ph idx="1"/>
          </p:nvPr>
        </p:nvSpPr>
        <p:spPr bwMode="auto">
          <a:xfrm>
            <a:off x="1752600" y="1752600"/>
            <a:ext cx="8229600" cy="355758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r>
              <a:rPr dirty="0"/>
              <a:t>Any authorized provider can use telehealth; reimbursement is the same as if care was provided in the office</a:t>
            </a:r>
          </a:p>
          <a:p>
            <a:pPr>
              <a:defRPr/>
            </a:pPr>
            <a:r>
              <a:rPr dirty="0"/>
              <a:t>Care must be appropriate for telehealth</a:t>
            </a:r>
          </a:p>
          <a:p>
            <a:pPr>
              <a:defRPr/>
            </a:pPr>
            <a:r>
              <a:rPr dirty="0"/>
              <a:t>Communication via secure, encrypted portal (not Skype®, etc.)</a:t>
            </a:r>
          </a:p>
          <a:p>
            <a:pPr>
              <a:defRPr/>
            </a:pPr>
            <a:r>
              <a:rPr dirty="0"/>
              <a:t>Must be video and audio (not just audio only)</a:t>
            </a:r>
          </a:p>
          <a:p>
            <a:pPr>
              <a:defRPr/>
            </a:pPr>
            <a:r>
              <a:rPr dirty="0"/>
              <a:t>Can be synchronous (real time with patient) or asynchronous (radiology readings, for example)</a:t>
            </a:r>
          </a:p>
          <a:p>
            <a:pPr>
              <a:defRPr/>
            </a:pPr>
            <a:r>
              <a:rPr dirty="0"/>
              <a:t>Patient can be at home or in a provider office</a:t>
            </a:r>
          </a:p>
          <a:p>
            <a:pPr>
              <a:defRPr/>
            </a:pPr>
            <a:r>
              <a:rPr dirty="0"/>
              <a:t>Provider must be licensed at both locations</a:t>
            </a:r>
          </a:p>
          <a:p>
            <a:pPr>
              <a:defRPr/>
            </a:pPr>
            <a:r>
              <a:rPr dirty="0"/>
              <a:t>Contingency plan in place for emergencies</a:t>
            </a:r>
          </a:p>
        </p:txBody>
      </p:sp>
      <p:sp>
        <p:nvSpPr>
          <p:cNvPr id="5" name="Slide Number Placeholder 4">
            <a:extLst>
              <a:ext uri="{FF2B5EF4-FFF2-40B4-BE49-F238E27FC236}">
                <a16:creationId xmlns:a16="http://schemas.microsoft.com/office/drawing/2014/main" id="{30A717FA-4B13-874A-B300-36D33FEA0FC1}"/>
              </a:ext>
            </a:extLst>
          </p:cNvPr>
          <p:cNvSpPr>
            <a:spLocks noGrp="1"/>
          </p:cNvSpPr>
          <p:nvPr>
            <p:ph type="sldNum" sz="quarter" idx="11"/>
          </p:nvPr>
        </p:nvSpPr>
        <p:spPr/>
        <p:txBody>
          <a:bodyPr/>
          <a:lstStyle/>
          <a:p>
            <a:fld id="{554EEA27-DEAF-A146-AF2C-EF628F25721A}" type="slidenum">
              <a:rPr lang="en-US" smtClean="0"/>
              <a:pPr/>
              <a:t>63</a:t>
            </a:fld>
            <a:endParaRPr lang="en-US" dirty="0"/>
          </a:p>
        </p:txBody>
      </p:sp>
      <p:sp>
        <p:nvSpPr>
          <p:cNvPr id="6" name="Content Placeholder 5">
            <a:extLst>
              <a:ext uri="{FF2B5EF4-FFF2-40B4-BE49-F238E27FC236}">
                <a16:creationId xmlns:a16="http://schemas.microsoft.com/office/drawing/2014/main" id="{80D5E029-8A22-474A-8B0E-402248BA512E}"/>
              </a:ext>
            </a:extLst>
          </p:cNvPr>
          <p:cNvSpPr txBox="1">
            <a:spLocks/>
          </p:cNvSpPr>
          <p:nvPr/>
        </p:nvSpPr>
        <p:spPr>
          <a:xfrm>
            <a:off x="0" y="5955956"/>
            <a:ext cx="12192000" cy="902043"/>
          </a:xfrm>
          <a:prstGeom prst="rect">
            <a:avLst/>
          </a:prstGeom>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lang="en-US" altLang="en-US" sz="2400" kern="1200" dirty="0">
                <a:solidFill>
                  <a:schemeClr val="tx1"/>
                </a:solidFill>
                <a:latin typeface="+mn-lt"/>
                <a:ea typeface="MS PGothic" pitchFamily="34" charset="-128"/>
                <a:cs typeface="MS PGothic" charset="0"/>
              </a:defRPr>
            </a:lvl1pPr>
            <a:lvl2pPr marL="742950" indent="-285750" algn="l" defTabSz="457200" rtl="0" eaLnBrk="0" fontAlgn="base" hangingPunct="0">
              <a:spcBef>
                <a:spcPct val="20000"/>
              </a:spcBef>
              <a:spcAft>
                <a:spcPct val="0"/>
              </a:spcAft>
              <a:buFont typeface="Arial" panose="020B0604020202020204" pitchFamily="34" charset="0"/>
              <a:buChar char="–"/>
              <a:defRPr lang="en-US" altLang="en-US" sz="2400" kern="1200" dirty="0">
                <a:solidFill>
                  <a:schemeClr val="tx1"/>
                </a:solidFill>
                <a:latin typeface="+mn-lt"/>
                <a:ea typeface="MS PGothic" pitchFamily="34" charset="-128"/>
                <a:cs typeface="MS PGothic" charset="0"/>
              </a:defRPr>
            </a:lvl2pPr>
            <a:lvl3pPr marL="1143000" indent="-228600" algn="l" defTabSz="457200" rtl="0" eaLnBrk="0" fontAlgn="base" hangingPunct="0">
              <a:spcBef>
                <a:spcPct val="20000"/>
              </a:spcBef>
              <a:spcAft>
                <a:spcPct val="0"/>
              </a:spcAft>
              <a:buFont typeface="Arial" panose="020B0604020202020204" pitchFamily="34" charset="0"/>
              <a:buChar char="•"/>
              <a:defRPr lang="en-US" altLang="en-US" sz="2400" kern="1200" dirty="0">
                <a:solidFill>
                  <a:schemeClr val="tx1"/>
                </a:solidFill>
                <a:latin typeface="+mn-lt"/>
                <a:ea typeface="MS PGothic" pitchFamily="34" charset="-128"/>
                <a:cs typeface="MS PGothic" charset="0"/>
              </a:defRPr>
            </a:lvl3pPr>
            <a:lvl4pPr marL="1600200" indent="-228600" algn="l" defTabSz="457200" rtl="0" eaLnBrk="0" fontAlgn="base" hangingPunct="0">
              <a:spcBef>
                <a:spcPct val="20000"/>
              </a:spcBef>
              <a:spcAft>
                <a:spcPct val="0"/>
              </a:spcAft>
              <a:buFont typeface="Arial" panose="020B0604020202020204" pitchFamily="34" charset="0"/>
              <a:buChar char="–"/>
              <a:defRPr lang="en-US" altLang="en-US" sz="2400" kern="1200" dirty="0">
                <a:solidFill>
                  <a:schemeClr val="tx1"/>
                </a:solidFill>
                <a:latin typeface="+mn-lt"/>
                <a:ea typeface="MS PGothic" pitchFamily="34" charset="-128"/>
                <a:cs typeface="MS PGothic" charset="0"/>
              </a:defRPr>
            </a:lvl4pPr>
            <a:lvl5pPr marL="2057400" indent="-228600" algn="l" defTabSz="457200" rtl="0" eaLnBrk="0" fontAlgn="base" hangingPunct="0">
              <a:spcBef>
                <a:spcPct val="20000"/>
              </a:spcBef>
              <a:spcAft>
                <a:spcPct val="0"/>
              </a:spcAft>
              <a:buFont typeface="Arial" panose="020B0604020202020204" pitchFamily="34" charset="0"/>
              <a:buChar char="»"/>
              <a:defRPr lang="en-US" altLang="en-US" sz="2400" kern="1200" dirty="0">
                <a:solidFill>
                  <a:schemeClr val="tx1"/>
                </a:solidFill>
                <a:latin typeface="+mn-lt"/>
                <a:ea typeface="MS PGothic"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endParaRPr lang="en-US" b="1" i="1" dirty="0">
              <a:solidFill>
                <a:srgbClr val="0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indent="0" algn="ctr">
              <a:buNone/>
            </a:pPr>
            <a:r>
              <a:rPr lang="en-US" sz="2200" b="1" i="1" dirty="0">
                <a:solidFill>
                  <a:srgbClr val="0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“Medically Ready Force…Ready Medical Force”</a:t>
            </a:r>
          </a:p>
          <a:p>
            <a:pPr algn="ctr"/>
            <a:endParaRPr lang="en-US" sz="4000" b="1" dirty="0">
              <a:solidFill>
                <a:prstClr val="black"/>
              </a:solidFill>
            </a:endParaRPr>
          </a:p>
        </p:txBody>
      </p:sp>
    </p:spTree>
    <p:extLst>
      <p:ext uri="{BB962C8B-B14F-4D97-AF65-F5344CB8AC3E}">
        <p14:creationId xmlns:p14="http://schemas.microsoft.com/office/powerpoint/2010/main" val="1833970190"/>
      </p:ext>
    </p:extLst>
  </p:cSld>
  <p:clrMapOvr>
    <a:masterClrMapping/>
  </p:clrMapOvr>
  <p:transition spd="slow"/>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EC2BB6A-7E6B-2F4B-91EC-F610DF994DEC}"/>
              </a:ext>
            </a:extLst>
          </p:cNvPr>
          <p:cNvSpPr>
            <a:spLocks noGrp="1"/>
          </p:cNvSpPr>
          <p:nvPr>
            <p:ph type="title"/>
          </p:nvPr>
        </p:nvSpPr>
        <p:spPr>
          <a:xfrm>
            <a:off x="838200" y="894515"/>
            <a:ext cx="10515600" cy="902201"/>
          </a:xfrm>
        </p:spPr>
        <p:txBody>
          <a:bodyPr/>
          <a:lstStyle/>
          <a:p>
            <a:pPr lvl="0" algn="ctr">
              <a:spcBef>
                <a:spcPts val="0"/>
              </a:spcBef>
            </a:pPr>
            <a:r>
              <a:rPr lang="en-US" sz="2800" dirty="0">
                <a:solidFill>
                  <a:prstClr val="white"/>
                </a:solidFill>
                <a:latin typeface="Calibri"/>
                <a:ea typeface="+mn-ea"/>
                <a:cs typeface="+mn-cs"/>
              </a:rPr>
              <a:t>Boys &amp; Girls Clubs of America (BGCA) – Service to Military</a:t>
            </a:r>
            <a:br>
              <a:rPr lang="en-US" sz="2800" dirty="0">
                <a:solidFill>
                  <a:prstClr val="white"/>
                </a:solidFill>
                <a:latin typeface="Calibri"/>
                <a:ea typeface="+mn-ea"/>
                <a:cs typeface="+mn-cs"/>
              </a:rPr>
            </a:br>
            <a:r>
              <a:rPr lang="en-US" sz="2800" dirty="0">
                <a:solidFill>
                  <a:prstClr val="white"/>
                </a:solidFill>
                <a:latin typeface="Calibri"/>
                <a:ea typeface="+mn-ea"/>
                <a:cs typeface="+mn-cs"/>
              </a:rPr>
              <a:t>Connected Youth &amp; Families</a:t>
            </a:r>
            <a:endParaRPr lang="en-US" dirty="0"/>
          </a:p>
        </p:txBody>
      </p:sp>
      <p:pic>
        <p:nvPicPr>
          <p:cNvPr id="7" name="Picture 6" descr="An American flag graphic waves, with beams of gold behind it. Also shown is the Boys &amp; Girls Clubs of America logo as well as the Affiliated Military Youth Programs Better Together logo.">
            <a:extLst>
              <a:ext uri="{FF2B5EF4-FFF2-40B4-BE49-F238E27FC236}">
                <a16:creationId xmlns:a16="http://schemas.microsoft.com/office/drawing/2014/main" id="{7A1DA789-99C6-9649-9032-309276833C1C}"/>
              </a:ext>
            </a:extLst>
          </p:cNvPr>
          <p:cNvPicPr>
            <a:picLocks/>
          </p:cNvPicPr>
          <p:nvPr/>
        </p:nvPicPr>
        <p:blipFill>
          <a:blip r:embed="rId3"/>
          <a:stretch>
            <a:fillRect/>
          </a:stretch>
        </p:blipFill>
        <p:spPr>
          <a:xfrm>
            <a:off x="3776133" y="1676400"/>
            <a:ext cx="4639733" cy="3505200"/>
          </a:xfrm>
          <a:prstGeom prst="rect">
            <a:avLst/>
          </a:prstGeom>
        </p:spPr>
      </p:pic>
      <p:sp>
        <p:nvSpPr>
          <p:cNvPr id="6" name="Content Placeholder 5">
            <a:extLst>
              <a:ext uri="{FF2B5EF4-FFF2-40B4-BE49-F238E27FC236}">
                <a16:creationId xmlns:a16="http://schemas.microsoft.com/office/drawing/2014/main" id="{505DB7F7-4BB1-1746-887F-F5C6BCA357E1}"/>
              </a:ext>
            </a:extLst>
          </p:cNvPr>
          <p:cNvSpPr>
            <a:spLocks noGrp="1"/>
          </p:cNvSpPr>
          <p:nvPr>
            <p:ph sz="quarter" idx="10"/>
          </p:nvPr>
        </p:nvSpPr>
        <p:spPr>
          <a:xfrm>
            <a:off x="0" y="5432425"/>
            <a:ext cx="12192000" cy="1106487"/>
          </a:xfrm>
        </p:spPr>
        <p:txBody>
          <a:bodyPr/>
          <a:lstStyle/>
          <a:p>
            <a:pPr algn="ctr">
              <a:spcBef>
                <a:spcPts val="0"/>
              </a:spcBef>
            </a:pPr>
            <a:r>
              <a:rPr lang="en-US" sz="1800" b="1" dirty="0">
                <a:solidFill>
                  <a:prstClr val="white"/>
                </a:solidFill>
              </a:rPr>
              <a:t>March 6, 2018</a:t>
            </a:r>
          </a:p>
          <a:p>
            <a:pPr algn="ctr">
              <a:spcBef>
                <a:spcPts val="0"/>
              </a:spcBef>
            </a:pPr>
            <a:r>
              <a:rPr lang="en-US" sz="1800" b="1" dirty="0">
                <a:solidFill>
                  <a:prstClr val="white"/>
                </a:solidFill>
              </a:rPr>
              <a:t>Military Family Readiness Council Meeting</a:t>
            </a:r>
          </a:p>
          <a:p>
            <a:pPr algn="ctr">
              <a:spcBef>
                <a:spcPts val="0"/>
              </a:spcBef>
            </a:pPr>
            <a:r>
              <a:rPr lang="en-US" sz="1800" b="1" dirty="0">
                <a:solidFill>
                  <a:prstClr val="white"/>
                </a:solidFill>
              </a:rPr>
              <a:t>Mrs. Terrill McFarland</a:t>
            </a:r>
          </a:p>
          <a:p>
            <a:pPr algn="ctr">
              <a:spcBef>
                <a:spcPts val="0"/>
              </a:spcBef>
            </a:pPr>
            <a:r>
              <a:rPr lang="en-US" sz="1800" b="1" dirty="0">
                <a:solidFill>
                  <a:prstClr val="white"/>
                </a:solidFill>
              </a:rPr>
              <a:t>National Vice President, Military &amp; Outreach Service</a:t>
            </a:r>
          </a:p>
          <a:p>
            <a:pPr algn="ctr">
              <a:spcBef>
                <a:spcPts val="0"/>
              </a:spcBef>
            </a:pPr>
            <a:endParaRPr lang="en-US" sz="1800" b="1" dirty="0">
              <a:solidFill>
                <a:prstClr val="white"/>
              </a:solidFill>
            </a:endParaRPr>
          </a:p>
        </p:txBody>
      </p:sp>
    </p:spTree>
    <p:extLst>
      <p:ext uri="{BB962C8B-B14F-4D97-AF65-F5344CB8AC3E}">
        <p14:creationId xmlns:p14="http://schemas.microsoft.com/office/powerpoint/2010/main" val="31889844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3539" y="108195"/>
            <a:ext cx="6290733" cy="910424"/>
          </a:xfrm>
        </p:spPr>
        <p:txBody>
          <a:bodyPr/>
          <a:lstStyle/>
          <a:p>
            <a:r>
              <a:rPr lang="en-US" dirty="0"/>
              <a:t>BGCA: Our Mission</a:t>
            </a:r>
          </a:p>
        </p:txBody>
      </p:sp>
      <p:sp>
        <p:nvSpPr>
          <p:cNvPr id="3" name="Content Placeholder 2"/>
          <p:cNvSpPr>
            <a:spLocks noGrp="1"/>
          </p:cNvSpPr>
          <p:nvPr>
            <p:ph sz="quarter" idx="10"/>
          </p:nvPr>
        </p:nvSpPr>
        <p:spPr>
          <a:xfrm>
            <a:off x="1688593" y="1078993"/>
            <a:ext cx="6583871" cy="5406474"/>
          </a:xfrm>
        </p:spPr>
        <p:txBody>
          <a:bodyPr/>
          <a:lstStyle/>
          <a:p>
            <a:pPr marL="0" indent="0">
              <a:buNone/>
            </a:pPr>
            <a:r>
              <a:rPr lang="en-US" sz="3200" dirty="0"/>
              <a:t>To enable all young people, especially those who need us most, to reach their full potential as productive, </a:t>
            </a:r>
            <a:r>
              <a:rPr lang="en-US" sz="3200" b="1" dirty="0">
                <a:solidFill>
                  <a:srgbClr val="7030A0"/>
                </a:solidFill>
              </a:rPr>
              <a:t>caring, responsible citizens.</a:t>
            </a:r>
          </a:p>
        </p:txBody>
      </p:sp>
      <p:pic>
        <p:nvPicPr>
          <p:cNvPr id="4" name="Picture 3" descr="A woman working in a coffee house makes espresso."/>
          <p:cNvPicPr>
            <a:picLocks noChangeAspect="1"/>
          </p:cNvPicPr>
          <p:nvPr/>
        </p:nvPicPr>
        <p:blipFill>
          <a:blip r:embed="rId3"/>
          <a:stretch>
            <a:fillRect/>
          </a:stretch>
        </p:blipFill>
        <p:spPr>
          <a:xfrm>
            <a:off x="1613538" y="4303588"/>
            <a:ext cx="2031870" cy="1209025"/>
          </a:xfrm>
          <a:prstGeom prst="rect">
            <a:avLst/>
          </a:prstGeom>
        </p:spPr>
      </p:pic>
      <p:pic>
        <p:nvPicPr>
          <p:cNvPr id="7" name="Picture 6" descr="Two soldiers teach kids from the Boys &amp; Girls Clubs of America how to fold the United States Fla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638" y="4049641"/>
            <a:ext cx="1920240" cy="192024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Two men work together measuring wood they are using to build something."/>
          <p:cNvPicPr>
            <a:picLocks noChangeAspect="1"/>
          </p:cNvPicPr>
          <p:nvPr/>
        </p:nvPicPr>
        <p:blipFill>
          <a:blip r:embed="rId5"/>
          <a:stretch>
            <a:fillRect/>
          </a:stretch>
        </p:blipFill>
        <p:spPr>
          <a:xfrm>
            <a:off x="4893982" y="4357075"/>
            <a:ext cx="1887188" cy="1055300"/>
          </a:xfrm>
          <a:prstGeom prst="rect">
            <a:avLst/>
          </a:prstGeom>
        </p:spPr>
      </p:pic>
      <p:pic>
        <p:nvPicPr>
          <p:cNvPr id="6" name="Picture 5" descr="Two business people are greeted by a business woman."/>
          <p:cNvPicPr>
            <a:picLocks noChangeAspect="1"/>
          </p:cNvPicPr>
          <p:nvPr/>
        </p:nvPicPr>
        <p:blipFill>
          <a:blip r:embed="rId6"/>
          <a:stretch>
            <a:fillRect/>
          </a:stretch>
        </p:blipFill>
        <p:spPr>
          <a:xfrm>
            <a:off x="6781170" y="4357075"/>
            <a:ext cx="1593900" cy="1055300"/>
          </a:xfrm>
          <a:prstGeom prst="rect">
            <a:avLst/>
          </a:prstGeom>
        </p:spPr>
      </p:pic>
      <p:sp>
        <p:nvSpPr>
          <p:cNvPr id="10" name="Rectangle 9" descr="An American flag graphic waves, with beams of gold behind it. Also shown is the Boys &amp; Girls Clubs of America logo as well as the Affiliated Military Youth Programs Better Together logo.">
            <a:extLst>
              <a:ext uri="{FF2B5EF4-FFF2-40B4-BE49-F238E27FC236}">
                <a16:creationId xmlns:a16="http://schemas.microsoft.com/office/drawing/2014/main" id="{55A4CE51-692A-394F-81A3-BB3B798483E9}"/>
              </a:ext>
            </a:extLst>
          </p:cNvPr>
          <p:cNvSpPr/>
          <p:nvPr/>
        </p:nvSpPr>
        <p:spPr>
          <a:xfrm>
            <a:off x="9427779" y="2648607"/>
            <a:ext cx="2764221" cy="186033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Slide Number Placeholder 10">
            <a:extLst>
              <a:ext uri="{FF2B5EF4-FFF2-40B4-BE49-F238E27FC236}">
                <a16:creationId xmlns:a16="http://schemas.microsoft.com/office/drawing/2014/main" id="{4219BE23-344F-AD42-A57D-CF11A47F9B35}"/>
              </a:ext>
            </a:extLst>
          </p:cNvPr>
          <p:cNvSpPr>
            <a:spLocks noGrp="1"/>
          </p:cNvSpPr>
          <p:nvPr>
            <p:ph type="sldNum" sz="quarter" idx="13"/>
          </p:nvPr>
        </p:nvSpPr>
        <p:spPr/>
        <p:txBody>
          <a:bodyPr/>
          <a:lstStyle/>
          <a:p>
            <a:fld id="{47BF7190-2855-4E4B-808F-7B8294BFAC91}" type="slidenum">
              <a:rPr lang="en-US" smtClean="0"/>
              <a:pPr/>
              <a:t>65</a:t>
            </a:fld>
            <a:endParaRPr lang="en-US" dirty="0"/>
          </a:p>
        </p:txBody>
      </p:sp>
    </p:spTree>
    <p:extLst>
      <p:ext uri="{BB962C8B-B14F-4D97-AF65-F5344CB8AC3E}">
        <p14:creationId xmlns:p14="http://schemas.microsoft.com/office/powerpoint/2010/main" val="421590703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7811A-6FDB-624D-945C-AD39FE626B3D}"/>
              </a:ext>
            </a:extLst>
          </p:cNvPr>
          <p:cNvSpPr>
            <a:spLocks noGrp="1"/>
          </p:cNvSpPr>
          <p:nvPr>
            <p:ph type="title"/>
          </p:nvPr>
        </p:nvSpPr>
        <p:spPr/>
        <p:txBody>
          <a:bodyPr>
            <a:normAutofit/>
          </a:bodyPr>
          <a:lstStyle/>
          <a:p>
            <a:pPr algn="ctr"/>
            <a:r>
              <a:rPr lang="en-US" sz="2400" i="1" dirty="0"/>
              <a:t>BGCA: HISTORIC PARTNERSHIP WITH </a:t>
            </a:r>
            <a:br>
              <a:rPr lang="en-US" sz="2400" i="1" dirty="0"/>
            </a:br>
            <a:r>
              <a:rPr lang="en-US" sz="2400" i="1" dirty="0"/>
              <a:t>THE ARMED SERVICES (27 Years)</a:t>
            </a:r>
            <a:endParaRPr lang="en-US" sz="1600" i="1" dirty="0"/>
          </a:p>
        </p:txBody>
      </p:sp>
      <p:pic>
        <p:nvPicPr>
          <p:cNvPr id="8" name="Picture 7" descr="&quot;&quot;">
            <a:extLst>
              <a:ext uri="{FF2B5EF4-FFF2-40B4-BE49-F238E27FC236}">
                <a16:creationId xmlns:a16="http://schemas.microsoft.com/office/drawing/2014/main" id="{B55668CF-B3E2-9247-8056-10CCF656CA95}"/>
              </a:ext>
            </a:extLst>
          </p:cNvPr>
          <p:cNvPicPr>
            <a:picLocks noChangeAspect="1"/>
          </p:cNvPicPr>
          <p:nvPr/>
        </p:nvPicPr>
        <p:blipFill>
          <a:blip r:embed="rId3"/>
          <a:stretch>
            <a:fillRect/>
          </a:stretch>
        </p:blipFill>
        <p:spPr>
          <a:xfrm>
            <a:off x="1880616" y="1335024"/>
            <a:ext cx="7708900" cy="5194300"/>
          </a:xfrm>
          <a:prstGeom prst="rect">
            <a:avLst/>
          </a:prstGeom>
        </p:spPr>
      </p:pic>
      <p:sp>
        <p:nvSpPr>
          <p:cNvPr id="12" name="Content Placeholder 11">
            <a:extLst>
              <a:ext uri="{FF2B5EF4-FFF2-40B4-BE49-F238E27FC236}">
                <a16:creationId xmlns:a16="http://schemas.microsoft.com/office/drawing/2014/main" id="{CFF67EAB-C097-1D42-8661-F7DA5EB696DD}"/>
              </a:ext>
            </a:extLst>
          </p:cNvPr>
          <p:cNvSpPr>
            <a:spLocks noGrp="1"/>
          </p:cNvSpPr>
          <p:nvPr>
            <p:ph sz="quarter" idx="15"/>
          </p:nvPr>
        </p:nvSpPr>
        <p:spPr>
          <a:xfrm>
            <a:off x="3100553" y="1828799"/>
            <a:ext cx="6264162" cy="596294"/>
          </a:xfrm>
        </p:spPr>
        <p:txBody>
          <a:bodyPr anchor="ctr" anchorCtr="0"/>
          <a:lstStyle/>
          <a:p>
            <a:pPr marL="0" lvl="0" indent="0" defTabSz="914400">
              <a:spcBef>
                <a:spcPts val="0"/>
              </a:spcBef>
              <a:spcAft>
                <a:spcPts val="840"/>
              </a:spcAft>
              <a:buNone/>
            </a:pPr>
            <a:r>
              <a:rPr lang="en-US" sz="1800" b="1" kern="0" dirty="0">
                <a:solidFill>
                  <a:prstClr val="white"/>
                </a:solidFill>
              </a:rPr>
              <a:t>4.5M Youth </a:t>
            </a:r>
            <a:r>
              <a:rPr lang="en-US" sz="1800" kern="0" dirty="0">
                <a:solidFill>
                  <a:prstClr val="white"/>
                </a:solidFill>
              </a:rPr>
              <a:t>Served Annually </a:t>
            </a:r>
          </a:p>
          <a:p>
            <a:pPr marL="0" lvl="0" indent="0" defTabSz="914400">
              <a:spcBef>
                <a:spcPts val="0"/>
              </a:spcBef>
              <a:spcAft>
                <a:spcPts val="840"/>
              </a:spcAft>
              <a:buNone/>
            </a:pPr>
            <a:r>
              <a:rPr lang="en-US" sz="1800" b="1" kern="0" dirty="0">
                <a:solidFill>
                  <a:prstClr val="white"/>
                </a:solidFill>
              </a:rPr>
              <a:t>458,000 </a:t>
            </a:r>
            <a:r>
              <a:rPr lang="en-US" sz="1800" kern="0" dirty="0">
                <a:solidFill>
                  <a:prstClr val="white"/>
                </a:solidFill>
              </a:rPr>
              <a:t>Military-Connected Youth</a:t>
            </a:r>
          </a:p>
        </p:txBody>
      </p:sp>
      <p:sp>
        <p:nvSpPr>
          <p:cNvPr id="9" name="Content Placeholder 8">
            <a:extLst>
              <a:ext uri="{FF2B5EF4-FFF2-40B4-BE49-F238E27FC236}">
                <a16:creationId xmlns:a16="http://schemas.microsoft.com/office/drawing/2014/main" id="{7746FD48-D6F3-9A4A-8E7D-3B1EB5F1420E}"/>
              </a:ext>
            </a:extLst>
          </p:cNvPr>
          <p:cNvSpPr>
            <a:spLocks noGrp="1"/>
          </p:cNvSpPr>
          <p:nvPr>
            <p:ph sz="quarter" idx="12"/>
          </p:nvPr>
        </p:nvSpPr>
        <p:spPr>
          <a:xfrm>
            <a:off x="3557751" y="2963863"/>
            <a:ext cx="4792717" cy="732526"/>
          </a:xfrm>
        </p:spPr>
        <p:txBody>
          <a:bodyPr anchor="ctr" anchorCtr="0"/>
          <a:lstStyle/>
          <a:p>
            <a:pPr marL="0" lvl="0" indent="0" defTabSz="914400">
              <a:spcBef>
                <a:spcPts val="0"/>
              </a:spcBef>
              <a:buNone/>
            </a:pPr>
            <a:r>
              <a:rPr lang="en-US" sz="1800" b="1" kern="0" dirty="0">
                <a:solidFill>
                  <a:schemeClr val="bg1"/>
                </a:solidFill>
              </a:rPr>
              <a:t>50,000</a:t>
            </a:r>
            <a:r>
              <a:rPr lang="en-US" sz="1800" kern="0" dirty="0">
                <a:solidFill>
                  <a:schemeClr val="bg1"/>
                </a:solidFill>
              </a:rPr>
              <a:t> Trained Professionals</a:t>
            </a:r>
          </a:p>
        </p:txBody>
      </p:sp>
      <p:sp>
        <p:nvSpPr>
          <p:cNvPr id="11" name="Content Placeholder 10">
            <a:extLst>
              <a:ext uri="{FF2B5EF4-FFF2-40B4-BE49-F238E27FC236}">
                <a16:creationId xmlns:a16="http://schemas.microsoft.com/office/drawing/2014/main" id="{A2BD6B93-6C38-0742-A887-942C846A40EA}"/>
              </a:ext>
            </a:extLst>
          </p:cNvPr>
          <p:cNvSpPr>
            <a:spLocks noGrp="1"/>
          </p:cNvSpPr>
          <p:nvPr>
            <p:ph sz="quarter" idx="14"/>
          </p:nvPr>
        </p:nvSpPr>
        <p:spPr>
          <a:xfrm>
            <a:off x="3557751" y="4158676"/>
            <a:ext cx="6031765" cy="788330"/>
          </a:xfrm>
        </p:spPr>
        <p:txBody>
          <a:bodyPr/>
          <a:lstStyle/>
          <a:p>
            <a:pPr marL="0" lvl="0" indent="0" defTabSz="914400">
              <a:spcBef>
                <a:spcPts val="0"/>
              </a:spcBef>
              <a:buNone/>
            </a:pPr>
            <a:r>
              <a:rPr lang="en-US" sz="1800" b="1" kern="0" dirty="0">
                <a:solidFill>
                  <a:prstClr val="white"/>
                </a:solidFill>
              </a:rPr>
              <a:t>4,300 Clubs</a:t>
            </a:r>
          </a:p>
          <a:p>
            <a:pPr marL="0" lvl="0" indent="0" defTabSz="914400">
              <a:spcBef>
                <a:spcPts val="840"/>
              </a:spcBef>
              <a:buNone/>
            </a:pPr>
            <a:r>
              <a:rPr lang="en-US" sz="1800" kern="0" dirty="0">
                <a:solidFill>
                  <a:schemeClr val="bg1"/>
                </a:solidFill>
              </a:rPr>
              <a:t>(15 Counties, Native Lands &amp; Military Installations; US)</a:t>
            </a:r>
          </a:p>
        </p:txBody>
      </p:sp>
      <p:sp>
        <p:nvSpPr>
          <p:cNvPr id="10" name="Content Placeholder 9">
            <a:extLst>
              <a:ext uri="{FF2B5EF4-FFF2-40B4-BE49-F238E27FC236}">
                <a16:creationId xmlns:a16="http://schemas.microsoft.com/office/drawing/2014/main" id="{8C5304BD-5C5D-EF4B-9C0D-7D5E49E23841}"/>
              </a:ext>
            </a:extLst>
          </p:cNvPr>
          <p:cNvSpPr>
            <a:spLocks noGrp="1"/>
          </p:cNvSpPr>
          <p:nvPr>
            <p:ph sz="quarter" idx="13"/>
          </p:nvPr>
        </p:nvSpPr>
        <p:spPr>
          <a:xfrm>
            <a:off x="3100553" y="5377761"/>
            <a:ext cx="6106509" cy="665194"/>
          </a:xfrm>
        </p:spPr>
        <p:txBody>
          <a:bodyPr/>
          <a:lstStyle/>
          <a:p>
            <a:pPr marL="0" lvl="0" indent="0" defTabSz="914400">
              <a:spcBef>
                <a:spcPts val="0"/>
              </a:spcBef>
              <a:buNone/>
            </a:pPr>
            <a:r>
              <a:rPr lang="en-US" sz="1800" b="1" kern="0" dirty="0">
                <a:solidFill>
                  <a:schemeClr val="bg1"/>
                </a:solidFill>
              </a:rPr>
              <a:t>Partnerships</a:t>
            </a:r>
            <a:r>
              <a:rPr lang="en-US" sz="1800" kern="0" dirty="0">
                <a:solidFill>
                  <a:schemeClr val="bg1"/>
                </a:solidFill>
              </a:rPr>
              <a:t>: Resiliency,  Workforce Readiness, Sports</a:t>
            </a:r>
          </a:p>
          <a:p>
            <a:pPr marL="0" lvl="0" indent="0" defTabSz="914400">
              <a:spcBef>
                <a:spcPts val="440"/>
              </a:spcBef>
              <a:buNone/>
            </a:pPr>
            <a:r>
              <a:rPr lang="en-US" sz="1800" kern="0" dirty="0">
                <a:solidFill>
                  <a:schemeClr val="bg1"/>
                </a:solidFill>
              </a:rPr>
              <a:t>&amp; Fitness, STEM, Leadership, Academics</a:t>
            </a:r>
          </a:p>
        </p:txBody>
      </p:sp>
      <p:sp>
        <p:nvSpPr>
          <p:cNvPr id="5" name="Rectangle 4" descr="An American flag graphic waves, with beams of gold behind it. Also shown is the Boys &amp; Girls Clubs of America logo as well as the Affiliated Military Youth Programs Better Together logo.">
            <a:extLst>
              <a:ext uri="{FF2B5EF4-FFF2-40B4-BE49-F238E27FC236}">
                <a16:creationId xmlns:a16="http://schemas.microsoft.com/office/drawing/2014/main" id="{2F363467-AA08-A641-BEDD-A59F0318FE22}"/>
              </a:ext>
            </a:extLst>
          </p:cNvPr>
          <p:cNvSpPr/>
          <p:nvPr/>
        </p:nvSpPr>
        <p:spPr>
          <a:xfrm>
            <a:off x="9936480" y="0"/>
            <a:ext cx="2255520" cy="1702676"/>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Slide Number Placeholder 5">
            <a:extLst>
              <a:ext uri="{FF2B5EF4-FFF2-40B4-BE49-F238E27FC236}">
                <a16:creationId xmlns:a16="http://schemas.microsoft.com/office/drawing/2014/main" id="{FD93D235-79C1-FF4D-9646-ACBB75986D33}"/>
              </a:ext>
            </a:extLst>
          </p:cNvPr>
          <p:cNvSpPr>
            <a:spLocks noGrp="1"/>
          </p:cNvSpPr>
          <p:nvPr>
            <p:ph type="sldNum" sz="quarter" idx="21"/>
          </p:nvPr>
        </p:nvSpPr>
        <p:spPr/>
        <p:txBody>
          <a:bodyPr/>
          <a:lstStyle/>
          <a:p>
            <a:fld id="{47BF7190-2855-4E4B-808F-7B8294BFAC91}" type="slidenum">
              <a:rPr lang="en-US" smtClean="0"/>
              <a:pPr/>
              <a:t>66</a:t>
            </a:fld>
            <a:endParaRPr lang="en-US" dirty="0"/>
          </a:p>
        </p:txBody>
      </p:sp>
    </p:spTree>
    <p:extLst>
      <p:ext uri="{BB962C8B-B14F-4D97-AF65-F5344CB8AC3E}">
        <p14:creationId xmlns:p14="http://schemas.microsoft.com/office/powerpoint/2010/main" val="264689753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7811A-6FDB-624D-945C-AD39FE626B3D}"/>
              </a:ext>
            </a:extLst>
          </p:cNvPr>
          <p:cNvSpPr>
            <a:spLocks noGrp="1"/>
          </p:cNvSpPr>
          <p:nvPr>
            <p:ph type="title"/>
          </p:nvPr>
        </p:nvSpPr>
        <p:spPr/>
        <p:txBody>
          <a:bodyPr>
            <a:normAutofit fontScale="90000"/>
          </a:bodyPr>
          <a:lstStyle/>
          <a:p>
            <a:r>
              <a:rPr lang="en-US" dirty="0"/>
              <a:t>Service Delivery Model – Military Youth &amp; Families</a:t>
            </a:r>
          </a:p>
        </p:txBody>
      </p:sp>
      <p:sp>
        <p:nvSpPr>
          <p:cNvPr id="6" name="Rectangle 5" descr="An American flag graphic waves, with beams of gold behind it. Also shown is the Boys &amp; Girls Clubs of America logo as well as the Affiliated Military Youth Programs Better Together logo.">
            <a:extLst>
              <a:ext uri="{FF2B5EF4-FFF2-40B4-BE49-F238E27FC236}">
                <a16:creationId xmlns:a16="http://schemas.microsoft.com/office/drawing/2014/main" id="{E6893AFF-6D92-8B45-A43D-BA912847414D}"/>
              </a:ext>
            </a:extLst>
          </p:cNvPr>
          <p:cNvSpPr/>
          <p:nvPr/>
        </p:nvSpPr>
        <p:spPr>
          <a:xfrm>
            <a:off x="9936480" y="0"/>
            <a:ext cx="2255520" cy="1702676"/>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0" name="Content Placeholder 19" descr="&quot;&quot;">
            <a:extLst>
              <a:ext uri="{FF2B5EF4-FFF2-40B4-BE49-F238E27FC236}">
                <a16:creationId xmlns:a16="http://schemas.microsoft.com/office/drawing/2014/main" id="{1516D436-C70E-DF46-8544-32BEF9D22AEB}"/>
              </a:ext>
            </a:extLst>
          </p:cNvPr>
          <p:cNvPicPr>
            <a:picLocks noGrp="1" noChangeAspect="1"/>
          </p:cNvPicPr>
          <p:nvPr>
            <p:ph sz="quarter" idx="12"/>
          </p:nvPr>
        </p:nvPicPr>
        <p:blipFill>
          <a:blip r:embed="rId3"/>
          <a:stretch>
            <a:fillRect/>
          </a:stretch>
        </p:blipFill>
        <p:spPr>
          <a:xfrm>
            <a:off x="1576011" y="1013661"/>
            <a:ext cx="7820237" cy="5748087"/>
          </a:xfrm>
        </p:spPr>
      </p:pic>
      <p:sp>
        <p:nvSpPr>
          <p:cNvPr id="9" name="Content Placeholder 8">
            <a:extLst>
              <a:ext uri="{FF2B5EF4-FFF2-40B4-BE49-F238E27FC236}">
                <a16:creationId xmlns:a16="http://schemas.microsoft.com/office/drawing/2014/main" id="{94638D49-52DC-6E4A-81FA-5038359008FE}"/>
              </a:ext>
            </a:extLst>
          </p:cNvPr>
          <p:cNvSpPr>
            <a:spLocks noGrp="1"/>
          </p:cNvSpPr>
          <p:nvPr>
            <p:ph sz="quarter" idx="15"/>
          </p:nvPr>
        </p:nvSpPr>
        <p:spPr>
          <a:xfrm>
            <a:off x="1576010" y="1482265"/>
            <a:ext cx="1892403" cy="643159"/>
          </a:xfrm>
        </p:spPr>
        <p:txBody>
          <a:bodyPr anchor="ctr" anchorCtr="0"/>
          <a:lstStyle/>
          <a:p>
            <a:pPr marL="0" lvl="0" indent="0" algn="ctr">
              <a:spcBef>
                <a:spcPts val="0"/>
              </a:spcBef>
              <a:buNone/>
            </a:pPr>
            <a:r>
              <a:rPr lang="en-US" sz="1800" b="1" dirty="0">
                <a:solidFill>
                  <a:schemeClr val="bg1"/>
                </a:solidFill>
              </a:rPr>
              <a:t>Mission Youth Outreach</a:t>
            </a:r>
          </a:p>
        </p:txBody>
      </p:sp>
      <p:sp>
        <p:nvSpPr>
          <p:cNvPr id="8" name="Content Placeholder 7">
            <a:extLst>
              <a:ext uri="{FF2B5EF4-FFF2-40B4-BE49-F238E27FC236}">
                <a16:creationId xmlns:a16="http://schemas.microsoft.com/office/drawing/2014/main" id="{DA51DA00-5E15-0740-B8AB-92CA7C130A97}"/>
              </a:ext>
            </a:extLst>
          </p:cNvPr>
          <p:cNvSpPr>
            <a:spLocks noGrp="1"/>
          </p:cNvSpPr>
          <p:nvPr>
            <p:ph sz="quarter" idx="14"/>
          </p:nvPr>
        </p:nvSpPr>
        <p:spPr>
          <a:xfrm>
            <a:off x="1638028" y="2250059"/>
            <a:ext cx="1768366" cy="3406649"/>
          </a:xfrm>
        </p:spPr>
        <p:txBody>
          <a:bodyPr/>
          <a:lstStyle/>
          <a:p>
            <a:pPr marL="0" indent="0" algn="r">
              <a:buNone/>
            </a:pPr>
            <a:r>
              <a:rPr lang="en-US" sz="1800" b="1" dirty="0"/>
              <a:t>No Cost Memberships to military-connected youth</a:t>
            </a:r>
          </a:p>
        </p:txBody>
      </p:sp>
      <p:sp>
        <p:nvSpPr>
          <p:cNvPr id="21" name="Content Placeholder 8">
            <a:extLst>
              <a:ext uri="{FF2B5EF4-FFF2-40B4-BE49-F238E27FC236}">
                <a16:creationId xmlns:a16="http://schemas.microsoft.com/office/drawing/2014/main" id="{6D95C869-03A2-E241-9B7F-C97FC8859F8A}"/>
              </a:ext>
            </a:extLst>
          </p:cNvPr>
          <p:cNvSpPr txBox="1">
            <a:spLocks/>
          </p:cNvSpPr>
          <p:nvPr/>
        </p:nvSpPr>
        <p:spPr>
          <a:xfrm>
            <a:off x="3633950" y="1341903"/>
            <a:ext cx="1768366" cy="753519"/>
          </a:xfrm>
          <a:prstGeom prst="rect">
            <a:avLst/>
          </a:prstGeom>
        </p:spPr>
        <p:txBody>
          <a:bodyPr anchor="ctr" anchorCtr="0"/>
          <a:lstStyle>
            <a:lvl1pPr marL="342900" indent="-342900" algn="l" defTabSz="457200" rtl="0" eaLnBrk="1" latinLnBrk="0" hangingPunct="1">
              <a:spcBef>
                <a:spcPct val="20000"/>
              </a:spcBef>
              <a:buFont typeface="Arial"/>
              <a:buChar char="•"/>
              <a:defRPr sz="16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16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0"/>
              </a:spcBef>
              <a:buNone/>
            </a:pPr>
            <a:r>
              <a:rPr lang="en-US" sz="1800" b="1" dirty="0">
                <a:solidFill>
                  <a:schemeClr val="bg1"/>
                </a:solidFill>
              </a:rPr>
              <a:t>Military Youth of the Year</a:t>
            </a:r>
          </a:p>
        </p:txBody>
      </p:sp>
      <p:sp>
        <p:nvSpPr>
          <p:cNvPr id="7" name="Content Placeholder 6">
            <a:extLst>
              <a:ext uri="{FF2B5EF4-FFF2-40B4-BE49-F238E27FC236}">
                <a16:creationId xmlns:a16="http://schemas.microsoft.com/office/drawing/2014/main" id="{14AE0E4B-60AC-0A46-B893-B4223801DD66}"/>
              </a:ext>
            </a:extLst>
          </p:cNvPr>
          <p:cNvSpPr>
            <a:spLocks noGrp="1"/>
          </p:cNvSpPr>
          <p:nvPr>
            <p:ph sz="quarter" idx="13"/>
          </p:nvPr>
        </p:nvSpPr>
        <p:spPr>
          <a:xfrm>
            <a:off x="3586659" y="2250059"/>
            <a:ext cx="1815657" cy="2733448"/>
          </a:xfrm>
        </p:spPr>
        <p:txBody>
          <a:bodyPr/>
          <a:lstStyle/>
          <a:p>
            <a:pPr marL="0" lvl="0" indent="0" algn="r" defTabSz="914400">
              <a:spcBef>
                <a:spcPts val="0"/>
              </a:spcBef>
              <a:buNone/>
            </a:pPr>
            <a:r>
              <a:rPr lang="en-US" sz="1800" b="1" kern="0" dirty="0">
                <a:solidFill>
                  <a:sysClr val="windowText" lastClr="000000"/>
                </a:solidFill>
              </a:rPr>
              <a:t>BGCA-Affiliated Youth Programs</a:t>
            </a:r>
          </a:p>
          <a:p>
            <a:pPr marL="0" lvl="0" indent="0" algn="r" defTabSz="914400">
              <a:spcBef>
                <a:spcPts val="800"/>
              </a:spcBef>
              <a:buNone/>
            </a:pPr>
            <a:r>
              <a:rPr lang="en-US" sz="1800" b="1" u="sng" kern="0" dirty="0"/>
              <a:t>Annual Scholarship $40,000</a:t>
            </a:r>
          </a:p>
        </p:txBody>
      </p:sp>
      <p:sp>
        <p:nvSpPr>
          <p:cNvPr id="10" name="Content Placeholder 9">
            <a:extLst>
              <a:ext uri="{FF2B5EF4-FFF2-40B4-BE49-F238E27FC236}">
                <a16:creationId xmlns:a16="http://schemas.microsoft.com/office/drawing/2014/main" id="{BD013070-0AC6-2C45-89EC-3A7F2228CD04}"/>
              </a:ext>
            </a:extLst>
          </p:cNvPr>
          <p:cNvSpPr>
            <a:spLocks noGrp="1"/>
          </p:cNvSpPr>
          <p:nvPr>
            <p:ph sz="quarter" idx="16"/>
          </p:nvPr>
        </p:nvSpPr>
        <p:spPr>
          <a:xfrm>
            <a:off x="5486129" y="1200577"/>
            <a:ext cx="1974126" cy="954450"/>
          </a:xfrm>
        </p:spPr>
        <p:txBody>
          <a:bodyPr anchor="ctr" anchorCtr="0"/>
          <a:lstStyle/>
          <a:p>
            <a:pPr marL="0" lvl="0" indent="0" algn="ctr">
              <a:spcBef>
                <a:spcPts val="0"/>
              </a:spcBef>
              <a:buNone/>
            </a:pPr>
            <a:r>
              <a:rPr lang="en-US" sz="1800" b="1" dirty="0">
                <a:solidFill>
                  <a:prstClr val="white"/>
                </a:solidFill>
                <a:latin typeface="Arial" panose="020B0604020202020204" pitchFamily="34" charset="0"/>
                <a:cs typeface="Arial" panose="020B0604020202020204" pitchFamily="34" charset="0"/>
              </a:rPr>
              <a:t>Program &amp; Services</a:t>
            </a:r>
          </a:p>
        </p:txBody>
      </p:sp>
      <p:sp>
        <p:nvSpPr>
          <p:cNvPr id="11" name="Content Placeholder 10">
            <a:extLst>
              <a:ext uri="{FF2B5EF4-FFF2-40B4-BE49-F238E27FC236}">
                <a16:creationId xmlns:a16="http://schemas.microsoft.com/office/drawing/2014/main" id="{FCBBCC61-F4ED-CA49-8094-7E1588765644}"/>
              </a:ext>
            </a:extLst>
          </p:cNvPr>
          <p:cNvSpPr>
            <a:spLocks noGrp="1"/>
          </p:cNvSpPr>
          <p:nvPr>
            <p:ph sz="quarter" idx="17"/>
          </p:nvPr>
        </p:nvSpPr>
        <p:spPr>
          <a:xfrm>
            <a:off x="5402316" y="2164148"/>
            <a:ext cx="1947523" cy="3779451"/>
          </a:xfrm>
        </p:spPr>
        <p:txBody>
          <a:bodyPr/>
          <a:lstStyle/>
          <a:p>
            <a:pPr marL="0" lvl="0" indent="0" algn="r">
              <a:spcBef>
                <a:spcPts val="800"/>
              </a:spcBef>
              <a:buNone/>
            </a:pPr>
            <a:r>
              <a:rPr lang="en-US" altLang="en-US" sz="1800" b="1" u="sng" dirty="0">
                <a:latin typeface="Arial" panose="020B0604020202020204" pitchFamily="34" charset="0"/>
                <a:cs typeface="Arial" panose="020B0604020202020204" pitchFamily="34" charset="0"/>
              </a:rPr>
              <a:t>Character and Leadership</a:t>
            </a:r>
          </a:p>
          <a:p>
            <a:pPr marL="0" lvl="0" indent="0" algn="r">
              <a:spcBef>
                <a:spcPts val="800"/>
              </a:spcBef>
              <a:buNone/>
            </a:pPr>
            <a:r>
              <a:rPr lang="en-US" altLang="en-US" sz="1800" b="1" dirty="0">
                <a:latin typeface="Arial" panose="020B0604020202020204" pitchFamily="34" charset="0"/>
                <a:cs typeface="Arial" panose="020B0604020202020204" pitchFamily="34" charset="0"/>
              </a:rPr>
              <a:t>Education and Career</a:t>
            </a:r>
          </a:p>
          <a:p>
            <a:pPr marL="0" lvl="0" indent="0" algn="r">
              <a:spcBef>
                <a:spcPts val="800"/>
              </a:spcBef>
              <a:buNone/>
            </a:pPr>
            <a:r>
              <a:rPr lang="en-US" altLang="en-US" sz="1800" b="1" u="sng" dirty="0">
                <a:latin typeface="Arial" panose="020B0604020202020204" pitchFamily="34" charset="0"/>
                <a:cs typeface="Arial" panose="020B0604020202020204" pitchFamily="34" charset="0"/>
              </a:rPr>
              <a:t>Health and Life</a:t>
            </a:r>
          </a:p>
          <a:p>
            <a:pPr marL="0" lvl="0" indent="0" algn="r">
              <a:spcBef>
                <a:spcPts val="800"/>
              </a:spcBef>
              <a:buNone/>
            </a:pPr>
            <a:r>
              <a:rPr lang="en-US" altLang="en-US" sz="1800" b="1" dirty="0">
                <a:latin typeface="Arial" panose="020B0604020202020204" pitchFamily="34" charset="0"/>
                <a:cs typeface="Arial" panose="020B0604020202020204" pitchFamily="34" charset="0"/>
              </a:rPr>
              <a:t>The Arts</a:t>
            </a:r>
          </a:p>
          <a:p>
            <a:pPr marL="0" lvl="0" indent="0" algn="r">
              <a:spcBef>
                <a:spcPts val="800"/>
              </a:spcBef>
              <a:buNone/>
            </a:pPr>
            <a:r>
              <a:rPr lang="en-US" altLang="en-US" sz="1800" b="1" u="sng" dirty="0">
                <a:latin typeface="Arial" panose="020B0604020202020204" pitchFamily="34" charset="0"/>
                <a:cs typeface="Arial" panose="020B0604020202020204" pitchFamily="34" charset="0"/>
              </a:rPr>
              <a:t>Sports, </a:t>
            </a:r>
            <a:br>
              <a:rPr lang="en-US" altLang="en-US" sz="1800" b="1" u="sng" dirty="0">
                <a:latin typeface="Arial" panose="020B0604020202020204" pitchFamily="34" charset="0"/>
                <a:cs typeface="Arial" panose="020B0604020202020204" pitchFamily="34" charset="0"/>
              </a:rPr>
            </a:br>
            <a:r>
              <a:rPr lang="en-US" altLang="en-US" sz="1800" b="1" u="sng" dirty="0">
                <a:latin typeface="Arial" panose="020B0604020202020204" pitchFamily="34" charset="0"/>
                <a:cs typeface="Arial" panose="020B0604020202020204" pitchFamily="34" charset="0"/>
              </a:rPr>
              <a:t>Fitness and Recreation</a:t>
            </a:r>
          </a:p>
          <a:p>
            <a:pPr marL="0" lvl="0" indent="0" algn="r">
              <a:spcBef>
                <a:spcPts val="800"/>
              </a:spcBef>
              <a:buNone/>
            </a:pPr>
            <a:r>
              <a:rPr lang="en-US" sz="1800" b="1" dirty="0">
                <a:latin typeface="Arial" panose="020B0604020202020204" pitchFamily="34" charset="0"/>
                <a:cs typeface="Arial" panose="020B0604020202020204" pitchFamily="34" charset="0"/>
              </a:rPr>
              <a:t>Workforce Readiness &amp; Resiliency Building</a:t>
            </a:r>
          </a:p>
        </p:txBody>
      </p:sp>
      <p:sp>
        <p:nvSpPr>
          <p:cNvPr id="12" name="Content Placeholder 11">
            <a:extLst>
              <a:ext uri="{FF2B5EF4-FFF2-40B4-BE49-F238E27FC236}">
                <a16:creationId xmlns:a16="http://schemas.microsoft.com/office/drawing/2014/main" id="{988E6C3C-E8EB-C64A-B104-EE87C862A6EB}"/>
              </a:ext>
            </a:extLst>
          </p:cNvPr>
          <p:cNvSpPr>
            <a:spLocks noGrp="1"/>
          </p:cNvSpPr>
          <p:nvPr>
            <p:ph sz="quarter" idx="18"/>
          </p:nvPr>
        </p:nvSpPr>
        <p:spPr>
          <a:xfrm>
            <a:off x="7475440" y="1103586"/>
            <a:ext cx="1836994" cy="991836"/>
          </a:xfrm>
        </p:spPr>
        <p:txBody>
          <a:bodyPr/>
          <a:lstStyle/>
          <a:p>
            <a:pPr marL="0" lvl="0" indent="0" algn="ctr" defTabSz="914400">
              <a:spcBef>
                <a:spcPts val="0"/>
              </a:spcBef>
              <a:buNone/>
            </a:pPr>
            <a:r>
              <a:rPr lang="en-US" sz="1800" b="1" kern="0" dirty="0">
                <a:solidFill>
                  <a:schemeClr val="bg1"/>
                </a:solidFill>
                <a:latin typeface="Arial" panose="020B0604020202020204" pitchFamily="34" charset="0"/>
                <a:cs typeface="Arial" panose="020B0604020202020204" pitchFamily="34" charset="0"/>
              </a:rPr>
              <a:t>Advocacy &amp; Thought Leadership</a:t>
            </a:r>
          </a:p>
        </p:txBody>
      </p:sp>
      <p:sp>
        <p:nvSpPr>
          <p:cNvPr id="13" name="Content Placeholder 12">
            <a:extLst>
              <a:ext uri="{FF2B5EF4-FFF2-40B4-BE49-F238E27FC236}">
                <a16:creationId xmlns:a16="http://schemas.microsoft.com/office/drawing/2014/main" id="{D853A7AF-E63C-4F43-BE8B-C1790BCABD57}"/>
              </a:ext>
            </a:extLst>
          </p:cNvPr>
          <p:cNvSpPr>
            <a:spLocks noGrp="1"/>
          </p:cNvSpPr>
          <p:nvPr>
            <p:ph sz="quarter" idx="19"/>
          </p:nvPr>
        </p:nvSpPr>
        <p:spPr>
          <a:xfrm>
            <a:off x="7525499" y="2134517"/>
            <a:ext cx="1786935" cy="4586957"/>
          </a:xfrm>
        </p:spPr>
        <p:txBody>
          <a:bodyPr/>
          <a:lstStyle/>
          <a:p>
            <a:pPr marL="0" lvl="0" indent="0" algn="r">
              <a:spcBef>
                <a:spcPts val="800"/>
              </a:spcBef>
              <a:buNone/>
            </a:pPr>
            <a:r>
              <a:rPr lang="en-US" altLang="en-US" sz="1800" b="1" dirty="0">
                <a:solidFill>
                  <a:prstClr val="black"/>
                </a:solidFill>
                <a:latin typeface="Arial" panose="020B0604020202020204" pitchFamily="34" charset="0"/>
                <a:cs typeface="Arial" panose="020B0604020202020204" pitchFamily="34" charset="0"/>
              </a:rPr>
              <a:t>National Military Leadership Council</a:t>
            </a:r>
          </a:p>
          <a:p>
            <a:pPr marL="0" lvl="0" indent="0" algn="r">
              <a:spcBef>
                <a:spcPts val="800"/>
              </a:spcBef>
              <a:buNone/>
            </a:pPr>
            <a:r>
              <a:rPr lang="en-US" altLang="en-US" sz="1800" b="1" u="sng" dirty="0">
                <a:solidFill>
                  <a:prstClr val="black"/>
                </a:solidFill>
                <a:latin typeface="Arial" panose="020B0604020202020204" pitchFamily="34" charset="0"/>
                <a:cs typeface="Arial" panose="020B0604020202020204" pitchFamily="34" charset="0"/>
              </a:rPr>
              <a:t>Military Public Private Partnership</a:t>
            </a:r>
            <a:endParaRPr lang="en-US" altLang="en-US" sz="1800" b="1" dirty="0">
              <a:solidFill>
                <a:prstClr val="black"/>
              </a:solidFill>
              <a:latin typeface="Arial" panose="020B0604020202020204" pitchFamily="34" charset="0"/>
              <a:cs typeface="Arial" panose="020B0604020202020204" pitchFamily="34" charset="0"/>
            </a:endParaRPr>
          </a:p>
          <a:p>
            <a:pPr marL="0" lvl="0" indent="0" algn="r">
              <a:spcBef>
                <a:spcPts val="1600"/>
              </a:spcBef>
              <a:buNone/>
            </a:pPr>
            <a:r>
              <a:rPr lang="en-US" altLang="en-US" sz="1800" b="1" dirty="0">
                <a:solidFill>
                  <a:prstClr val="black"/>
                </a:solidFill>
                <a:latin typeface="Arial" panose="020B0604020202020204" pitchFamily="34" charset="0"/>
                <a:cs typeface="Arial" panose="020B0604020202020204" pitchFamily="34" charset="0"/>
              </a:rPr>
              <a:t>$3.5 M Annual Support to Youth Programs </a:t>
            </a:r>
          </a:p>
        </p:txBody>
      </p:sp>
      <p:sp>
        <p:nvSpPr>
          <p:cNvPr id="4" name="Slide Number Placeholder 3">
            <a:extLst>
              <a:ext uri="{FF2B5EF4-FFF2-40B4-BE49-F238E27FC236}">
                <a16:creationId xmlns:a16="http://schemas.microsoft.com/office/drawing/2014/main" id="{D5E656FB-FF4E-2749-98CC-91D3BD642DE0}"/>
              </a:ext>
            </a:extLst>
          </p:cNvPr>
          <p:cNvSpPr>
            <a:spLocks noGrp="1"/>
          </p:cNvSpPr>
          <p:nvPr>
            <p:ph type="sldNum" sz="quarter" idx="21"/>
          </p:nvPr>
        </p:nvSpPr>
        <p:spPr/>
        <p:txBody>
          <a:bodyPr/>
          <a:lstStyle/>
          <a:p>
            <a:fld id="{47BF7190-2855-4E4B-808F-7B8294BFAC91}" type="slidenum">
              <a:rPr lang="en-US" smtClean="0"/>
              <a:pPr/>
              <a:t>67</a:t>
            </a:fld>
            <a:endParaRPr lang="en-US" dirty="0"/>
          </a:p>
        </p:txBody>
      </p:sp>
    </p:spTree>
    <p:extLst>
      <p:ext uri="{BB962C8B-B14F-4D97-AF65-F5344CB8AC3E}">
        <p14:creationId xmlns:p14="http://schemas.microsoft.com/office/powerpoint/2010/main" val="339696543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B41E770F-C7CB-8040-9990-84FDB80FFC32}"/>
              </a:ext>
            </a:extLst>
          </p:cNvPr>
          <p:cNvSpPr>
            <a:spLocks noGrp="1"/>
          </p:cNvSpPr>
          <p:nvPr>
            <p:ph type="title"/>
          </p:nvPr>
        </p:nvSpPr>
        <p:spPr>
          <a:xfrm>
            <a:off x="1689306" y="146028"/>
            <a:ext cx="7791895" cy="910424"/>
          </a:xfrm>
        </p:spPr>
        <p:txBody>
          <a:bodyPr>
            <a:noAutofit/>
          </a:bodyPr>
          <a:lstStyle/>
          <a:p>
            <a:pPr marL="93663" indent="-93663">
              <a:spcBef>
                <a:spcPts val="2400"/>
              </a:spcBef>
              <a:spcAft>
                <a:spcPts val="600"/>
              </a:spcAft>
            </a:pPr>
            <a:r>
              <a:rPr lang="en-US" sz="3100" b="0" dirty="0">
                <a:solidFill>
                  <a:srgbClr val="7030A0"/>
                </a:solidFill>
                <a:latin typeface="+mn-lt"/>
              </a:rPr>
              <a:t>PARTNERSHIPS:</a:t>
            </a:r>
            <a:br>
              <a:rPr lang="en-US" sz="2800" b="0" dirty="0">
                <a:solidFill>
                  <a:srgbClr val="7030A0"/>
                </a:solidFill>
                <a:latin typeface="+mn-lt"/>
              </a:rPr>
            </a:br>
            <a:r>
              <a:rPr lang="en-US" sz="3600" dirty="0">
                <a:solidFill>
                  <a:srgbClr val="39207B">
                    <a:lumMod val="60000"/>
                    <a:lumOff val="40000"/>
                  </a:srgbClr>
                </a:solidFill>
                <a:latin typeface="Gill Sans" charset="0"/>
                <a:ea typeface="Gill Sans" charset="0"/>
                <a:cs typeface="Gill Sans" charset="0"/>
              </a:rPr>
              <a:t>Background on Partnerships</a:t>
            </a:r>
            <a:endParaRPr lang="en-US" sz="3600" b="0" dirty="0">
              <a:latin typeface="+mn-lt"/>
            </a:endParaRPr>
          </a:p>
        </p:txBody>
      </p:sp>
      <p:sp>
        <p:nvSpPr>
          <p:cNvPr id="8" name="Rectangle 7" descr="An American flag graphic waves, with beams of gold behind it. Also shown is the Boys &amp; Girls Clubs of America logo as well as the Affiliated Military Youth Programs Better Together logo.">
            <a:extLst>
              <a:ext uri="{FF2B5EF4-FFF2-40B4-BE49-F238E27FC236}">
                <a16:creationId xmlns:a16="http://schemas.microsoft.com/office/drawing/2014/main" id="{2F9B2AEE-54C5-3146-B573-F9B62ED71FF8}"/>
              </a:ext>
            </a:extLst>
          </p:cNvPr>
          <p:cNvSpPr/>
          <p:nvPr/>
        </p:nvSpPr>
        <p:spPr>
          <a:xfrm>
            <a:off x="9936480" y="0"/>
            <a:ext cx="2255520" cy="1702676"/>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0" name="Content Placeholder 19">
            <a:extLst>
              <a:ext uri="{FF2B5EF4-FFF2-40B4-BE49-F238E27FC236}">
                <a16:creationId xmlns:a16="http://schemas.microsoft.com/office/drawing/2014/main" id="{5D118A78-3B3F-6A47-880E-26189A321A42}"/>
              </a:ext>
            </a:extLst>
          </p:cNvPr>
          <p:cNvSpPr>
            <a:spLocks noGrp="1"/>
          </p:cNvSpPr>
          <p:nvPr>
            <p:ph sz="quarter" idx="10"/>
          </p:nvPr>
        </p:nvSpPr>
        <p:spPr>
          <a:xfrm>
            <a:off x="1797269" y="1495898"/>
            <a:ext cx="9317421" cy="4989568"/>
          </a:xfrm>
        </p:spPr>
        <p:txBody>
          <a:bodyPr/>
          <a:lstStyle/>
          <a:p>
            <a:pPr marL="0" lvl="0" indent="0">
              <a:spcBef>
                <a:spcPts val="0"/>
              </a:spcBef>
              <a:buNone/>
            </a:pPr>
            <a:r>
              <a:rPr lang="en-US" sz="1800" dirty="0">
                <a:solidFill>
                  <a:prstClr val="black"/>
                </a:solidFill>
                <a:latin typeface="Calibri"/>
                <a:cs typeface="Calibri"/>
              </a:rPr>
              <a:t>The PEAR Institute: Partnerships in Education and Resilience is a </a:t>
            </a:r>
            <a:br>
              <a:rPr lang="en-US" sz="1800" dirty="0">
                <a:solidFill>
                  <a:prstClr val="black"/>
                </a:solidFill>
                <a:latin typeface="Calibri"/>
                <a:cs typeface="Calibri"/>
              </a:rPr>
            </a:br>
            <a:r>
              <a:rPr lang="en-US" sz="1800" dirty="0">
                <a:solidFill>
                  <a:prstClr val="black"/>
                </a:solidFill>
                <a:latin typeface="Calibri"/>
                <a:cs typeface="Calibri"/>
              </a:rPr>
              <a:t>translational center located in McLean Hospital and Harvard Medical</a:t>
            </a:r>
            <a:br>
              <a:rPr lang="en-US" sz="1800" dirty="0">
                <a:solidFill>
                  <a:prstClr val="black"/>
                </a:solidFill>
                <a:latin typeface="Calibri"/>
                <a:cs typeface="Calibri"/>
              </a:rPr>
            </a:br>
            <a:r>
              <a:rPr lang="en-US" sz="1800" dirty="0">
                <a:solidFill>
                  <a:prstClr val="black"/>
                </a:solidFill>
                <a:latin typeface="Calibri"/>
                <a:cs typeface="Calibri"/>
              </a:rPr>
              <a:t>School </a:t>
            </a:r>
            <a:r>
              <a:rPr lang="en-US" sz="1800" dirty="0">
                <a:solidFill>
                  <a:srgbClr val="39207B">
                    <a:lumMod val="60000"/>
                    <a:lumOff val="40000"/>
                  </a:srgbClr>
                </a:solidFill>
                <a:latin typeface="Calibri"/>
                <a:cs typeface="Calibri"/>
              </a:rPr>
              <a:t>that </a:t>
            </a:r>
            <a:r>
              <a:rPr lang="en-US" sz="1800" b="1" i="1" dirty="0">
                <a:solidFill>
                  <a:srgbClr val="39207B">
                    <a:lumMod val="60000"/>
                    <a:lumOff val="40000"/>
                  </a:srgbClr>
                </a:solidFill>
                <a:latin typeface="Calibri"/>
                <a:cs typeface="Calibri"/>
              </a:rPr>
              <a:t>bridges research to practice</a:t>
            </a:r>
            <a:r>
              <a:rPr lang="en-US" sz="1800" dirty="0">
                <a:solidFill>
                  <a:srgbClr val="39207B">
                    <a:lumMod val="60000"/>
                    <a:lumOff val="40000"/>
                  </a:srgbClr>
                </a:solidFill>
                <a:latin typeface="Calibri"/>
                <a:cs typeface="Calibri"/>
              </a:rPr>
              <a:t>. </a:t>
            </a:r>
          </a:p>
          <a:p>
            <a:pPr marL="3041650" lvl="0" indent="0">
              <a:spcBef>
                <a:spcPts val="0"/>
              </a:spcBef>
              <a:buNone/>
            </a:pPr>
            <a:r>
              <a:rPr lang="en-US" sz="1800" dirty="0">
                <a:solidFill>
                  <a:prstClr val="black"/>
                </a:solidFill>
                <a:latin typeface="Calibri"/>
                <a:cs typeface="Calibri"/>
              </a:rPr>
              <a:t>Founded by Gil Noam, Ed.D., Ph.D. </a:t>
            </a:r>
            <a:r>
              <a:rPr lang="en-US" sz="1800" i="1" dirty="0">
                <a:solidFill>
                  <a:prstClr val="black"/>
                </a:solidFill>
                <a:latin typeface="Calibri"/>
                <a:cs typeface="Calibri"/>
              </a:rPr>
              <a:t>(Habil), </a:t>
            </a:r>
            <a:r>
              <a:rPr lang="en-US" sz="1800" dirty="0">
                <a:solidFill>
                  <a:prstClr val="black"/>
                </a:solidFill>
                <a:latin typeface="Calibri"/>
                <a:cs typeface="Calibri"/>
              </a:rPr>
              <a:t>PEAR takes a</a:t>
            </a:r>
            <a:r>
              <a:rPr lang="en-US" sz="1800" b="1" i="1" dirty="0">
                <a:solidFill>
                  <a:srgbClr val="2F9688"/>
                </a:solidFill>
                <a:latin typeface="Calibri"/>
                <a:cs typeface="Calibri"/>
              </a:rPr>
              <a:t> </a:t>
            </a:r>
            <a:r>
              <a:rPr lang="en-US" sz="1800" b="1" i="1" dirty="0">
                <a:solidFill>
                  <a:srgbClr val="39207B">
                    <a:lumMod val="60000"/>
                    <a:lumOff val="40000"/>
                  </a:srgbClr>
                </a:solidFill>
                <a:latin typeface="Calibri"/>
                <a:cs typeface="Calibri"/>
              </a:rPr>
              <a:t>developmental approach</a:t>
            </a:r>
            <a:r>
              <a:rPr lang="en-US" sz="1800" b="1" dirty="0">
                <a:solidFill>
                  <a:srgbClr val="39207B">
                    <a:lumMod val="60000"/>
                    <a:lumOff val="40000"/>
                  </a:srgbClr>
                </a:solidFill>
                <a:latin typeface="Calibri"/>
                <a:cs typeface="Calibri"/>
              </a:rPr>
              <a:t> </a:t>
            </a:r>
            <a:r>
              <a:rPr lang="en-US" sz="1800" dirty="0">
                <a:solidFill>
                  <a:prstClr val="black"/>
                </a:solidFill>
                <a:latin typeface="Calibri"/>
                <a:cs typeface="Calibri"/>
              </a:rPr>
              <a:t>to help youth thrive in society and meet their potential.</a:t>
            </a:r>
          </a:p>
          <a:p>
            <a:pPr marL="3041650" lvl="0" indent="0">
              <a:spcBef>
                <a:spcPts val="0"/>
              </a:spcBef>
              <a:buNone/>
            </a:pPr>
            <a:endParaRPr lang="en-US" sz="2400" dirty="0">
              <a:solidFill>
                <a:prstClr val="black"/>
              </a:solidFill>
              <a:latin typeface="Calibri"/>
              <a:cs typeface="Calibri"/>
            </a:endParaRPr>
          </a:p>
          <a:p>
            <a:pPr marL="3041650" lvl="0" indent="0">
              <a:spcBef>
                <a:spcPts val="0"/>
              </a:spcBef>
              <a:buNone/>
            </a:pPr>
            <a:r>
              <a:rPr lang="en-US" dirty="0">
                <a:solidFill>
                  <a:prstClr val="black"/>
                </a:solidFill>
                <a:latin typeface="Calibri"/>
                <a:cs typeface="Calibri"/>
              </a:rPr>
              <a:t>PEAR and BGCA partnership includes:</a:t>
            </a:r>
          </a:p>
          <a:p>
            <a:pPr marL="3386138" lvl="0" indent="-344488">
              <a:spcBef>
                <a:spcPts val="0"/>
              </a:spcBef>
              <a:buFont typeface="Arial" charset="0"/>
              <a:buChar char="•"/>
            </a:pPr>
            <a:r>
              <a:rPr lang="en-US" b="1" dirty="0">
                <a:solidFill>
                  <a:srgbClr val="39207B">
                    <a:lumMod val="60000"/>
                    <a:lumOff val="40000"/>
                  </a:srgbClr>
                </a:solidFill>
                <a:latin typeface="Calibri"/>
                <a:cs typeface="Calibri"/>
              </a:rPr>
              <a:t>STEM </a:t>
            </a:r>
          </a:p>
          <a:p>
            <a:pPr marL="3386138" lvl="0" indent="-344488">
              <a:spcBef>
                <a:spcPts val="0"/>
              </a:spcBef>
              <a:buFont typeface="Arial" charset="0"/>
              <a:buChar char="•"/>
            </a:pPr>
            <a:r>
              <a:rPr lang="en-US" b="1" dirty="0">
                <a:solidFill>
                  <a:srgbClr val="39207B">
                    <a:lumMod val="60000"/>
                    <a:lumOff val="40000"/>
                  </a:srgbClr>
                </a:solidFill>
                <a:latin typeface="Calibri"/>
                <a:cs typeface="Calibri"/>
              </a:rPr>
              <a:t>Social Emotional Development Programming</a:t>
            </a:r>
          </a:p>
          <a:p>
            <a:pPr marL="3386138" lvl="0" indent="-344488">
              <a:spcBef>
                <a:spcPts val="0"/>
              </a:spcBef>
              <a:buFont typeface="Arial" charset="0"/>
              <a:buChar char="•"/>
            </a:pPr>
            <a:r>
              <a:rPr lang="en-US" b="1" dirty="0">
                <a:solidFill>
                  <a:srgbClr val="39207B">
                    <a:lumMod val="60000"/>
                    <a:lumOff val="40000"/>
                  </a:srgbClr>
                </a:solidFill>
                <a:latin typeface="Calibri"/>
                <a:cs typeface="Calibri"/>
              </a:rPr>
              <a:t>Training and assessment</a:t>
            </a:r>
          </a:p>
        </p:txBody>
      </p:sp>
      <p:pic>
        <p:nvPicPr>
          <p:cNvPr id="2" name="Picture 1" descr="Man smiles"/>
          <p:cNvPicPr>
            <a:picLocks noChangeAspect="1"/>
          </p:cNvPicPr>
          <p:nvPr/>
        </p:nvPicPr>
        <p:blipFill rotWithShape="1">
          <a:blip r:embed="rId3">
            <a:extLst>
              <a:ext uri="{28A0092B-C50C-407E-A947-70E740481C1C}">
                <a14:useLocalDpi xmlns:a14="http://schemas.microsoft.com/office/drawing/2010/main"/>
              </a:ext>
            </a:extLst>
          </a:blip>
          <a:srcRect l="27210" r="14203" b="3774"/>
          <a:stretch/>
        </p:blipFill>
        <p:spPr>
          <a:xfrm flipH="1">
            <a:off x="1768462" y="2419229"/>
            <a:ext cx="3046144" cy="3331353"/>
          </a:xfrm>
          <a:prstGeom prst="rect">
            <a:avLst/>
          </a:prstGeom>
        </p:spPr>
      </p:pic>
      <p:sp>
        <p:nvSpPr>
          <p:cNvPr id="4" name="Slide Number Placeholder 3">
            <a:extLst>
              <a:ext uri="{FF2B5EF4-FFF2-40B4-BE49-F238E27FC236}">
                <a16:creationId xmlns:a16="http://schemas.microsoft.com/office/drawing/2014/main" id="{DA263D63-17E4-3A40-A4E5-82124AA7C861}"/>
              </a:ext>
            </a:extLst>
          </p:cNvPr>
          <p:cNvSpPr>
            <a:spLocks noGrp="1"/>
          </p:cNvSpPr>
          <p:nvPr>
            <p:ph type="sldNum" sz="quarter" idx="12"/>
          </p:nvPr>
        </p:nvSpPr>
        <p:spPr/>
        <p:txBody>
          <a:bodyPr/>
          <a:lstStyle/>
          <a:p>
            <a:fld id="{47BF7190-2855-4E4B-808F-7B8294BFAC91}" type="slidenum">
              <a:rPr lang="en-US" smtClean="0"/>
              <a:pPr/>
              <a:t>68</a:t>
            </a:fld>
            <a:endParaRPr lang="en-US" dirty="0"/>
          </a:p>
        </p:txBody>
      </p:sp>
    </p:spTree>
    <p:extLst>
      <p:ext uri="{BB962C8B-B14F-4D97-AF65-F5344CB8AC3E}">
        <p14:creationId xmlns:p14="http://schemas.microsoft.com/office/powerpoint/2010/main" val="25661821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Title 102"/>
          <p:cNvSpPr>
            <a:spLocks noGrp="1"/>
          </p:cNvSpPr>
          <p:nvPr>
            <p:ph type="title"/>
          </p:nvPr>
        </p:nvSpPr>
        <p:spPr>
          <a:xfrm>
            <a:off x="1489415" y="-54364"/>
            <a:ext cx="6874838" cy="910424"/>
          </a:xfrm>
        </p:spPr>
        <p:txBody>
          <a:bodyPr>
            <a:normAutofit/>
          </a:bodyPr>
          <a:lstStyle/>
          <a:p>
            <a:r>
              <a:rPr lang="en-US" sz="2000" dirty="0"/>
              <a:t>Outreach to Military Connected Families</a:t>
            </a:r>
          </a:p>
        </p:txBody>
      </p:sp>
      <p:grpSp>
        <p:nvGrpSpPr>
          <p:cNvPr id="110" name="Group 109" descr="The Boys and Girls Club of America, Better Together Logo for military public to private partnership.">
            <a:extLst>
              <a:ext uri="{FF2B5EF4-FFF2-40B4-BE49-F238E27FC236}">
                <a16:creationId xmlns:a16="http://schemas.microsoft.com/office/drawing/2014/main" id="{E8AC2A70-3CF0-A745-926B-0792A0CA62E4}"/>
              </a:ext>
            </a:extLst>
          </p:cNvPr>
          <p:cNvGrpSpPr/>
          <p:nvPr/>
        </p:nvGrpSpPr>
        <p:grpSpPr>
          <a:xfrm>
            <a:off x="5543256" y="120391"/>
            <a:ext cx="1105488" cy="1044612"/>
            <a:chOff x="5520704" y="105872"/>
            <a:chExt cx="1105488" cy="1044612"/>
          </a:xfrm>
        </p:grpSpPr>
        <p:sp>
          <p:nvSpPr>
            <p:cNvPr id="91" name="object 91" descr="The Boys and Girls Club of America, Better Together Logo for military public to private partnership."/>
            <p:cNvSpPr/>
            <p:nvPr/>
          </p:nvSpPr>
          <p:spPr>
            <a:xfrm>
              <a:off x="5520704" y="105872"/>
              <a:ext cx="1105488" cy="1044612"/>
            </a:xfrm>
            <a:prstGeom prst="rect">
              <a:avLst/>
            </a:prstGeom>
            <a:blipFill>
              <a:blip r:embed="rId3" cstate="print"/>
              <a:stretch>
                <a:fillRect/>
              </a:stretch>
            </a:blipFill>
          </p:spPr>
          <p:txBody>
            <a:bodyPr wrap="square" lIns="0" tIns="0" rIns="0" bIns="0" rtlCol="0"/>
            <a:lstStyle/>
            <a:p>
              <a:endParaRPr sz="1227" dirty="0">
                <a:solidFill>
                  <a:prstClr val="black"/>
                </a:solidFill>
              </a:endParaRPr>
            </a:p>
          </p:txBody>
        </p:sp>
        <p:sp>
          <p:nvSpPr>
            <p:cNvPr id="92" name="object 92"/>
            <p:cNvSpPr/>
            <p:nvPr/>
          </p:nvSpPr>
          <p:spPr>
            <a:xfrm>
              <a:off x="5850345" y="804751"/>
              <a:ext cx="41131" cy="0"/>
            </a:xfrm>
            <a:custGeom>
              <a:avLst/>
              <a:gdLst/>
              <a:ahLst/>
              <a:cxnLst/>
              <a:rect l="l" t="t" r="r" b="b"/>
              <a:pathLst>
                <a:path w="60325">
                  <a:moveTo>
                    <a:pt x="0" y="0"/>
                  </a:moveTo>
                  <a:lnTo>
                    <a:pt x="60210" y="0"/>
                  </a:lnTo>
                </a:path>
              </a:pathLst>
            </a:custGeom>
            <a:ln w="17779">
              <a:solidFill>
                <a:srgbClr val="033573"/>
              </a:solidFill>
            </a:ln>
          </p:spPr>
          <p:txBody>
            <a:bodyPr wrap="square" lIns="0" tIns="0" rIns="0" bIns="0" rtlCol="0"/>
            <a:lstStyle/>
            <a:p>
              <a:endParaRPr sz="1227" dirty="0">
                <a:solidFill>
                  <a:prstClr val="black"/>
                </a:solidFill>
              </a:endParaRPr>
            </a:p>
          </p:txBody>
        </p:sp>
        <p:sp>
          <p:nvSpPr>
            <p:cNvPr id="93" name="object 93"/>
            <p:cNvSpPr/>
            <p:nvPr/>
          </p:nvSpPr>
          <p:spPr>
            <a:xfrm>
              <a:off x="5754297" y="798257"/>
              <a:ext cx="60614" cy="0"/>
            </a:xfrm>
            <a:custGeom>
              <a:avLst/>
              <a:gdLst/>
              <a:ahLst/>
              <a:cxnLst/>
              <a:rect l="l" t="t" r="r" b="b"/>
              <a:pathLst>
                <a:path w="88900">
                  <a:moveTo>
                    <a:pt x="0" y="0"/>
                  </a:moveTo>
                  <a:lnTo>
                    <a:pt x="88747" y="0"/>
                  </a:lnTo>
                </a:path>
              </a:pathLst>
            </a:custGeom>
            <a:ln w="36829">
              <a:solidFill>
                <a:srgbClr val="033573"/>
              </a:solidFill>
            </a:ln>
          </p:spPr>
          <p:txBody>
            <a:bodyPr wrap="square" lIns="0" tIns="0" rIns="0" bIns="0" rtlCol="0"/>
            <a:lstStyle/>
            <a:p>
              <a:endParaRPr sz="1227" dirty="0">
                <a:solidFill>
                  <a:prstClr val="black"/>
                </a:solidFill>
              </a:endParaRPr>
            </a:p>
          </p:txBody>
        </p:sp>
        <p:sp>
          <p:nvSpPr>
            <p:cNvPr id="94" name="object 94"/>
            <p:cNvSpPr/>
            <p:nvPr/>
          </p:nvSpPr>
          <p:spPr>
            <a:xfrm>
              <a:off x="5754297" y="769682"/>
              <a:ext cx="91786" cy="0"/>
            </a:xfrm>
            <a:custGeom>
              <a:avLst/>
              <a:gdLst/>
              <a:ahLst/>
              <a:cxnLst/>
              <a:rect l="l" t="t" r="r" b="b"/>
              <a:pathLst>
                <a:path w="134620">
                  <a:moveTo>
                    <a:pt x="0" y="0"/>
                  </a:moveTo>
                  <a:lnTo>
                    <a:pt x="134112" y="0"/>
                  </a:lnTo>
                </a:path>
              </a:pathLst>
            </a:custGeom>
            <a:ln w="46990">
              <a:solidFill>
                <a:srgbClr val="033573"/>
              </a:solidFill>
            </a:ln>
          </p:spPr>
          <p:txBody>
            <a:bodyPr wrap="square" lIns="0" tIns="0" rIns="0" bIns="0" rtlCol="0"/>
            <a:lstStyle/>
            <a:p>
              <a:endParaRPr sz="1227" dirty="0">
                <a:solidFill>
                  <a:prstClr val="black"/>
                </a:solidFill>
              </a:endParaRPr>
            </a:p>
          </p:txBody>
        </p:sp>
        <p:sp>
          <p:nvSpPr>
            <p:cNvPr id="95" name="object 95"/>
            <p:cNvSpPr/>
            <p:nvPr/>
          </p:nvSpPr>
          <p:spPr>
            <a:xfrm>
              <a:off x="5754297" y="741973"/>
              <a:ext cx="60614" cy="0"/>
            </a:xfrm>
            <a:custGeom>
              <a:avLst/>
              <a:gdLst/>
              <a:ahLst/>
              <a:cxnLst/>
              <a:rect l="l" t="t" r="r" b="b"/>
              <a:pathLst>
                <a:path w="88900">
                  <a:moveTo>
                    <a:pt x="0" y="0"/>
                  </a:moveTo>
                  <a:lnTo>
                    <a:pt x="88747" y="0"/>
                  </a:lnTo>
                </a:path>
              </a:pathLst>
            </a:custGeom>
            <a:ln w="34289">
              <a:solidFill>
                <a:srgbClr val="033573"/>
              </a:solidFill>
            </a:ln>
          </p:spPr>
          <p:txBody>
            <a:bodyPr wrap="square" lIns="0" tIns="0" rIns="0" bIns="0" rtlCol="0"/>
            <a:lstStyle/>
            <a:p>
              <a:endParaRPr sz="1227" dirty="0">
                <a:solidFill>
                  <a:prstClr val="black"/>
                </a:solidFill>
              </a:endParaRPr>
            </a:p>
          </p:txBody>
        </p:sp>
        <p:sp>
          <p:nvSpPr>
            <p:cNvPr id="96" name="object 96"/>
            <p:cNvSpPr/>
            <p:nvPr/>
          </p:nvSpPr>
          <p:spPr>
            <a:xfrm>
              <a:off x="5850345" y="736345"/>
              <a:ext cx="41131" cy="0"/>
            </a:xfrm>
            <a:custGeom>
              <a:avLst/>
              <a:gdLst/>
              <a:ahLst/>
              <a:cxnLst/>
              <a:rect l="l" t="t" r="r" b="b"/>
              <a:pathLst>
                <a:path w="60325">
                  <a:moveTo>
                    <a:pt x="0" y="0"/>
                  </a:moveTo>
                  <a:lnTo>
                    <a:pt x="60210" y="0"/>
                  </a:lnTo>
                </a:path>
              </a:pathLst>
            </a:custGeom>
            <a:ln w="17779">
              <a:solidFill>
                <a:srgbClr val="033573"/>
              </a:solidFill>
            </a:ln>
          </p:spPr>
          <p:txBody>
            <a:bodyPr wrap="square" lIns="0" tIns="0" rIns="0" bIns="0" rtlCol="0"/>
            <a:lstStyle/>
            <a:p>
              <a:endParaRPr sz="1227" dirty="0">
                <a:solidFill>
                  <a:prstClr val="black"/>
                </a:solidFill>
              </a:endParaRPr>
            </a:p>
          </p:txBody>
        </p:sp>
        <p:sp>
          <p:nvSpPr>
            <p:cNvPr id="97" name="object 97"/>
            <p:cNvSpPr/>
            <p:nvPr/>
          </p:nvSpPr>
          <p:spPr>
            <a:xfrm>
              <a:off x="6272551" y="798257"/>
              <a:ext cx="60614" cy="0"/>
            </a:xfrm>
            <a:custGeom>
              <a:avLst/>
              <a:gdLst/>
              <a:ahLst/>
              <a:cxnLst/>
              <a:rect l="l" t="t" r="r" b="b"/>
              <a:pathLst>
                <a:path w="88900">
                  <a:moveTo>
                    <a:pt x="0" y="0"/>
                  </a:moveTo>
                  <a:lnTo>
                    <a:pt x="88747" y="0"/>
                  </a:lnTo>
                </a:path>
              </a:pathLst>
            </a:custGeom>
            <a:ln w="36829">
              <a:solidFill>
                <a:srgbClr val="033573"/>
              </a:solidFill>
            </a:ln>
          </p:spPr>
          <p:txBody>
            <a:bodyPr wrap="square" lIns="0" tIns="0" rIns="0" bIns="0" rtlCol="0"/>
            <a:lstStyle/>
            <a:p>
              <a:endParaRPr sz="1227" dirty="0">
                <a:solidFill>
                  <a:prstClr val="black"/>
                </a:solidFill>
              </a:endParaRPr>
            </a:p>
          </p:txBody>
        </p:sp>
        <p:sp>
          <p:nvSpPr>
            <p:cNvPr id="98" name="object 98"/>
            <p:cNvSpPr/>
            <p:nvPr/>
          </p:nvSpPr>
          <p:spPr>
            <a:xfrm>
              <a:off x="6272552" y="769682"/>
              <a:ext cx="91786" cy="0"/>
            </a:xfrm>
            <a:custGeom>
              <a:avLst/>
              <a:gdLst/>
              <a:ahLst/>
              <a:cxnLst/>
              <a:rect l="l" t="t" r="r" b="b"/>
              <a:pathLst>
                <a:path w="134620">
                  <a:moveTo>
                    <a:pt x="0" y="0"/>
                  </a:moveTo>
                  <a:lnTo>
                    <a:pt x="134112" y="0"/>
                  </a:lnTo>
                </a:path>
              </a:pathLst>
            </a:custGeom>
            <a:ln w="46990">
              <a:solidFill>
                <a:srgbClr val="033573"/>
              </a:solidFill>
            </a:ln>
          </p:spPr>
          <p:txBody>
            <a:bodyPr wrap="square" lIns="0" tIns="0" rIns="0" bIns="0" rtlCol="0"/>
            <a:lstStyle/>
            <a:p>
              <a:endParaRPr sz="1227" dirty="0">
                <a:solidFill>
                  <a:prstClr val="black"/>
                </a:solidFill>
              </a:endParaRPr>
            </a:p>
          </p:txBody>
        </p:sp>
        <p:sp>
          <p:nvSpPr>
            <p:cNvPr id="99" name="object 99"/>
            <p:cNvSpPr/>
            <p:nvPr/>
          </p:nvSpPr>
          <p:spPr>
            <a:xfrm>
              <a:off x="6272551" y="741973"/>
              <a:ext cx="60614" cy="0"/>
            </a:xfrm>
            <a:custGeom>
              <a:avLst/>
              <a:gdLst/>
              <a:ahLst/>
              <a:cxnLst/>
              <a:rect l="l" t="t" r="r" b="b"/>
              <a:pathLst>
                <a:path w="88900">
                  <a:moveTo>
                    <a:pt x="0" y="0"/>
                  </a:moveTo>
                  <a:lnTo>
                    <a:pt x="88747" y="0"/>
                  </a:lnTo>
                </a:path>
              </a:pathLst>
            </a:custGeom>
            <a:ln w="34289">
              <a:solidFill>
                <a:srgbClr val="033573"/>
              </a:solidFill>
            </a:ln>
          </p:spPr>
          <p:txBody>
            <a:bodyPr wrap="square" lIns="0" tIns="0" rIns="0" bIns="0" rtlCol="0"/>
            <a:lstStyle/>
            <a:p>
              <a:endParaRPr sz="1227" dirty="0">
                <a:solidFill>
                  <a:prstClr val="black"/>
                </a:solidFill>
              </a:endParaRPr>
            </a:p>
          </p:txBody>
        </p:sp>
      </p:grpSp>
      <p:pic>
        <p:nvPicPr>
          <p:cNvPr id="109" name="Picture 108" descr="Graphic that demonstrates The boys and girls club of america mission to connect an additional 250k military youth to critical youth development and family services.  The logos for the partnered corporations are listed at the bottom of the graphic.">
            <a:extLst>
              <a:ext uri="{FF2B5EF4-FFF2-40B4-BE49-F238E27FC236}">
                <a16:creationId xmlns:a16="http://schemas.microsoft.com/office/drawing/2014/main" id="{F40620C2-49FB-4085-ADB2-85A4501155B0}"/>
              </a:ext>
            </a:extLst>
          </p:cNvPr>
          <p:cNvPicPr>
            <a:picLocks noChangeAspect="1"/>
          </p:cNvPicPr>
          <p:nvPr/>
        </p:nvPicPr>
        <p:blipFill>
          <a:blip r:embed="rId4"/>
          <a:stretch>
            <a:fillRect/>
          </a:stretch>
        </p:blipFill>
        <p:spPr>
          <a:xfrm>
            <a:off x="3478695" y="1233408"/>
            <a:ext cx="5234609" cy="5536354"/>
          </a:xfrm>
          <a:prstGeom prst="rect">
            <a:avLst/>
          </a:prstGeom>
        </p:spPr>
      </p:pic>
      <p:sp>
        <p:nvSpPr>
          <p:cNvPr id="104" name="Rectangle 103" descr="An American flag graphic waves, with beams of gold behind it. Also shown is the Boys &amp; Girls Clubs of America logo as well as the Affiliated Military Youth Programs Better Together logo.">
            <a:extLst>
              <a:ext uri="{FF2B5EF4-FFF2-40B4-BE49-F238E27FC236}">
                <a16:creationId xmlns:a16="http://schemas.microsoft.com/office/drawing/2014/main" id="{D380C097-E159-A947-BB2D-38521962358E}"/>
              </a:ext>
            </a:extLst>
          </p:cNvPr>
          <p:cNvSpPr/>
          <p:nvPr/>
        </p:nvSpPr>
        <p:spPr>
          <a:xfrm>
            <a:off x="9936480" y="0"/>
            <a:ext cx="2255520" cy="1702676"/>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7" name="Slide Number Placeholder 106">
            <a:extLst>
              <a:ext uri="{FF2B5EF4-FFF2-40B4-BE49-F238E27FC236}">
                <a16:creationId xmlns:a16="http://schemas.microsoft.com/office/drawing/2014/main" id="{530C65A8-5D05-A248-8B25-B5ABAF399852}"/>
              </a:ext>
            </a:extLst>
          </p:cNvPr>
          <p:cNvSpPr>
            <a:spLocks noGrp="1"/>
          </p:cNvSpPr>
          <p:nvPr>
            <p:ph type="sldNum" sz="quarter" idx="12"/>
          </p:nvPr>
        </p:nvSpPr>
        <p:spPr/>
        <p:txBody>
          <a:bodyPr/>
          <a:lstStyle/>
          <a:p>
            <a:fld id="{47BF7190-2855-4E4B-808F-7B8294BFAC91}" type="slidenum">
              <a:rPr lang="en-US" smtClean="0"/>
              <a:pPr/>
              <a:t>69</a:t>
            </a:fld>
            <a:endParaRPr lang="en-US" dirty="0"/>
          </a:p>
        </p:txBody>
      </p:sp>
    </p:spTree>
    <p:extLst>
      <p:ext uri="{BB962C8B-B14F-4D97-AF65-F5344CB8AC3E}">
        <p14:creationId xmlns:p14="http://schemas.microsoft.com/office/powerpoint/2010/main" val="305532151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81E3DD-09DA-8844-B241-540F06536922}"/>
              </a:ext>
            </a:extLst>
          </p:cNvPr>
          <p:cNvSpPr>
            <a:spLocks noGrp="1"/>
          </p:cNvSpPr>
          <p:nvPr>
            <p:ph type="title"/>
          </p:nvPr>
        </p:nvSpPr>
        <p:spPr/>
        <p:txBody>
          <a:bodyPr/>
          <a:lstStyle/>
          <a:p>
            <a:pPr lvl="0"/>
            <a:r>
              <a:rPr lang="en-US" sz="1800" b="1" dirty="0"/>
              <a:t>For More Information Contact:</a:t>
            </a:r>
          </a:p>
        </p:txBody>
      </p:sp>
      <p:sp>
        <p:nvSpPr>
          <p:cNvPr id="11" name="Content Placeholder 10">
            <a:extLst>
              <a:ext uri="{FF2B5EF4-FFF2-40B4-BE49-F238E27FC236}">
                <a16:creationId xmlns:a16="http://schemas.microsoft.com/office/drawing/2014/main" id="{A2BBDCA3-3003-D645-B6EA-E8183C1EA524}"/>
              </a:ext>
            </a:extLst>
          </p:cNvPr>
          <p:cNvSpPr>
            <a:spLocks noGrp="1"/>
          </p:cNvSpPr>
          <p:nvPr>
            <p:ph sz="quarter" idx="15"/>
          </p:nvPr>
        </p:nvSpPr>
        <p:spPr>
          <a:xfrm>
            <a:off x="561975" y="1158875"/>
            <a:ext cx="11020425" cy="1249363"/>
          </a:xfrm>
        </p:spPr>
        <p:txBody>
          <a:bodyPr/>
          <a:lstStyle/>
          <a:p>
            <a:pPr lvl="0">
              <a:spcBef>
                <a:spcPts val="0"/>
              </a:spcBef>
            </a:pPr>
            <a:r>
              <a:rPr lang="en-US" sz="1800" b="1" dirty="0">
                <a:solidFill>
                  <a:prstClr val="white"/>
                </a:solidFill>
                <a:cs typeface="+mn-cs"/>
              </a:rPr>
              <a:t>Terrill McFarland, National Vice President Military &amp; Outreach Services (BGCA)</a:t>
            </a:r>
            <a:br>
              <a:rPr lang="en-US" sz="1800" b="1" dirty="0">
                <a:solidFill>
                  <a:prstClr val="white"/>
                </a:solidFill>
                <a:cs typeface="+mn-cs"/>
              </a:rPr>
            </a:br>
            <a:endParaRPr lang="en-US" sz="1800" b="1" dirty="0">
              <a:solidFill>
                <a:prstClr val="black"/>
              </a:solidFill>
              <a:cs typeface="+mn-cs"/>
            </a:endParaRPr>
          </a:p>
        </p:txBody>
      </p:sp>
      <p:sp>
        <p:nvSpPr>
          <p:cNvPr id="2" name="Rectangle 1" descr="&quot;&quot;">
            <a:extLst>
              <a:ext uri="{FF2B5EF4-FFF2-40B4-BE49-F238E27FC236}">
                <a16:creationId xmlns:a16="http://schemas.microsoft.com/office/drawing/2014/main" id="{C8CA3EEC-5E52-4604-BC31-B301231A7E6E}"/>
              </a:ext>
            </a:extLst>
          </p:cNvPr>
          <p:cNvSpPr/>
          <p:nvPr/>
        </p:nvSpPr>
        <p:spPr>
          <a:xfrm>
            <a:off x="4936066" y="1567085"/>
            <a:ext cx="2319867" cy="524933"/>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pic>
        <p:nvPicPr>
          <p:cNvPr id="3" name="Picture 2" descr="Great Futures Start Here, Boys and Girls Club of America logo.">
            <a:extLst>
              <a:ext uri="{FF2B5EF4-FFF2-40B4-BE49-F238E27FC236}">
                <a16:creationId xmlns:a16="http://schemas.microsoft.com/office/drawing/2014/main" id="{B23CAD21-E5B4-5943-9F6E-65F64358C954}"/>
              </a:ext>
            </a:extLst>
          </p:cNvPr>
          <p:cNvPicPr>
            <a:picLocks noChangeAspect="1"/>
          </p:cNvPicPr>
          <p:nvPr/>
        </p:nvPicPr>
        <p:blipFill>
          <a:blip r:embed="rId3"/>
          <a:stretch>
            <a:fillRect/>
          </a:stretch>
        </p:blipFill>
        <p:spPr>
          <a:xfrm>
            <a:off x="4677097" y="2560320"/>
            <a:ext cx="2837809" cy="1762660"/>
          </a:xfrm>
          <a:prstGeom prst="rect">
            <a:avLst/>
          </a:prstGeom>
        </p:spPr>
      </p:pic>
      <p:sp>
        <p:nvSpPr>
          <p:cNvPr id="9" name="Content Placeholder 8">
            <a:extLst>
              <a:ext uri="{FF2B5EF4-FFF2-40B4-BE49-F238E27FC236}">
                <a16:creationId xmlns:a16="http://schemas.microsoft.com/office/drawing/2014/main" id="{A178D673-B24D-504E-AB0F-8A7F18FA0EDF}"/>
              </a:ext>
            </a:extLst>
          </p:cNvPr>
          <p:cNvSpPr>
            <a:spLocks noGrp="1"/>
          </p:cNvSpPr>
          <p:nvPr>
            <p:ph sz="quarter" idx="12"/>
          </p:nvPr>
        </p:nvSpPr>
        <p:spPr>
          <a:xfrm>
            <a:off x="4213384" y="4646813"/>
            <a:ext cx="3931920" cy="914400"/>
          </a:xfrm>
        </p:spPr>
        <p:txBody>
          <a:bodyPr/>
          <a:lstStyle/>
          <a:p>
            <a:pPr lvl="0">
              <a:spcBef>
                <a:spcPts val="200"/>
              </a:spcBef>
            </a:pPr>
            <a:r>
              <a:rPr lang="en-US" sz="1800" dirty="0">
                <a:solidFill>
                  <a:prstClr val="white"/>
                </a:solidFill>
                <a:latin typeface="Calibri"/>
                <a:cs typeface="+mn-cs"/>
              </a:rPr>
              <a:t>Boys &amp; Girls Clubs of America</a:t>
            </a:r>
          </a:p>
          <a:p>
            <a:pPr lvl="0">
              <a:spcBef>
                <a:spcPts val="200"/>
              </a:spcBef>
            </a:pPr>
            <a:r>
              <a:rPr lang="en-US" sz="1800" dirty="0">
                <a:solidFill>
                  <a:prstClr val="white"/>
                </a:solidFill>
                <a:latin typeface="Calibri"/>
                <a:cs typeface="+mn-cs"/>
              </a:rPr>
              <a:t>1275 Peachtree St. NE</a:t>
            </a:r>
          </a:p>
          <a:p>
            <a:pPr lvl="0">
              <a:spcBef>
                <a:spcPts val="200"/>
              </a:spcBef>
            </a:pPr>
            <a:r>
              <a:rPr lang="en-US" sz="1800" dirty="0">
                <a:solidFill>
                  <a:prstClr val="white"/>
                </a:solidFill>
                <a:latin typeface="Calibri"/>
                <a:cs typeface="+mn-cs"/>
              </a:rPr>
              <a:t>Atlanta, GA 30309-3506</a:t>
            </a:r>
          </a:p>
          <a:p>
            <a:pPr lvl="0">
              <a:spcBef>
                <a:spcPts val="200"/>
              </a:spcBef>
            </a:pPr>
            <a:r>
              <a:rPr lang="en-US" sz="1800" dirty="0">
                <a:solidFill>
                  <a:prstClr val="white"/>
                </a:solidFill>
                <a:latin typeface="Calibri"/>
                <a:cs typeface="+mn-cs"/>
              </a:rPr>
              <a:t>(404) 487-5700</a:t>
            </a:r>
          </a:p>
          <a:p>
            <a:pPr lvl="0">
              <a:spcBef>
                <a:spcPts val="200"/>
              </a:spcBef>
            </a:pPr>
            <a:r>
              <a:rPr lang="en-US" sz="1800" dirty="0">
                <a:solidFill>
                  <a:prstClr val="white"/>
                </a:solidFill>
                <a:latin typeface="Calibri"/>
                <a:cs typeface="+mn-cs"/>
              </a:rPr>
              <a:t>BGCA.org</a:t>
            </a:r>
          </a:p>
        </p:txBody>
      </p:sp>
      <p:sp>
        <p:nvSpPr>
          <p:cNvPr id="10" name="Content Placeholder 9">
            <a:extLst>
              <a:ext uri="{FF2B5EF4-FFF2-40B4-BE49-F238E27FC236}">
                <a16:creationId xmlns:a16="http://schemas.microsoft.com/office/drawing/2014/main" id="{51CC0D74-E03A-A447-B3AC-D2F82BDE8AF6}"/>
              </a:ext>
            </a:extLst>
          </p:cNvPr>
          <p:cNvSpPr>
            <a:spLocks noGrp="1"/>
          </p:cNvSpPr>
          <p:nvPr>
            <p:ph sz="quarter" idx="14"/>
          </p:nvPr>
        </p:nvSpPr>
        <p:spPr>
          <a:xfrm>
            <a:off x="0" y="6247765"/>
            <a:ext cx="12192000" cy="365760"/>
          </a:xfrm>
        </p:spPr>
        <p:txBody>
          <a:bodyPr/>
          <a:lstStyle/>
          <a:p>
            <a:pPr lvl="0"/>
            <a:r>
              <a:rPr lang="en-US" sz="1800" i="1" dirty="0">
                <a:solidFill>
                  <a:prstClr val="white"/>
                </a:solidFill>
                <a:latin typeface="Calibri"/>
                <a:cs typeface="+mn-cs"/>
              </a:rPr>
              <a:t>© 2018 Boys &amp; Girls Clubs of America • 18-MKTG-0103</a:t>
            </a:r>
            <a:fld id="{E8C30506-7DF4-BE4D-A4AB-F22FDBB259D5}" type="slidenum">
              <a:rPr lang="en-US" sz="1800" i="1" smtClean="0">
                <a:solidFill>
                  <a:prstClr val="white"/>
                </a:solidFill>
                <a:latin typeface="Calibri"/>
                <a:cs typeface="+mn-cs"/>
              </a:rPr>
              <a:t>70</a:t>
            </a:fld>
            <a:endParaRPr lang="en-US" sz="1800" i="1" dirty="0">
              <a:solidFill>
                <a:prstClr val="white"/>
              </a:solidFill>
              <a:latin typeface="Calibri"/>
              <a:cs typeface="+mn-cs"/>
            </a:endParaRPr>
          </a:p>
        </p:txBody>
      </p:sp>
      <p:sp>
        <p:nvSpPr>
          <p:cNvPr id="6" name="Slide Number Placeholder 5">
            <a:extLst>
              <a:ext uri="{FF2B5EF4-FFF2-40B4-BE49-F238E27FC236}">
                <a16:creationId xmlns:a16="http://schemas.microsoft.com/office/drawing/2014/main" id="{9931CE5E-2044-E64B-A2F2-8387F718E2C6}"/>
              </a:ext>
            </a:extLst>
          </p:cNvPr>
          <p:cNvSpPr>
            <a:spLocks noGrp="1"/>
          </p:cNvSpPr>
          <p:nvPr>
            <p:ph type="sldNum" sz="quarter" idx="17"/>
          </p:nvPr>
        </p:nvSpPr>
        <p:spPr/>
        <p:txBody>
          <a:bodyPr/>
          <a:lstStyle/>
          <a:p>
            <a:fld id="{47BF7190-2855-4E4B-808F-7B8294BFAC91}" type="slidenum">
              <a:rPr lang="en-US" smtClean="0"/>
              <a:pPr/>
              <a:t>70</a:t>
            </a:fld>
            <a:endParaRPr lang="en-US" dirty="0"/>
          </a:p>
        </p:txBody>
      </p:sp>
    </p:spTree>
    <p:extLst>
      <p:ext uri="{BB962C8B-B14F-4D97-AF65-F5344CB8AC3E}">
        <p14:creationId xmlns:p14="http://schemas.microsoft.com/office/powerpoint/2010/main" val="57333685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Project Arête</a:t>
            </a:r>
          </a:p>
        </p:txBody>
      </p:sp>
      <p:sp>
        <p:nvSpPr>
          <p:cNvPr id="3" name="Subtitle 2"/>
          <p:cNvSpPr>
            <a:spLocks noGrp="1"/>
          </p:cNvSpPr>
          <p:nvPr>
            <p:ph type="subTitle" idx="1"/>
          </p:nvPr>
        </p:nvSpPr>
        <p:spPr/>
        <p:txBody>
          <a:bodyPr>
            <a:noAutofit/>
          </a:bodyPr>
          <a:lstStyle/>
          <a:p>
            <a:r>
              <a:rPr lang="en-US" dirty="0"/>
              <a:t>A Study of Character and Leadership Development among Cadets at the United States Military Academy</a:t>
            </a:r>
          </a:p>
          <a:p>
            <a:endParaRPr lang="en-US" dirty="0"/>
          </a:p>
          <a:p>
            <a:r>
              <a:rPr lang="en-US" sz="1800" dirty="0"/>
              <a:t>Kristina Schmid Callina</a:t>
            </a:r>
          </a:p>
          <a:p>
            <a:r>
              <a:rPr lang="en-US" sz="1800" dirty="0"/>
              <a:t>Military Family Readiness Council</a:t>
            </a:r>
          </a:p>
          <a:p>
            <a:r>
              <a:rPr lang="en-US" sz="1800" dirty="0"/>
              <a:t>Marc 6, 2018</a:t>
            </a:r>
          </a:p>
          <a:p>
            <a:endParaRPr lang="en-US" dirty="0"/>
          </a:p>
          <a:p>
            <a:endParaRPr lang="en-US" dirty="0"/>
          </a:p>
        </p:txBody>
      </p:sp>
      <p:sp>
        <p:nvSpPr>
          <p:cNvPr id="10" name="Slide Number Placeholder 9">
            <a:extLst>
              <a:ext uri="{FF2B5EF4-FFF2-40B4-BE49-F238E27FC236}">
                <a16:creationId xmlns:a16="http://schemas.microsoft.com/office/drawing/2014/main" id="{6C0605D9-0866-6040-83C6-9FA838FCFE09}"/>
              </a:ext>
            </a:extLst>
          </p:cNvPr>
          <p:cNvSpPr>
            <a:spLocks noGrp="1"/>
          </p:cNvSpPr>
          <p:nvPr>
            <p:ph type="sldNum" sz="quarter" idx="12"/>
          </p:nvPr>
        </p:nvSpPr>
        <p:spPr/>
        <p:txBody>
          <a:bodyPr/>
          <a:lstStyle/>
          <a:p>
            <a:fld id="{A72753A0-1AF7-4635-A37E-A69EE5E3C616}" type="slidenum">
              <a:rPr lang="en-US" smtClean="0"/>
              <a:pPr/>
              <a:t>71</a:t>
            </a:fld>
            <a:endParaRPr lang="en-US" dirty="0"/>
          </a:p>
        </p:txBody>
      </p:sp>
    </p:spTree>
    <p:extLst>
      <p:ext uri="{BB962C8B-B14F-4D97-AF65-F5344CB8AC3E}">
        <p14:creationId xmlns:p14="http://schemas.microsoft.com/office/powerpoint/2010/main" val="288995110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914AB-4423-6F49-B89C-E86DA8D60742}"/>
              </a:ext>
            </a:extLst>
          </p:cNvPr>
          <p:cNvSpPr>
            <a:spLocks noGrp="1"/>
          </p:cNvSpPr>
          <p:nvPr>
            <p:ph type="title"/>
          </p:nvPr>
        </p:nvSpPr>
        <p:spPr>
          <a:xfrm>
            <a:off x="1982988" y="1143000"/>
            <a:ext cx="8177011" cy="594360"/>
          </a:xfrm>
          <a:solidFill>
            <a:schemeClr val="bg1">
              <a:alpha val="70000"/>
            </a:schemeClr>
          </a:solidFill>
        </p:spPr>
        <p:txBody>
          <a:bodyPr>
            <a:normAutofit/>
          </a:bodyPr>
          <a:lstStyle/>
          <a:p>
            <a:pPr lvl="0" defTabSz="457200">
              <a:spcBef>
                <a:spcPts val="0"/>
              </a:spcBef>
            </a:pPr>
            <a:r>
              <a:rPr lang="en-US" sz="2800" spc="0" dirty="0">
                <a:solidFill>
                  <a:prstClr val="black"/>
                </a:solidFill>
                <a:ea typeface="+mn-ea"/>
                <a:cs typeface="+mn-cs"/>
              </a:rPr>
              <a:t>Bottom Line Up Front:</a:t>
            </a:r>
          </a:p>
        </p:txBody>
      </p:sp>
      <p:sp>
        <p:nvSpPr>
          <p:cNvPr id="3" name="Content Placeholder 2">
            <a:extLst>
              <a:ext uri="{FF2B5EF4-FFF2-40B4-BE49-F238E27FC236}">
                <a16:creationId xmlns:a16="http://schemas.microsoft.com/office/drawing/2014/main" id="{997C7D07-A49D-FE4E-9E6A-94C006E3C3F8}"/>
              </a:ext>
            </a:extLst>
          </p:cNvPr>
          <p:cNvSpPr>
            <a:spLocks noGrp="1"/>
          </p:cNvSpPr>
          <p:nvPr>
            <p:ph idx="1"/>
          </p:nvPr>
        </p:nvSpPr>
        <p:spPr>
          <a:xfrm>
            <a:off x="1982988" y="1737360"/>
            <a:ext cx="8177011" cy="3053581"/>
          </a:xfrm>
          <a:solidFill>
            <a:schemeClr val="bg1">
              <a:alpha val="70000"/>
            </a:schemeClr>
          </a:solidFill>
        </p:spPr>
        <p:txBody>
          <a:bodyPr/>
          <a:lstStyle/>
          <a:p>
            <a:pPr marL="347663" indent="-347663" defTabSz="457200">
              <a:spcBef>
                <a:spcPts val="672"/>
              </a:spcBef>
              <a:buClrTx/>
              <a:buSzTx/>
            </a:pPr>
            <a:r>
              <a:rPr lang="en-US" sz="2800" dirty="0">
                <a:solidFill>
                  <a:prstClr val="black"/>
                </a:solidFill>
                <a:latin typeface="+mj-lt"/>
              </a:rPr>
              <a:t>Project Arete is first-of-its kind assessment of character and leadership development</a:t>
            </a:r>
          </a:p>
          <a:p>
            <a:pPr marL="347663" indent="-347663" defTabSz="457200">
              <a:spcBef>
                <a:spcPts val="672"/>
              </a:spcBef>
              <a:buClrTx/>
              <a:buSzTx/>
            </a:pPr>
            <a:r>
              <a:rPr lang="en-US" sz="2800" dirty="0">
                <a:solidFill>
                  <a:prstClr val="black"/>
                </a:solidFill>
                <a:latin typeface="+mj-lt"/>
              </a:rPr>
              <a:t>Focus on unique character strengths</a:t>
            </a:r>
          </a:p>
          <a:p>
            <a:pPr marL="347663" indent="-347663" defTabSz="457200">
              <a:spcBef>
                <a:spcPts val="672"/>
              </a:spcBef>
              <a:buClrTx/>
              <a:buSzTx/>
            </a:pPr>
            <a:r>
              <a:rPr lang="en-US" sz="2800" dirty="0">
                <a:solidFill>
                  <a:prstClr val="black"/>
                </a:solidFill>
                <a:latin typeface="+mj-lt"/>
              </a:rPr>
              <a:t>Focus on the entire developmental system</a:t>
            </a:r>
          </a:p>
          <a:p>
            <a:pPr marL="347663" indent="-347663" defTabSz="457200">
              <a:spcBef>
                <a:spcPts val="672"/>
              </a:spcBef>
              <a:buClrTx/>
              <a:buSzTx/>
            </a:pPr>
            <a:r>
              <a:rPr lang="en-US" sz="2800" dirty="0">
                <a:solidFill>
                  <a:prstClr val="black"/>
                </a:solidFill>
                <a:latin typeface="+mj-lt"/>
              </a:rPr>
              <a:t>There is no “right amount” of character</a:t>
            </a:r>
          </a:p>
          <a:p>
            <a:pPr marL="347663" indent="-347663" defTabSz="457200">
              <a:spcBef>
                <a:spcPts val="672"/>
              </a:spcBef>
              <a:buClrTx/>
              <a:buSzTx/>
            </a:pPr>
            <a:r>
              <a:rPr lang="en-US" sz="2800" i="1" dirty="0">
                <a:solidFill>
                  <a:prstClr val="black"/>
                </a:solidFill>
                <a:latin typeface="+mj-lt"/>
              </a:rPr>
              <a:t>Journal of Character Education</a:t>
            </a:r>
            <a:r>
              <a:rPr lang="en-US" sz="2800" dirty="0">
                <a:solidFill>
                  <a:prstClr val="black"/>
                </a:solidFill>
                <a:latin typeface="+mj-lt"/>
              </a:rPr>
              <a:t>, Vol. 13(1), 2017</a:t>
            </a:r>
            <a:endParaRPr lang="en-US" sz="2800" i="1" dirty="0">
              <a:solidFill>
                <a:prstClr val="black"/>
              </a:solidFill>
              <a:latin typeface="+mj-lt"/>
            </a:endParaRPr>
          </a:p>
        </p:txBody>
      </p:sp>
      <p:sp>
        <p:nvSpPr>
          <p:cNvPr id="5" name="Slide Number Placeholder 4">
            <a:extLst>
              <a:ext uri="{FF2B5EF4-FFF2-40B4-BE49-F238E27FC236}">
                <a16:creationId xmlns:a16="http://schemas.microsoft.com/office/drawing/2014/main" id="{1281B24A-BF5E-4144-9B55-A3360C6B3661}"/>
              </a:ext>
            </a:extLst>
          </p:cNvPr>
          <p:cNvSpPr>
            <a:spLocks noGrp="1"/>
          </p:cNvSpPr>
          <p:nvPr>
            <p:ph type="sldNum" sz="quarter" idx="12"/>
          </p:nvPr>
        </p:nvSpPr>
        <p:spPr/>
        <p:txBody>
          <a:bodyPr/>
          <a:lstStyle/>
          <a:p>
            <a:fld id="{A72753A0-1AF7-4635-A37E-A69EE5E3C616}" type="slidenum">
              <a:rPr lang="en-US" smtClean="0">
                <a:solidFill>
                  <a:schemeClr val="bg1"/>
                </a:solidFill>
              </a:rPr>
              <a:pPr/>
              <a:t>72</a:t>
            </a:fld>
            <a:endParaRPr lang="en-US" dirty="0">
              <a:solidFill>
                <a:schemeClr val="bg1"/>
              </a:solidFill>
            </a:endParaRPr>
          </a:p>
        </p:txBody>
      </p:sp>
    </p:spTree>
    <p:extLst>
      <p:ext uri="{BB962C8B-B14F-4D97-AF65-F5344CB8AC3E}">
        <p14:creationId xmlns:p14="http://schemas.microsoft.com/office/powerpoint/2010/main" val="18510178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Character?</a:t>
            </a:r>
            <a:endParaRPr lang="en-US" sz="3200" i="1" dirty="0"/>
          </a:p>
        </p:txBody>
      </p:sp>
      <p:sp>
        <p:nvSpPr>
          <p:cNvPr id="3" name="Content Placeholder 2"/>
          <p:cNvSpPr>
            <a:spLocks noGrp="1"/>
          </p:cNvSpPr>
          <p:nvPr>
            <p:ph idx="1"/>
          </p:nvPr>
        </p:nvSpPr>
        <p:spPr/>
        <p:txBody>
          <a:bodyPr/>
          <a:lstStyle/>
          <a:p>
            <a:pPr marL="457200" lvl="0" indent="-457200">
              <a:spcAft>
                <a:spcPts val="3000"/>
              </a:spcAft>
              <a:buClr>
                <a:srgbClr val="2DA2BF"/>
              </a:buClr>
            </a:pPr>
            <a:r>
              <a:rPr lang="en-US" dirty="0">
                <a:solidFill>
                  <a:prstClr val="black"/>
                </a:solidFill>
                <a:ea typeface="Microsoft New Tai Lue" pitchFamily="34" charset="0"/>
                <a:cs typeface="Microsoft New Tai Lue" pitchFamily="34" charset="0"/>
              </a:rPr>
              <a:t>Character reflects a person’s positive relationship with the world around them </a:t>
            </a:r>
          </a:p>
          <a:p>
            <a:pPr marL="457200" lvl="0" indent="-457200">
              <a:spcAft>
                <a:spcPts val="3000"/>
              </a:spcAft>
              <a:buClr>
                <a:srgbClr val="2DA2BF"/>
              </a:buClr>
            </a:pPr>
            <a:r>
              <a:rPr lang="en-US" dirty="0">
                <a:solidFill>
                  <a:prstClr val="black"/>
                </a:solidFill>
                <a:ea typeface="Microsoft New Tai Lue" pitchFamily="34" charset="0"/>
                <a:cs typeface="Microsoft New Tai Lue" pitchFamily="34" charset="0"/>
              </a:rPr>
              <a:t>The attributes that make up character </a:t>
            </a:r>
            <a:r>
              <a:rPr lang="en-US" dirty="0">
                <a:solidFill>
                  <a:prstClr val="black"/>
                </a:solidFill>
                <a:ea typeface="Microsoft New Tai Lue" pitchFamily="34" charset="0"/>
                <a:cs typeface="Microsoft New Tai Lue" pitchFamily="34" charset="0"/>
                <a:sym typeface="Wingdings" pitchFamily="2" charset="2"/>
              </a:rPr>
              <a:t>must vary across time and place, </a:t>
            </a:r>
            <a:br>
              <a:rPr lang="en-US" dirty="0">
                <a:solidFill>
                  <a:prstClr val="black"/>
                </a:solidFill>
                <a:ea typeface="Microsoft New Tai Lue" pitchFamily="34" charset="0"/>
                <a:cs typeface="Microsoft New Tai Lue" pitchFamily="34" charset="0"/>
                <a:sym typeface="Wingdings" pitchFamily="2" charset="2"/>
              </a:rPr>
            </a:br>
            <a:r>
              <a:rPr lang="en-US" dirty="0">
                <a:solidFill>
                  <a:prstClr val="black"/>
                </a:solidFill>
                <a:ea typeface="Microsoft New Tai Lue" pitchFamily="34" charset="0"/>
                <a:cs typeface="Microsoft New Tai Lue" pitchFamily="34" charset="0"/>
                <a:sym typeface="Wingdings" pitchFamily="2" charset="2"/>
              </a:rPr>
              <a:t>in order to meet situational demands</a:t>
            </a:r>
          </a:p>
          <a:p>
            <a:pPr marL="457200" lvl="0" indent="-457200">
              <a:spcAft>
                <a:spcPts val="3000"/>
              </a:spcAft>
              <a:buClr>
                <a:srgbClr val="2DA2BF"/>
              </a:buClr>
            </a:pPr>
            <a:r>
              <a:rPr lang="en-US" dirty="0">
                <a:solidFill>
                  <a:prstClr val="black"/>
                </a:solidFill>
                <a:ea typeface="Microsoft New Tai Lue" pitchFamily="34" charset="0"/>
                <a:cs typeface="Microsoft New Tai Lue" pitchFamily="34" charset="0"/>
                <a:sym typeface="Wingdings" pitchFamily="2" charset="2"/>
              </a:rPr>
              <a:t>Individuals have unique constellations of character attributes – success in life may be linked to different aspects of character</a:t>
            </a:r>
          </a:p>
        </p:txBody>
      </p:sp>
      <p:sp>
        <p:nvSpPr>
          <p:cNvPr id="4" name="Slide Number Placeholder 3">
            <a:extLst>
              <a:ext uri="{FF2B5EF4-FFF2-40B4-BE49-F238E27FC236}">
                <a16:creationId xmlns:a16="http://schemas.microsoft.com/office/drawing/2014/main" id="{A633E439-0050-A848-B6D9-E2BB0EBB457C}"/>
              </a:ext>
            </a:extLst>
          </p:cNvPr>
          <p:cNvSpPr>
            <a:spLocks noGrp="1"/>
          </p:cNvSpPr>
          <p:nvPr>
            <p:ph type="sldNum" sz="quarter" idx="12"/>
          </p:nvPr>
        </p:nvSpPr>
        <p:spPr/>
        <p:txBody>
          <a:bodyPr/>
          <a:lstStyle/>
          <a:p>
            <a:fld id="{A72753A0-1AF7-4635-A37E-A69EE5E3C616}" type="slidenum">
              <a:rPr lang="en-US" smtClean="0"/>
              <a:pPr/>
              <a:t>73</a:t>
            </a:fld>
            <a:endParaRPr lang="en-US" dirty="0"/>
          </a:p>
        </p:txBody>
      </p:sp>
    </p:spTree>
    <p:extLst>
      <p:ext uri="{BB962C8B-B14F-4D97-AF65-F5344CB8AC3E}">
        <p14:creationId xmlns:p14="http://schemas.microsoft.com/office/powerpoint/2010/main" val="31397222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does Character Develop? </a:t>
            </a:r>
            <a:r>
              <a:rPr lang="en-US" sz="3200" i="1" dirty="0"/>
              <a:t>Slide 1 of 2</a:t>
            </a:r>
          </a:p>
        </p:txBody>
      </p:sp>
      <p:sp>
        <p:nvSpPr>
          <p:cNvPr id="3" name="Content Placeholder 2"/>
          <p:cNvSpPr>
            <a:spLocks noGrp="1"/>
          </p:cNvSpPr>
          <p:nvPr>
            <p:ph idx="1"/>
          </p:nvPr>
        </p:nvSpPr>
        <p:spPr/>
        <p:txBody>
          <a:bodyPr/>
          <a:lstStyle/>
          <a:p>
            <a:r>
              <a:rPr lang="en-US" dirty="0"/>
              <a:t>“Mutually beneficial person </a:t>
            </a:r>
            <a:r>
              <a:rPr lang="en-US" dirty="0">
                <a:sym typeface="Wingdings" panose="05000000000000000000" pitchFamily="2" charset="2"/>
              </a:rPr>
              <a:t> </a:t>
            </a:r>
            <a:r>
              <a:rPr lang="en-US" dirty="0"/>
              <a:t>context relations”</a:t>
            </a:r>
          </a:p>
          <a:p>
            <a:pPr lvl="1"/>
            <a:r>
              <a:rPr lang="en-US" dirty="0"/>
              <a:t>Alignment of youth strengths and strengths of the setting</a:t>
            </a:r>
          </a:p>
          <a:p>
            <a:endParaRPr lang="en-US" dirty="0"/>
          </a:p>
          <a:p>
            <a:r>
              <a:rPr lang="en-US" dirty="0"/>
              <a:t>Youth have agency to develop their own character</a:t>
            </a:r>
          </a:p>
          <a:p>
            <a:pPr lvl="1"/>
            <a:r>
              <a:rPr lang="en-US" dirty="0"/>
              <a:t>Intentional self-regulation skills, executive functioning important</a:t>
            </a:r>
          </a:p>
          <a:p>
            <a:pPr lvl="1"/>
            <a:endParaRPr lang="en-US" dirty="0"/>
          </a:p>
          <a:p>
            <a:r>
              <a:rPr lang="en-US" dirty="0"/>
              <a:t>Successful character development programs leverage relationships, empower youth agency, take a holistic and developmental approach</a:t>
            </a:r>
          </a:p>
          <a:p>
            <a:pPr lvl="1"/>
            <a:r>
              <a:rPr lang="en-US" dirty="0"/>
              <a:t>PRIMED model</a:t>
            </a:r>
          </a:p>
        </p:txBody>
      </p:sp>
      <p:sp>
        <p:nvSpPr>
          <p:cNvPr id="4" name="Slide Number Placeholder 3">
            <a:extLst>
              <a:ext uri="{FF2B5EF4-FFF2-40B4-BE49-F238E27FC236}">
                <a16:creationId xmlns:a16="http://schemas.microsoft.com/office/drawing/2014/main" id="{A633E439-0050-A848-B6D9-E2BB0EBB457C}"/>
              </a:ext>
            </a:extLst>
          </p:cNvPr>
          <p:cNvSpPr>
            <a:spLocks noGrp="1"/>
          </p:cNvSpPr>
          <p:nvPr>
            <p:ph type="sldNum" sz="quarter" idx="12"/>
          </p:nvPr>
        </p:nvSpPr>
        <p:spPr/>
        <p:txBody>
          <a:bodyPr/>
          <a:lstStyle/>
          <a:p>
            <a:fld id="{A72753A0-1AF7-4635-A37E-A69EE5E3C616}" type="slidenum">
              <a:rPr lang="en-US" smtClean="0"/>
              <a:pPr/>
              <a:t>74</a:t>
            </a:fld>
            <a:endParaRPr lang="en-US" dirty="0"/>
          </a:p>
        </p:txBody>
      </p:sp>
    </p:spTree>
    <p:extLst>
      <p:ext uri="{BB962C8B-B14F-4D97-AF65-F5344CB8AC3E}">
        <p14:creationId xmlns:p14="http://schemas.microsoft.com/office/powerpoint/2010/main" val="182549665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F3C9D97-FAB4-2A4C-B9D8-D9A27BC7B5B1}"/>
              </a:ext>
            </a:extLst>
          </p:cNvPr>
          <p:cNvSpPr>
            <a:spLocks noGrp="1"/>
          </p:cNvSpPr>
          <p:nvPr>
            <p:ph type="title"/>
          </p:nvPr>
        </p:nvSpPr>
        <p:spPr>
          <a:xfrm>
            <a:off x="1724878" y="329784"/>
            <a:ext cx="8993922" cy="991016"/>
          </a:xfrm>
          <a:solidFill>
            <a:schemeClr val="bg1">
              <a:alpha val="70000"/>
            </a:schemeClr>
          </a:solidFill>
        </p:spPr>
        <p:txBody>
          <a:bodyPr anchor="ctr" anchorCtr="0">
            <a:noAutofit/>
          </a:bodyPr>
          <a:lstStyle/>
          <a:p>
            <a:pPr lvl="0" algn="ctr" defTabSz="457200">
              <a:spcBef>
                <a:spcPts val="0"/>
              </a:spcBef>
            </a:pPr>
            <a:r>
              <a:rPr lang="en-US" sz="3600" b="1" spc="0" dirty="0">
                <a:solidFill>
                  <a:prstClr val="black"/>
                </a:solidFill>
                <a:ea typeface="+mn-ea"/>
                <a:cs typeface="+mn-cs"/>
              </a:rPr>
              <a:t>How does Character Develop?</a:t>
            </a:r>
            <a:r>
              <a:rPr lang="en-US" sz="2800" i="1" spc="0" dirty="0">
                <a:solidFill>
                  <a:prstClr val="black"/>
                </a:solidFill>
                <a:ea typeface="+mn-ea"/>
                <a:cs typeface="+mn-cs"/>
              </a:rPr>
              <a:t> Slide 2 of 2</a:t>
            </a:r>
            <a:endParaRPr lang="en-US" sz="3600" b="1" spc="0" dirty="0">
              <a:solidFill>
                <a:prstClr val="black"/>
              </a:solidFill>
              <a:ea typeface="+mn-ea"/>
              <a:cs typeface="+mn-cs"/>
            </a:endParaRPr>
          </a:p>
        </p:txBody>
      </p:sp>
      <p:sp>
        <p:nvSpPr>
          <p:cNvPr id="4" name="Content Placeholder 3">
            <a:extLst>
              <a:ext uri="{FF2B5EF4-FFF2-40B4-BE49-F238E27FC236}">
                <a16:creationId xmlns:a16="http://schemas.microsoft.com/office/drawing/2014/main" id="{D5D06B49-7F35-7349-ACAE-879CAC664CD9}"/>
              </a:ext>
            </a:extLst>
          </p:cNvPr>
          <p:cNvSpPr>
            <a:spLocks noGrp="1"/>
          </p:cNvSpPr>
          <p:nvPr>
            <p:ph idx="1"/>
          </p:nvPr>
        </p:nvSpPr>
        <p:spPr>
          <a:xfrm>
            <a:off x="477520" y="4104640"/>
            <a:ext cx="11104879" cy="2735072"/>
          </a:xfrm>
          <a:solidFill>
            <a:schemeClr val="bg1">
              <a:alpha val="70000"/>
            </a:schemeClr>
          </a:solidFill>
        </p:spPr>
        <p:txBody>
          <a:bodyPr>
            <a:normAutofit/>
          </a:bodyPr>
          <a:lstStyle/>
          <a:p>
            <a:pPr marL="0" lvl="0" indent="0" defTabSz="457200">
              <a:spcBef>
                <a:spcPts val="0"/>
              </a:spcBef>
              <a:buClrTx/>
              <a:buSzTx/>
              <a:buNone/>
            </a:pPr>
            <a:r>
              <a:rPr lang="en-US" sz="2800" b="1" dirty="0">
                <a:solidFill>
                  <a:prstClr val="black"/>
                </a:solidFill>
              </a:rPr>
              <a:t>Parents, educators, and practitioners often ask: What is the “right amount” of character?</a:t>
            </a:r>
          </a:p>
          <a:p>
            <a:pPr marL="0" lvl="0" indent="0" defTabSz="457200">
              <a:spcBef>
                <a:spcPts val="0"/>
              </a:spcBef>
              <a:buClrTx/>
              <a:buSzTx/>
              <a:buNone/>
            </a:pPr>
            <a:endParaRPr lang="en-US" sz="2800" b="1" dirty="0">
              <a:solidFill>
                <a:prstClr val="black"/>
              </a:solidFill>
            </a:endParaRPr>
          </a:p>
          <a:p>
            <a:pPr marL="0" lvl="0" indent="0" defTabSz="457200">
              <a:spcBef>
                <a:spcPts val="0"/>
              </a:spcBef>
              <a:buClrTx/>
              <a:buSzTx/>
              <a:buNone/>
            </a:pPr>
            <a:r>
              <a:rPr lang="en-US" sz="2800" b="1" dirty="0">
                <a:solidFill>
                  <a:prstClr val="black"/>
                </a:solidFill>
              </a:rPr>
              <a:t>Better Questions: What are this young person’s strengths? What are the resources available in our family, community, school, installation, to help optimize their strengths?</a:t>
            </a:r>
          </a:p>
          <a:p>
            <a:pPr marL="0" indent="0">
              <a:buNone/>
            </a:pPr>
            <a:endParaRPr lang="en-US" dirty="0"/>
          </a:p>
        </p:txBody>
      </p:sp>
      <p:sp>
        <p:nvSpPr>
          <p:cNvPr id="2" name="Slide Number Placeholder 1">
            <a:extLst>
              <a:ext uri="{FF2B5EF4-FFF2-40B4-BE49-F238E27FC236}">
                <a16:creationId xmlns:a16="http://schemas.microsoft.com/office/drawing/2014/main" id="{50F5AFCA-13FA-DA4C-AC9E-E978E847E6F8}"/>
              </a:ext>
            </a:extLst>
          </p:cNvPr>
          <p:cNvSpPr>
            <a:spLocks noGrp="1"/>
          </p:cNvSpPr>
          <p:nvPr>
            <p:ph type="sldNum" sz="quarter" idx="12"/>
          </p:nvPr>
        </p:nvSpPr>
        <p:spPr/>
        <p:txBody>
          <a:bodyPr/>
          <a:lstStyle/>
          <a:p>
            <a:fld id="{A72753A0-1AF7-4635-A37E-A69EE5E3C616}" type="slidenum">
              <a:rPr lang="en-US" smtClean="0"/>
              <a:pPr/>
              <a:t>75</a:t>
            </a:fld>
            <a:endParaRPr lang="en-US" dirty="0"/>
          </a:p>
        </p:txBody>
      </p:sp>
    </p:spTree>
    <p:extLst>
      <p:ext uri="{BB962C8B-B14F-4D97-AF65-F5344CB8AC3E}">
        <p14:creationId xmlns:p14="http://schemas.microsoft.com/office/powerpoint/2010/main" val="335697836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Collaboration with West Point</a:t>
            </a:r>
          </a:p>
        </p:txBody>
      </p:sp>
      <p:sp>
        <p:nvSpPr>
          <p:cNvPr id="3" name="Content Placeholder 2"/>
          <p:cNvSpPr>
            <a:spLocks noGrp="1"/>
          </p:cNvSpPr>
          <p:nvPr>
            <p:ph idx="1"/>
          </p:nvPr>
        </p:nvSpPr>
        <p:spPr/>
        <p:txBody>
          <a:bodyPr/>
          <a:lstStyle/>
          <a:p>
            <a:r>
              <a:rPr lang="en-US" altLang="en-US" b="1" dirty="0">
                <a:latin typeface="Microsoft New Tai Lue" pitchFamily="34" charset="0"/>
                <a:ea typeface="Microsoft New Tai Lue" pitchFamily="34" charset="0"/>
                <a:cs typeface="Microsoft New Tai Lue" pitchFamily="34" charset="0"/>
              </a:rPr>
              <a:t>Project Arete </a:t>
            </a:r>
            <a:r>
              <a:rPr lang="en-US" altLang="en-US" dirty="0">
                <a:latin typeface="Microsoft New Tai Lue" pitchFamily="34" charset="0"/>
                <a:ea typeface="Microsoft New Tai Lue" pitchFamily="34" charset="0"/>
                <a:cs typeface="Microsoft New Tai Lue" pitchFamily="34" charset="0"/>
              </a:rPr>
              <a:t>builds on a decade of existing research</a:t>
            </a:r>
          </a:p>
          <a:p>
            <a:pPr lvl="1"/>
            <a:r>
              <a:rPr lang="en-US" altLang="en-US" sz="2400" dirty="0">
                <a:latin typeface="Microsoft New Tai Lue" pitchFamily="34" charset="0"/>
                <a:ea typeface="Microsoft New Tai Lue" pitchFamily="34" charset="0"/>
                <a:cs typeface="Microsoft New Tai Lue" pitchFamily="34" charset="0"/>
              </a:rPr>
              <a:t>Grit (Duckworth, Matthews, Kelly, et al.)</a:t>
            </a:r>
          </a:p>
          <a:p>
            <a:pPr lvl="1"/>
            <a:r>
              <a:rPr lang="en-US" altLang="en-US" sz="2400" dirty="0">
                <a:latin typeface="Microsoft New Tai Lue" pitchFamily="34" charset="0"/>
                <a:ea typeface="Microsoft New Tai Lue" pitchFamily="34" charset="0"/>
                <a:cs typeface="Microsoft New Tai Lue" pitchFamily="34" charset="0"/>
              </a:rPr>
              <a:t>Hardiness (Bartone, Matthews, Kelly, et al.)</a:t>
            </a:r>
          </a:p>
          <a:p>
            <a:pPr lvl="1"/>
            <a:r>
              <a:rPr lang="en-US" altLang="en-US" sz="2400" dirty="0">
                <a:latin typeface="Microsoft New Tai Lue" pitchFamily="34" charset="0"/>
                <a:ea typeface="Microsoft New Tai Lue" pitchFamily="34" charset="0"/>
                <a:cs typeface="Microsoft New Tai Lue" pitchFamily="34" charset="0"/>
              </a:rPr>
              <a:t>Values-in-Action (Matthews, Kelly, et al.)</a:t>
            </a:r>
          </a:p>
          <a:p>
            <a:endParaRPr lang="en-US" altLang="en-US" sz="2800" dirty="0">
              <a:latin typeface="Microsoft New Tai Lue" pitchFamily="34" charset="0"/>
              <a:ea typeface="Microsoft New Tai Lue" pitchFamily="34" charset="0"/>
              <a:cs typeface="Microsoft New Tai Lue" pitchFamily="34" charset="0"/>
            </a:endParaRPr>
          </a:p>
          <a:p>
            <a:r>
              <a:rPr lang="en-US" altLang="en-US" dirty="0">
                <a:latin typeface="Microsoft New Tai Lue" pitchFamily="34" charset="0"/>
                <a:ea typeface="Microsoft New Tai Lue" pitchFamily="34" charset="0"/>
                <a:cs typeface="Microsoft New Tai Lue" pitchFamily="34" charset="0"/>
              </a:rPr>
              <a:t>Study is first of its kind: longitudinal, multi-rater, multi-method, linking different data sources</a:t>
            </a:r>
          </a:p>
          <a:p>
            <a:endParaRPr lang="en-US" altLang="en-US" dirty="0">
              <a:latin typeface="Microsoft New Tai Lue" pitchFamily="34" charset="0"/>
              <a:ea typeface="Microsoft New Tai Lue" pitchFamily="34" charset="0"/>
              <a:cs typeface="Microsoft New Tai Lue" pitchFamily="34" charset="0"/>
            </a:endParaRPr>
          </a:p>
          <a:p>
            <a:r>
              <a:rPr lang="en-US" altLang="en-US" dirty="0">
                <a:latin typeface="Microsoft New Tai Lue" pitchFamily="34" charset="0"/>
                <a:ea typeface="Microsoft New Tai Lue" pitchFamily="34" charset="0"/>
                <a:cs typeface="Microsoft New Tai Lue" pitchFamily="34" charset="0"/>
              </a:rPr>
              <a:t>This new study will address the multi-part “what” question to describe</a:t>
            </a:r>
            <a:r>
              <a:rPr lang="en-US" altLang="en-US" i="1" dirty="0">
                <a:latin typeface="Microsoft New Tai Lue" pitchFamily="34" charset="0"/>
                <a:ea typeface="Microsoft New Tai Lue" pitchFamily="34" charset="0"/>
                <a:cs typeface="Microsoft New Tai Lue" pitchFamily="34" charset="0"/>
              </a:rPr>
              <a:t> </a:t>
            </a:r>
            <a:r>
              <a:rPr lang="en-US" altLang="en-US" dirty="0">
                <a:latin typeface="Microsoft New Tai Lue" pitchFamily="34" charset="0"/>
                <a:ea typeface="Microsoft New Tai Lue" pitchFamily="34" charset="0"/>
                <a:cs typeface="Microsoft New Tai Lue" pitchFamily="34" charset="0"/>
              </a:rPr>
              <a:t>how character develops for more targeted feedback and intervention</a:t>
            </a:r>
            <a:endParaRPr lang="en-US" altLang="en-US" i="1" dirty="0">
              <a:latin typeface="Microsoft New Tai Lue" pitchFamily="34" charset="0"/>
              <a:ea typeface="Microsoft New Tai Lue" pitchFamily="34" charset="0"/>
              <a:cs typeface="Microsoft New Tai Lue" pitchFamily="34" charset="0"/>
            </a:endParaRPr>
          </a:p>
          <a:p>
            <a:endParaRPr lang="en-US" dirty="0"/>
          </a:p>
        </p:txBody>
      </p:sp>
      <p:sp>
        <p:nvSpPr>
          <p:cNvPr id="4" name="Slide Number Placeholder 3">
            <a:extLst>
              <a:ext uri="{FF2B5EF4-FFF2-40B4-BE49-F238E27FC236}">
                <a16:creationId xmlns:a16="http://schemas.microsoft.com/office/drawing/2014/main" id="{6415A0FE-CC71-4247-856B-E58005BAB644}"/>
              </a:ext>
            </a:extLst>
          </p:cNvPr>
          <p:cNvSpPr>
            <a:spLocks noGrp="1"/>
          </p:cNvSpPr>
          <p:nvPr>
            <p:ph type="sldNum" sz="quarter" idx="12"/>
          </p:nvPr>
        </p:nvSpPr>
        <p:spPr/>
        <p:txBody>
          <a:bodyPr/>
          <a:lstStyle/>
          <a:p>
            <a:fld id="{A72753A0-1AF7-4635-A37E-A69EE5E3C616}" type="slidenum">
              <a:rPr lang="en-US" smtClean="0"/>
              <a:pPr/>
              <a:t>76</a:t>
            </a:fld>
            <a:endParaRPr lang="en-US" dirty="0"/>
          </a:p>
        </p:txBody>
      </p:sp>
    </p:spTree>
    <p:extLst>
      <p:ext uri="{BB962C8B-B14F-4D97-AF65-F5344CB8AC3E}">
        <p14:creationId xmlns:p14="http://schemas.microsoft.com/office/powerpoint/2010/main" val="169278820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imone Askew, the first black woman to become first captain at USMA is shown at the center of a diagram. Branching off from the center are the four character components with plus or minus symbols. The components are: Relational +, Commitment +, Honor +, and Machiavellian -."/>
          <p:cNvSpPr>
            <a:spLocks noGrp="1"/>
          </p:cNvSpPr>
          <p:nvPr>
            <p:ph type="title"/>
          </p:nvPr>
        </p:nvSpPr>
        <p:spPr>
          <a:xfrm>
            <a:off x="609600" y="533400"/>
            <a:ext cx="4053840" cy="990600"/>
          </a:xfrm>
        </p:spPr>
        <p:txBody>
          <a:bodyPr/>
          <a:lstStyle/>
          <a:p>
            <a:r>
              <a:rPr lang="en-US" dirty="0"/>
              <a:t>Initial Findings</a:t>
            </a:r>
          </a:p>
        </p:txBody>
      </p:sp>
      <p:sp>
        <p:nvSpPr>
          <p:cNvPr id="3" name="Content Placeholder 2"/>
          <p:cNvSpPr>
            <a:spLocks noGrp="1"/>
          </p:cNvSpPr>
          <p:nvPr>
            <p:ph idx="1"/>
          </p:nvPr>
        </p:nvSpPr>
        <p:spPr/>
        <p:txBody>
          <a:bodyPr/>
          <a:lstStyle/>
          <a:p>
            <a:pPr marL="0" indent="0">
              <a:buNone/>
            </a:pPr>
            <a:r>
              <a:rPr lang="en-US" dirty="0"/>
              <a:t>4 Key Components of Character </a:t>
            </a:r>
          </a:p>
        </p:txBody>
      </p:sp>
      <p:pic>
        <p:nvPicPr>
          <p:cNvPr id="14" name="Picture 13" descr="Simone Askew , who is the first black woman to become first captain at USMA is at the center of a diagram that outlines the four key components of Character which are: Relational, Commitment, Honor, and Machiavelian.">
            <a:extLst>
              <a:ext uri="{FF2B5EF4-FFF2-40B4-BE49-F238E27FC236}">
                <a16:creationId xmlns:a16="http://schemas.microsoft.com/office/drawing/2014/main" id="{CFBE65C8-B2B1-874C-96A4-AF6675526006}"/>
              </a:ext>
            </a:extLst>
          </p:cNvPr>
          <p:cNvPicPr>
            <a:picLocks noChangeAspect="1"/>
          </p:cNvPicPr>
          <p:nvPr/>
        </p:nvPicPr>
        <p:blipFill>
          <a:blip r:embed="rId3"/>
          <a:stretch>
            <a:fillRect/>
          </a:stretch>
        </p:blipFill>
        <p:spPr>
          <a:xfrm>
            <a:off x="5029199" y="392401"/>
            <a:ext cx="6840072" cy="6376113"/>
          </a:xfrm>
          <a:prstGeom prst="rect">
            <a:avLst/>
          </a:prstGeom>
        </p:spPr>
      </p:pic>
      <p:sp>
        <p:nvSpPr>
          <p:cNvPr id="4" name="Slide Number Placeholder 3">
            <a:extLst>
              <a:ext uri="{FF2B5EF4-FFF2-40B4-BE49-F238E27FC236}">
                <a16:creationId xmlns:a16="http://schemas.microsoft.com/office/drawing/2014/main" id="{8DD48B0F-BCC7-C047-8D56-FBE66D2494CD}"/>
              </a:ext>
            </a:extLst>
          </p:cNvPr>
          <p:cNvSpPr>
            <a:spLocks noGrp="1"/>
          </p:cNvSpPr>
          <p:nvPr>
            <p:ph type="sldNum" sz="quarter" idx="12"/>
          </p:nvPr>
        </p:nvSpPr>
        <p:spPr/>
        <p:txBody>
          <a:bodyPr/>
          <a:lstStyle/>
          <a:p>
            <a:fld id="{A72753A0-1AF7-4635-A37E-A69EE5E3C616}" type="slidenum">
              <a:rPr lang="en-US" smtClean="0"/>
              <a:pPr/>
              <a:t>77</a:t>
            </a:fld>
            <a:endParaRPr lang="en-US" dirty="0"/>
          </a:p>
        </p:txBody>
      </p:sp>
    </p:spTree>
    <p:extLst>
      <p:ext uri="{BB962C8B-B14F-4D97-AF65-F5344CB8AC3E}">
        <p14:creationId xmlns:p14="http://schemas.microsoft.com/office/powerpoint/2010/main" val="208529746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Key Components of Character</a:t>
            </a:r>
          </a:p>
        </p:txBody>
      </p:sp>
      <p:sp>
        <p:nvSpPr>
          <p:cNvPr id="3" name="Content Placeholder 2"/>
          <p:cNvSpPr>
            <a:spLocks noGrp="1"/>
          </p:cNvSpPr>
          <p:nvPr>
            <p:ph idx="1"/>
          </p:nvPr>
        </p:nvSpPr>
        <p:spPr/>
        <p:txBody>
          <a:bodyPr>
            <a:normAutofit/>
          </a:bodyPr>
          <a:lstStyle/>
          <a:p>
            <a:r>
              <a:rPr lang="en-US" dirty="0"/>
              <a:t>Relational</a:t>
            </a:r>
          </a:p>
          <a:p>
            <a:pPr lvl="1"/>
            <a:r>
              <a:rPr lang="en-US" dirty="0"/>
              <a:t>Leadership, Intellectual Openness, Relational Humility, Social Intelligence, Empathy, Teamwork</a:t>
            </a:r>
          </a:p>
          <a:p>
            <a:pPr lvl="1"/>
            <a:endParaRPr lang="en-US" dirty="0"/>
          </a:p>
          <a:p>
            <a:r>
              <a:rPr lang="en-US" dirty="0"/>
              <a:t>Commitment</a:t>
            </a:r>
          </a:p>
          <a:p>
            <a:pPr lvl="1"/>
            <a:r>
              <a:rPr lang="en-US" dirty="0"/>
              <a:t>Hardiness-Commitment, Optimism, Hardiness-Control, Purpose, Grit</a:t>
            </a:r>
          </a:p>
          <a:p>
            <a:pPr lvl="1"/>
            <a:endParaRPr lang="en-US" dirty="0"/>
          </a:p>
          <a:p>
            <a:r>
              <a:rPr lang="en-US" dirty="0"/>
              <a:t>Honor</a:t>
            </a:r>
          </a:p>
          <a:p>
            <a:pPr lvl="1"/>
            <a:r>
              <a:rPr lang="en-US" dirty="0"/>
              <a:t>Honesty, Integrity, Bravery</a:t>
            </a:r>
          </a:p>
          <a:p>
            <a:pPr lvl="1"/>
            <a:endParaRPr lang="en-US" dirty="0"/>
          </a:p>
          <a:p>
            <a:r>
              <a:rPr lang="en-US" dirty="0"/>
              <a:t>Machiavellian</a:t>
            </a:r>
          </a:p>
          <a:p>
            <a:pPr lvl="1"/>
            <a:r>
              <a:rPr lang="en-US" dirty="0"/>
              <a:t>Control, Status, Distrust, Manipulation, Intellectual Arrogance</a:t>
            </a:r>
          </a:p>
        </p:txBody>
      </p:sp>
      <p:sp>
        <p:nvSpPr>
          <p:cNvPr id="4" name="Slide Number Placeholder 3">
            <a:extLst>
              <a:ext uri="{FF2B5EF4-FFF2-40B4-BE49-F238E27FC236}">
                <a16:creationId xmlns:a16="http://schemas.microsoft.com/office/drawing/2014/main" id="{71AC0892-9E35-7E44-B614-EDC7E62A56E1}"/>
              </a:ext>
            </a:extLst>
          </p:cNvPr>
          <p:cNvSpPr>
            <a:spLocks noGrp="1"/>
          </p:cNvSpPr>
          <p:nvPr>
            <p:ph type="sldNum" sz="quarter" idx="12"/>
          </p:nvPr>
        </p:nvSpPr>
        <p:spPr/>
        <p:txBody>
          <a:bodyPr/>
          <a:lstStyle/>
          <a:p>
            <a:fld id="{A72753A0-1AF7-4635-A37E-A69EE5E3C616}" type="slidenum">
              <a:rPr lang="en-US" smtClean="0"/>
              <a:pPr/>
              <a:t>78</a:t>
            </a:fld>
            <a:endParaRPr lang="en-US" dirty="0"/>
          </a:p>
        </p:txBody>
      </p:sp>
    </p:spTree>
    <p:extLst>
      <p:ext uri="{BB962C8B-B14F-4D97-AF65-F5344CB8AC3E}">
        <p14:creationId xmlns:p14="http://schemas.microsoft.com/office/powerpoint/2010/main" val="19177157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Developing Leaders of Character</a:t>
            </a:r>
          </a:p>
        </p:txBody>
      </p:sp>
      <p:sp>
        <p:nvSpPr>
          <p:cNvPr id="3" name="Content Placeholder 2"/>
          <p:cNvSpPr>
            <a:spLocks noGrp="1"/>
          </p:cNvSpPr>
          <p:nvPr>
            <p:ph idx="1"/>
          </p:nvPr>
        </p:nvSpPr>
        <p:spPr>
          <a:xfrm>
            <a:off x="609600" y="1600200"/>
            <a:ext cx="10333220" cy="4876800"/>
          </a:xfrm>
        </p:spPr>
        <p:txBody>
          <a:bodyPr/>
          <a:lstStyle/>
          <a:p>
            <a:pPr marL="0" indent="0">
              <a:buNone/>
            </a:pPr>
            <a:r>
              <a:rPr lang="en-US" dirty="0"/>
              <a:t>Project Arete will investigate:</a:t>
            </a:r>
          </a:p>
          <a:p>
            <a:r>
              <a:rPr lang="en-US" dirty="0"/>
              <a:t>What is the relationship between character and leadership?</a:t>
            </a:r>
          </a:p>
          <a:p>
            <a:endParaRPr lang="en-US" dirty="0"/>
          </a:p>
          <a:p>
            <a:r>
              <a:rPr lang="en-US" dirty="0"/>
              <a:t>How are character and mastery related in cadets’ professional development at USMA?</a:t>
            </a:r>
          </a:p>
          <a:p>
            <a:endParaRPr lang="en-US" dirty="0"/>
          </a:p>
          <a:p>
            <a:r>
              <a:rPr lang="en-US" dirty="0"/>
              <a:t>How can these findings be applied to other youth-serving organizations, OST activities, service academies, the larger Army?</a:t>
            </a:r>
          </a:p>
          <a:p>
            <a:endParaRPr lang="en-US" dirty="0"/>
          </a:p>
        </p:txBody>
      </p:sp>
      <p:sp>
        <p:nvSpPr>
          <p:cNvPr id="4" name="Slide Number Placeholder 3">
            <a:extLst>
              <a:ext uri="{FF2B5EF4-FFF2-40B4-BE49-F238E27FC236}">
                <a16:creationId xmlns:a16="http://schemas.microsoft.com/office/drawing/2014/main" id="{AEA317F8-551A-FA41-B3DF-CCB9AF80338D}"/>
              </a:ext>
            </a:extLst>
          </p:cNvPr>
          <p:cNvSpPr>
            <a:spLocks noGrp="1"/>
          </p:cNvSpPr>
          <p:nvPr>
            <p:ph type="sldNum" sz="quarter" idx="12"/>
          </p:nvPr>
        </p:nvSpPr>
        <p:spPr/>
        <p:txBody>
          <a:bodyPr/>
          <a:lstStyle/>
          <a:p>
            <a:fld id="{A72753A0-1AF7-4635-A37E-A69EE5E3C616}" type="slidenum">
              <a:rPr lang="en-US" smtClean="0"/>
              <a:pPr/>
              <a:t>79</a:t>
            </a:fld>
            <a:endParaRPr lang="en-US" dirty="0"/>
          </a:p>
        </p:txBody>
      </p:sp>
    </p:spTree>
    <p:extLst>
      <p:ext uri="{BB962C8B-B14F-4D97-AF65-F5344CB8AC3E}">
        <p14:creationId xmlns:p14="http://schemas.microsoft.com/office/powerpoint/2010/main" val="413013740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a:t>
            </a:r>
          </a:p>
        </p:txBody>
      </p:sp>
      <p:sp>
        <p:nvSpPr>
          <p:cNvPr id="3" name="Content Placeholder 2"/>
          <p:cNvSpPr>
            <a:spLocks noGrp="1"/>
          </p:cNvSpPr>
          <p:nvPr>
            <p:ph idx="1"/>
          </p:nvPr>
        </p:nvSpPr>
        <p:spPr/>
        <p:txBody>
          <a:bodyPr/>
          <a:lstStyle/>
          <a:p>
            <a:pPr marL="0" indent="0" algn="ctr">
              <a:buClr>
                <a:srgbClr val="2DA2BF"/>
              </a:buClr>
              <a:buNone/>
            </a:pPr>
            <a:endParaRPr lang="en-US" sz="4100" dirty="0">
              <a:solidFill>
                <a:srgbClr val="474B78"/>
              </a:solidFill>
            </a:endParaRPr>
          </a:p>
          <a:p>
            <a:pPr marL="0" indent="0" algn="ctr">
              <a:buClr>
                <a:srgbClr val="2DA2BF"/>
              </a:buClr>
              <a:buNone/>
            </a:pPr>
            <a:r>
              <a:rPr lang="en-US" sz="4100" dirty="0">
                <a:solidFill>
                  <a:srgbClr val="474B78"/>
                </a:solidFill>
              </a:rPr>
              <a:t>Project Arete is funded by a grant from the Templeton Religion Trust</a:t>
            </a:r>
          </a:p>
          <a:p>
            <a:pPr marL="0" indent="0" algn="ctr">
              <a:buClr>
                <a:srgbClr val="2DA2BF"/>
              </a:buClr>
              <a:buNone/>
            </a:pPr>
            <a:endParaRPr lang="en-US" sz="4100" dirty="0">
              <a:solidFill>
                <a:srgbClr val="474B78"/>
              </a:solidFill>
            </a:endParaRPr>
          </a:p>
          <a:p>
            <a:pPr marL="0" indent="0" algn="ctr">
              <a:buClr>
                <a:srgbClr val="2DA2BF"/>
              </a:buClr>
              <a:buNone/>
            </a:pPr>
            <a:r>
              <a:rPr lang="en-US" sz="3200" dirty="0">
                <a:solidFill>
                  <a:srgbClr val="474B78"/>
                </a:solidFill>
              </a:rPr>
              <a:t>For more information:</a:t>
            </a:r>
          </a:p>
          <a:p>
            <a:endParaRPr lang="en-US" dirty="0"/>
          </a:p>
        </p:txBody>
      </p:sp>
      <p:sp>
        <p:nvSpPr>
          <p:cNvPr id="4" name="Rectangle 3" descr="&quot;&quot;">
            <a:extLst>
              <a:ext uri="{FF2B5EF4-FFF2-40B4-BE49-F238E27FC236}">
                <a16:creationId xmlns:a16="http://schemas.microsoft.com/office/drawing/2014/main" id="{65331689-0C3E-4627-B519-39D1990C91D6}"/>
              </a:ext>
            </a:extLst>
          </p:cNvPr>
          <p:cNvSpPr/>
          <p:nvPr/>
        </p:nvSpPr>
        <p:spPr>
          <a:xfrm>
            <a:off x="3410471" y="5036428"/>
            <a:ext cx="5175115" cy="719847"/>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6" name="Slide Number Placeholder 5">
            <a:extLst>
              <a:ext uri="{FF2B5EF4-FFF2-40B4-BE49-F238E27FC236}">
                <a16:creationId xmlns:a16="http://schemas.microsoft.com/office/drawing/2014/main" id="{368D8381-FBBA-1449-AF8D-20BC16E8947C}"/>
              </a:ext>
            </a:extLst>
          </p:cNvPr>
          <p:cNvSpPr>
            <a:spLocks noGrp="1"/>
          </p:cNvSpPr>
          <p:nvPr>
            <p:ph type="sldNum" sz="quarter" idx="12"/>
          </p:nvPr>
        </p:nvSpPr>
        <p:spPr/>
        <p:txBody>
          <a:bodyPr/>
          <a:lstStyle/>
          <a:p>
            <a:fld id="{A72753A0-1AF7-4635-A37E-A69EE5E3C616}" type="slidenum">
              <a:rPr lang="en-US" smtClean="0"/>
              <a:pPr/>
              <a:t>80</a:t>
            </a:fld>
            <a:endParaRPr lang="en-US" dirty="0"/>
          </a:p>
        </p:txBody>
      </p:sp>
    </p:spTree>
    <p:extLst>
      <p:ext uri="{BB962C8B-B14F-4D97-AF65-F5344CB8AC3E}">
        <p14:creationId xmlns:p14="http://schemas.microsoft.com/office/powerpoint/2010/main" val="417007133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a:extLst>
              <a:ext uri="{FF2B5EF4-FFF2-40B4-BE49-F238E27FC236}">
                <a16:creationId xmlns:a16="http://schemas.microsoft.com/office/drawing/2014/main" id="{A41CBEB5-C7ED-4E44-83FA-D76AFBB064BF}"/>
              </a:ext>
            </a:extLst>
          </p:cNvPr>
          <p:cNvSpPr>
            <a:spLocks noGrp="1"/>
          </p:cNvSpPr>
          <p:nvPr>
            <p:ph type="title"/>
          </p:nvPr>
        </p:nvSpPr>
        <p:spPr>
          <a:xfrm>
            <a:off x="-13855" y="1595068"/>
            <a:ext cx="12192000" cy="1143000"/>
          </a:xfrm>
        </p:spPr>
        <p:txBody>
          <a:bodyPr/>
          <a:lstStyle/>
          <a:p>
            <a:r>
              <a:rPr lang="en-US" b="1" kern="1200" dirty="0">
                <a:ea typeface="Arial" panose="020B0604020202020204" pitchFamily="34" charset="0"/>
              </a:rPr>
              <a:t>Child and Youth Well-Being</a:t>
            </a:r>
            <a:endParaRPr lang="en-US" kern="1200" dirty="0"/>
          </a:p>
        </p:txBody>
      </p:sp>
      <p:sp>
        <p:nvSpPr>
          <p:cNvPr id="22" name="Content Placeholder 21">
            <a:extLst>
              <a:ext uri="{FF2B5EF4-FFF2-40B4-BE49-F238E27FC236}">
                <a16:creationId xmlns:a16="http://schemas.microsoft.com/office/drawing/2014/main" id="{8A8609CE-88C0-6A4C-9E21-5EFE3A54FA39}"/>
              </a:ext>
            </a:extLst>
          </p:cNvPr>
          <p:cNvSpPr>
            <a:spLocks noGrp="1"/>
          </p:cNvSpPr>
          <p:nvPr>
            <p:ph idx="1"/>
          </p:nvPr>
        </p:nvSpPr>
        <p:spPr>
          <a:xfrm>
            <a:off x="1068948" y="2713890"/>
            <a:ext cx="10363200" cy="715110"/>
          </a:xfrm>
        </p:spPr>
        <p:txBody>
          <a:bodyPr/>
          <a:lstStyle/>
          <a:p>
            <a:pPr marL="6350" marR="347345" lvl="0" indent="-6350" algn="ctr" defTabSz="457200" fontAlgn="auto">
              <a:lnSpc>
                <a:spcPct val="107000"/>
              </a:lnSpc>
              <a:spcBef>
                <a:spcPts val="0"/>
              </a:spcBef>
              <a:spcAft>
                <a:spcPts val="1865"/>
              </a:spcAft>
              <a:buNone/>
            </a:pPr>
            <a:r>
              <a:rPr lang="en-US" sz="4000" b="1" kern="1200" dirty="0">
                <a:solidFill>
                  <a:srgbClr val="FF0000"/>
                </a:solidFill>
                <a:latin typeface="Palatino Linotype"/>
                <a:ea typeface="Calibri" panose="020F0502020204030204" pitchFamily="34" charset="0"/>
              </a:rPr>
              <a:t>Discussion Period</a:t>
            </a:r>
            <a:endParaRPr lang="en-US" sz="4000" kern="1200" dirty="0">
              <a:solidFill>
                <a:srgbClr val="FF0000"/>
              </a:solidFill>
              <a:latin typeface="Palatino Linotype"/>
              <a:ea typeface="Calibri" panose="020F0502020204030204" pitchFamily="34" charset="0"/>
            </a:endParaRPr>
          </a:p>
        </p:txBody>
      </p:sp>
      <p:sp>
        <p:nvSpPr>
          <p:cNvPr id="2" name="Slide Number Placeholder 1">
            <a:extLst>
              <a:ext uri="{FF2B5EF4-FFF2-40B4-BE49-F238E27FC236}">
                <a16:creationId xmlns:a16="http://schemas.microsoft.com/office/drawing/2014/main" id="{08BFD3AA-CA58-A84B-BF12-16EB188DCDE5}"/>
              </a:ext>
            </a:extLst>
          </p:cNvPr>
          <p:cNvSpPr>
            <a:spLocks noGrp="1"/>
          </p:cNvSpPr>
          <p:nvPr>
            <p:ph type="sldNum" sz="quarter" idx="12"/>
          </p:nvPr>
        </p:nvSpPr>
        <p:spPr/>
        <p:txBody>
          <a:bodyPr/>
          <a:lstStyle/>
          <a:p>
            <a:fld id="{2B60EF13-9B5D-41A9-BB74-028B8980BA52}" type="slidenum">
              <a:rPr lang="en-US" smtClean="0">
                <a:solidFill>
                  <a:srgbClr val="000000"/>
                </a:solidFill>
              </a:rPr>
              <a:pPr/>
              <a:t>81</a:t>
            </a:fld>
            <a:endParaRPr lang="en-US" dirty="0">
              <a:solidFill>
                <a:srgbClr val="000000"/>
              </a:solidFill>
            </a:endParaRPr>
          </a:p>
        </p:txBody>
      </p:sp>
    </p:spTree>
    <p:extLst>
      <p:ext uri="{BB962C8B-B14F-4D97-AF65-F5344CB8AC3E}">
        <p14:creationId xmlns:p14="http://schemas.microsoft.com/office/powerpoint/2010/main" val="35100680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19664" y="333043"/>
            <a:ext cx="6801852" cy="1325563"/>
          </a:xfrm>
        </p:spPr>
        <p:txBody>
          <a:bodyPr>
            <a:normAutofit/>
          </a:bodyPr>
          <a:lstStyle/>
          <a:p>
            <a:pPr algn="r"/>
            <a:r>
              <a:rPr lang="en-US" b="1" dirty="0">
                <a:solidFill>
                  <a:srgbClr val="3A4F96"/>
                </a:solidFill>
                <a:latin typeface="Palatino Linotype" panose="02040502050505030304" pitchFamily="18" charset="0"/>
              </a:rPr>
              <a:t>Military Spouse License Portability </a:t>
            </a:r>
          </a:p>
        </p:txBody>
      </p:sp>
      <p:sp>
        <p:nvSpPr>
          <p:cNvPr id="3" name="Content Placeholder 2"/>
          <p:cNvSpPr>
            <a:spLocks noGrp="1"/>
          </p:cNvSpPr>
          <p:nvPr>
            <p:ph idx="1"/>
          </p:nvPr>
        </p:nvSpPr>
        <p:spPr>
          <a:xfrm>
            <a:off x="2091854" y="1805800"/>
            <a:ext cx="8229600" cy="4001032"/>
          </a:xfrm>
        </p:spPr>
        <p:txBody>
          <a:bodyPr>
            <a:normAutofit/>
          </a:bodyPr>
          <a:lstStyle/>
          <a:p>
            <a:pPr marL="344488" lvl="1" indent="-344488">
              <a:spcBef>
                <a:spcPct val="0"/>
              </a:spcBef>
            </a:pPr>
            <a:r>
              <a:rPr lang="en-US" sz="2000" dirty="0"/>
              <a:t>37% of working mil spouses need licenses (~ 130K) </a:t>
            </a:r>
          </a:p>
          <a:p>
            <a:pPr marL="0" lvl="1" indent="0">
              <a:spcBef>
                <a:spcPct val="0"/>
              </a:spcBef>
              <a:buNone/>
            </a:pPr>
            <a:endParaRPr lang="en-US" sz="2000" dirty="0"/>
          </a:p>
          <a:p>
            <a:pPr marL="344488" lvl="1" indent="-344488">
              <a:spcBef>
                <a:spcPct val="0"/>
              </a:spcBef>
            </a:pPr>
            <a:r>
              <a:rPr lang="en-US" sz="2000" dirty="0"/>
              <a:t>Defense – State Liaison Office (DSLO) worked with all 50 states on improving endorsement, temporary licensing and expedited applications</a:t>
            </a:r>
          </a:p>
          <a:p>
            <a:pPr marL="801688" lvl="2" indent="-344488">
              <a:spcBef>
                <a:spcPct val="0"/>
              </a:spcBef>
              <a:buFont typeface="Courier New" panose="02070309020205020404" pitchFamily="49" charset="0"/>
              <a:buChar char="o"/>
            </a:pPr>
            <a:r>
              <a:rPr lang="en-US" sz="1800" dirty="0"/>
              <a:t>Endorsement:  allow an applicant to use a license in good standing to obtain a license in the new state</a:t>
            </a:r>
          </a:p>
          <a:p>
            <a:pPr marL="801688" lvl="2" indent="-344488">
              <a:spcBef>
                <a:spcPct val="0"/>
              </a:spcBef>
              <a:buFont typeface="Courier New" panose="02070309020205020404" pitchFamily="49" charset="0"/>
              <a:buChar char="o"/>
            </a:pPr>
            <a:r>
              <a:rPr lang="en-US" sz="1800" dirty="0"/>
              <a:t>Temporary licensing:  allow an applicant to obtain employment while fulfilling state requirements</a:t>
            </a:r>
          </a:p>
          <a:p>
            <a:pPr marL="801688" lvl="2" indent="-344488">
              <a:spcBef>
                <a:spcPct val="0"/>
              </a:spcBef>
              <a:buFont typeface="Courier New" panose="02070309020205020404" pitchFamily="49" charset="0"/>
              <a:buChar char="o"/>
            </a:pPr>
            <a:r>
              <a:rPr lang="en-US" sz="1800" dirty="0"/>
              <a:t>Expedited processes:  identify the military spouse and apply special procedures to speed up the process</a:t>
            </a:r>
          </a:p>
          <a:p>
            <a:pPr marL="344488" lvl="1" indent="-344488">
              <a:spcBef>
                <a:spcPct val="0"/>
              </a:spcBef>
            </a:pPr>
            <a:endParaRPr lang="en-US" sz="2000" dirty="0"/>
          </a:p>
          <a:p>
            <a:pPr marL="342900" lvl="1" indent="-342900">
              <a:lnSpc>
                <a:spcPct val="100000"/>
              </a:lnSpc>
              <a:spcBef>
                <a:spcPct val="0"/>
              </a:spcBef>
              <a:spcAft>
                <a:spcPts val="200"/>
              </a:spcAft>
            </a:pPr>
            <a:r>
              <a:rPr lang="en-US" sz="2000" dirty="0">
                <a:solidFill>
                  <a:prstClr val="black"/>
                </a:solidFill>
              </a:rPr>
              <a:t>University of Minnesota evaluation of implementation of policy changes</a:t>
            </a:r>
          </a:p>
          <a:p>
            <a:pPr marL="742950" lvl="2" indent="-342900">
              <a:lnSpc>
                <a:spcPct val="100000"/>
              </a:lnSpc>
              <a:spcBef>
                <a:spcPct val="0"/>
              </a:spcBef>
              <a:spcAft>
                <a:spcPts val="200"/>
              </a:spcAft>
              <a:buFont typeface="Courier New" panose="02070309020205020404" pitchFamily="49" charset="0"/>
              <a:buChar char="o"/>
            </a:pPr>
            <a:r>
              <a:rPr lang="en-US" sz="1800" dirty="0">
                <a:solidFill>
                  <a:srgbClr val="0000FF"/>
                </a:solidFill>
              </a:rPr>
              <a:t>https://reachmilitaryfamilies.umn.edu/research/document/13865</a:t>
            </a:r>
            <a:endParaRPr lang="en-US" sz="1600" dirty="0"/>
          </a:p>
        </p:txBody>
      </p:sp>
      <p:sp>
        <p:nvSpPr>
          <p:cNvPr id="6" name="Rectangle 5" descr="OASD Manpower &amp; Reserve Affairs logo.">
            <a:extLst>
              <a:ext uri="{FF2B5EF4-FFF2-40B4-BE49-F238E27FC236}">
                <a16:creationId xmlns:a16="http://schemas.microsoft.com/office/drawing/2014/main" id="{056C0523-D9FF-2E4B-975C-FF2454DCF4CB}"/>
              </a:ext>
            </a:extLst>
          </p:cNvPr>
          <p:cNvSpPr/>
          <p:nvPr/>
        </p:nvSpPr>
        <p:spPr>
          <a:xfrm>
            <a:off x="9434945" y="5763491"/>
            <a:ext cx="2757055" cy="1094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a:extLst>
              <a:ext uri="{FF2B5EF4-FFF2-40B4-BE49-F238E27FC236}">
                <a16:creationId xmlns:a16="http://schemas.microsoft.com/office/drawing/2014/main" id="{411A9015-6FF8-3147-AA0A-D03FC5640846}"/>
              </a:ext>
            </a:extLst>
          </p:cNvPr>
          <p:cNvSpPr>
            <a:spLocks noGrp="1"/>
          </p:cNvSpPr>
          <p:nvPr>
            <p:ph type="sldNum" sz="quarter" idx="12"/>
          </p:nvPr>
        </p:nvSpPr>
        <p:spPr/>
        <p:txBody>
          <a:bodyPr/>
          <a:lstStyle/>
          <a:p>
            <a:fld id="{CA93B34F-6B5B-47BA-813D-1D68E4F5E264}" type="slidenum">
              <a:rPr lang="en-US" smtClean="0">
                <a:solidFill>
                  <a:prstClr val="black"/>
                </a:solidFill>
              </a:rPr>
              <a:pPr/>
              <a:t>82</a:t>
            </a:fld>
            <a:endParaRPr lang="en-US" dirty="0">
              <a:solidFill>
                <a:prstClr val="black"/>
              </a:solidFill>
            </a:endParaRPr>
          </a:p>
        </p:txBody>
      </p:sp>
    </p:spTree>
    <p:extLst>
      <p:ext uri="{BB962C8B-B14F-4D97-AF65-F5344CB8AC3E}">
        <p14:creationId xmlns:p14="http://schemas.microsoft.com/office/powerpoint/2010/main" val="25937455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CBCE5-5B62-534D-9A35-5694A98FF398}"/>
              </a:ext>
            </a:extLst>
          </p:cNvPr>
          <p:cNvSpPr>
            <a:spLocks noGrp="1"/>
          </p:cNvSpPr>
          <p:nvPr>
            <p:ph type="title"/>
          </p:nvPr>
        </p:nvSpPr>
        <p:spPr>
          <a:xfrm>
            <a:off x="1238256" y="457476"/>
            <a:ext cx="9648819" cy="1104622"/>
          </a:xfrm>
        </p:spPr>
        <p:txBody>
          <a:bodyPr/>
          <a:lstStyle/>
          <a:p>
            <a:pPr lvl="0">
              <a:lnSpc>
                <a:spcPct val="100000"/>
              </a:lnSpc>
              <a:spcBef>
                <a:spcPts val="0"/>
              </a:spcBef>
            </a:pPr>
            <a:r>
              <a:rPr lang="en-US" b="1" dirty="0">
                <a:solidFill>
                  <a:srgbClr val="3A4F96"/>
                </a:solidFill>
                <a:latin typeface="Palatino Linotype" panose="02040502050505030304" pitchFamily="18" charset="0"/>
                <a:ea typeface="+mn-ea"/>
              </a:rPr>
              <a:t>Study Findings</a:t>
            </a:r>
            <a:endParaRPr lang="en-US" dirty="0"/>
          </a:p>
        </p:txBody>
      </p:sp>
      <p:sp>
        <p:nvSpPr>
          <p:cNvPr id="3" name="Content Placeholder 2">
            <a:extLst>
              <a:ext uri="{FF2B5EF4-FFF2-40B4-BE49-F238E27FC236}">
                <a16:creationId xmlns:a16="http://schemas.microsoft.com/office/drawing/2014/main" id="{5C6C586F-BCE9-6E4C-BF84-4DCFF5DB1456}"/>
              </a:ext>
            </a:extLst>
          </p:cNvPr>
          <p:cNvSpPr>
            <a:spLocks noGrp="1"/>
          </p:cNvSpPr>
          <p:nvPr>
            <p:ph idx="1"/>
          </p:nvPr>
        </p:nvSpPr>
        <p:spPr>
          <a:xfrm>
            <a:off x="1862844" y="1507711"/>
            <a:ext cx="7452606" cy="5125846"/>
          </a:xfrm>
        </p:spPr>
        <p:txBody>
          <a:bodyPr>
            <a:normAutofit lnSpcReduction="10000"/>
          </a:bodyPr>
          <a:lstStyle/>
          <a:p>
            <a:pPr marL="342900" indent="-342900">
              <a:spcBef>
                <a:spcPts val="0"/>
              </a:spcBef>
              <a:spcAft>
                <a:spcPts val="800"/>
              </a:spcAft>
              <a:tabLst>
                <a:tab pos="8969375" algn="l"/>
              </a:tabLst>
            </a:pPr>
            <a:r>
              <a:rPr lang="en-US" sz="2000" dirty="0">
                <a:solidFill>
                  <a:prstClr val="black"/>
                </a:solidFill>
              </a:rPr>
              <a:t>University of Minnesota validated:</a:t>
            </a:r>
          </a:p>
          <a:p>
            <a:pPr marL="800100" lvl="1" indent="-342900">
              <a:spcBef>
                <a:spcPts val="0"/>
              </a:spcBef>
              <a:spcAft>
                <a:spcPts val="800"/>
              </a:spcAft>
              <a:buFont typeface="Courier New" panose="02070309020205020404" pitchFamily="49" charset="0"/>
              <a:buChar char="o"/>
            </a:pPr>
            <a:r>
              <a:rPr lang="en-US" sz="1800" dirty="0">
                <a:solidFill>
                  <a:prstClr val="black"/>
                </a:solidFill>
              </a:rPr>
              <a:t>42 states provide </a:t>
            </a:r>
            <a:r>
              <a:rPr lang="en-US" sz="1800" b="1" dirty="0">
                <a:solidFill>
                  <a:prstClr val="black"/>
                </a:solidFill>
              </a:rPr>
              <a:t>temporary licensing </a:t>
            </a:r>
            <a:r>
              <a:rPr lang="en-US" sz="1800" dirty="0">
                <a:solidFill>
                  <a:prstClr val="black"/>
                </a:solidFill>
              </a:rPr>
              <a:t>for </a:t>
            </a:r>
            <a:br>
              <a:rPr lang="en-US" sz="1800" dirty="0">
                <a:solidFill>
                  <a:prstClr val="black"/>
                </a:solidFill>
              </a:rPr>
            </a:br>
            <a:r>
              <a:rPr lang="en-US" sz="1800" dirty="0">
                <a:solidFill>
                  <a:prstClr val="black"/>
                </a:solidFill>
              </a:rPr>
              <a:t>spouses who cannot qualify for endorsement</a:t>
            </a:r>
          </a:p>
          <a:p>
            <a:pPr marL="800100" lvl="1" indent="-342900">
              <a:spcAft>
                <a:spcPts val="600"/>
              </a:spcAft>
              <a:buFont typeface="Courier New" panose="02070309020205020404" pitchFamily="49" charset="0"/>
              <a:buChar char="o"/>
            </a:pPr>
            <a:r>
              <a:rPr lang="en-US" sz="1800" dirty="0">
                <a:solidFill>
                  <a:prstClr val="black"/>
                </a:solidFill>
              </a:rPr>
              <a:t>39 states make </a:t>
            </a:r>
            <a:r>
              <a:rPr lang="en-US" sz="1800" b="1" dirty="0">
                <a:solidFill>
                  <a:prstClr val="black"/>
                </a:solidFill>
              </a:rPr>
              <a:t>endorsement </a:t>
            </a:r>
            <a:r>
              <a:rPr lang="en-US" sz="1800" dirty="0">
                <a:solidFill>
                  <a:prstClr val="black"/>
                </a:solidFill>
              </a:rPr>
              <a:t>of existing</a:t>
            </a:r>
            <a:br>
              <a:rPr lang="en-US" sz="1800" dirty="0">
                <a:solidFill>
                  <a:prstClr val="black"/>
                </a:solidFill>
              </a:rPr>
            </a:br>
            <a:r>
              <a:rPr lang="en-US" sz="1800" dirty="0">
                <a:solidFill>
                  <a:prstClr val="black"/>
                </a:solidFill>
              </a:rPr>
              <a:t>licenses available and attainable </a:t>
            </a:r>
          </a:p>
          <a:p>
            <a:pPr marL="800100" lvl="1" indent="-342900">
              <a:spcAft>
                <a:spcPts val="600"/>
              </a:spcAft>
              <a:buFont typeface="Courier New" panose="02070309020205020404" pitchFamily="49" charset="0"/>
              <a:buChar char="o"/>
            </a:pPr>
            <a:r>
              <a:rPr lang="en-US" sz="1800" dirty="0">
                <a:solidFill>
                  <a:prstClr val="black"/>
                </a:solidFill>
              </a:rPr>
              <a:t>31 states </a:t>
            </a:r>
            <a:r>
              <a:rPr lang="en-US" sz="1800" b="1" dirty="0">
                <a:solidFill>
                  <a:prstClr val="black"/>
                </a:solidFill>
              </a:rPr>
              <a:t>expedite</a:t>
            </a:r>
            <a:r>
              <a:rPr lang="en-US" sz="1800" dirty="0">
                <a:solidFill>
                  <a:prstClr val="black"/>
                </a:solidFill>
              </a:rPr>
              <a:t> the process of getting a </a:t>
            </a:r>
            <a:br>
              <a:rPr lang="en-US" sz="1800" dirty="0">
                <a:solidFill>
                  <a:prstClr val="black"/>
                </a:solidFill>
              </a:rPr>
            </a:br>
            <a:r>
              <a:rPr lang="en-US" sz="1800" dirty="0">
                <a:solidFill>
                  <a:prstClr val="black"/>
                </a:solidFill>
              </a:rPr>
              <a:t>license</a:t>
            </a:r>
          </a:p>
          <a:p>
            <a:pPr marL="285750" indent="-285750"/>
            <a:r>
              <a:rPr lang="en-US" sz="2000" dirty="0">
                <a:solidFill>
                  <a:prstClr val="black"/>
                </a:solidFill>
              </a:rPr>
              <a:t>Other findings:  </a:t>
            </a:r>
          </a:p>
          <a:p>
            <a:pPr marL="742950" lvl="1" indent="-285750">
              <a:buSzPct val="90000"/>
              <a:buFont typeface="Courier New" panose="02070309020205020404" pitchFamily="49" charset="0"/>
              <a:buChar char="o"/>
            </a:pPr>
            <a:r>
              <a:rPr lang="en-US" sz="1800" dirty="0">
                <a:solidFill>
                  <a:prstClr val="black"/>
                </a:solidFill>
              </a:rPr>
              <a:t>Endorsement, temporary and expedited did not relieve the underlying burden of licensing – only made the process faster</a:t>
            </a:r>
          </a:p>
          <a:p>
            <a:pPr marL="1144588" lvl="2" indent="-285750">
              <a:buSzPct val="90000"/>
              <a:buFont typeface="Wingdings" panose="05000000000000000000" pitchFamily="2" charset="2"/>
              <a:buChar char="§"/>
            </a:pPr>
            <a:r>
              <a:rPr lang="en-US" sz="1800" dirty="0">
                <a:solidFill>
                  <a:prstClr val="black"/>
                </a:solidFill>
              </a:rPr>
              <a:t>Military spouse must still provide transcripts, course descriptions, and test scores to prove current license in good standing meets the new state’s equivalency requirements.</a:t>
            </a:r>
          </a:p>
          <a:p>
            <a:pPr marL="1144588" lvl="2" indent="-285750">
              <a:buSzPct val="90000"/>
              <a:buFont typeface="Wingdings" panose="05000000000000000000" pitchFamily="2" charset="2"/>
              <a:buChar char="§"/>
            </a:pPr>
            <a:r>
              <a:rPr lang="en-US" sz="1800" dirty="0">
                <a:solidFill>
                  <a:prstClr val="black"/>
                </a:solidFill>
              </a:rPr>
              <a:t>Temporary licensing requires an application for permanent license</a:t>
            </a:r>
          </a:p>
          <a:p>
            <a:pPr marL="687388" lvl="1" indent="-285750">
              <a:buSzPct val="90000"/>
              <a:buFont typeface="Courier New" panose="02070309020205020404" pitchFamily="49" charset="0"/>
              <a:buChar char="o"/>
            </a:pPr>
            <a:r>
              <a:rPr lang="en-US" sz="1800" dirty="0">
                <a:solidFill>
                  <a:prstClr val="black"/>
                </a:solidFill>
              </a:rPr>
              <a:t>Boards did not uniformly implement state laws – only 40 percent of states had information posted on websites, board staff were often not knowledgeable and not all applications to expedite processes included military affiliation</a:t>
            </a:r>
          </a:p>
        </p:txBody>
      </p:sp>
      <p:graphicFrame>
        <p:nvGraphicFramePr>
          <p:cNvPr id="8" name="Chart 7" descr="A pie chart depicting study findings:&#10;All 3 Options 25&#10;2 of 3 14&#10;1 of 3 11">
            <a:extLst>
              <a:ext uri="{FF2B5EF4-FFF2-40B4-BE49-F238E27FC236}">
                <a16:creationId xmlns:a16="http://schemas.microsoft.com/office/drawing/2014/main" id="{DF4379B7-0CA9-BC42-981A-FBBB035A2102}"/>
              </a:ext>
            </a:extLst>
          </p:cNvPr>
          <p:cNvGraphicFramePr/>
          <p:nvPr>
            <p:extLst>
              <p:ext uri="{D42A27DB-BD31-4B8C-83A1-F6EECF244321}">
                <p14:modId xmlns:p14="http://schemas.microsoft.com/office/powerpoint/2010/main" val="408873717"/>
              </p:ext>
            </p:extLst>
          </p:nvPr>
        </p:nvGraphicFramePr>
        <p:xfrm>
          <a:off x="6173289" y="1283322"/>
          <a:ext cx="4127025" cy="2515111"/>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angle 11" descr="OASD Manpower &amp; Reserve Affairs logo.">
            <a:extLst>
              <a:ext uri="{FF2B5EF4-FFF2-40B4-BE49-F238E27FC236}">
                <a16:creationId xmlns:a16="http://schemas.microsoft.com/office/drawing/2014/main" id="{B2F794DC-C802-0C43-9E5A-66176DE23529}"/>
              </a:ext>
            </a:extLst>
          </p:cNvPr>
          <p:cNvSpPr/>
          <p:nvPr/>
        </p:nvSpPr>
        <p:spPr>
          <a:xfrm>
            <a:off x="9434945" y="5763491"/>
            <a:ext cx="2757055" cy="1094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4">
            <a:extLst>
              <a:ext uri="{FF2B5EF4-FFF2-40B4-BE49-F238E27FC236}">
                <a16:creationId xmlns:a16="http://schemas.microsoft.com/office/drawing/2014/main" id="{C8619328-43BA-024D-965E-86469324766A}"/>
              </a:ext>
            </a:extLst>
          </p:cNvPr>
          <p:cNvSpPr>
            <a:spLocks noGrp="1"/>
          </p:cNvSpPr>
          <p:nvPr>
            <p:ph type="sldNum" sz="quarter" idx="12"/>
          </p:nvPr>
        </p:nvSpPr>
        <p:spPr/>
        <p:txBody>
          <a:bodyPr/>
          <a:lstStyle/>
          <a:p>
            <a:fld id="{CA93B34F-6B5B-47BA-813D-1D68E4F5E264}" type="slidenum">
              <a:rPr lang="en-US" smtClean="0">
                <a:solidFill>
                  <a:prstClr val="black"/>
                </a:solidFill>
              </a:rPr>
              <a:pPr/>
              <a:t>83</a:t>
            </a:fld>
            <a:endParaRPr lang="en-US" dirty="0">
              <a:solidFill>
                <a:prstClr val="black"/>
              </a:solidFill>
            </a:endParaRPr>
          </a:p>
        </p:txBody>
      </p:sp>
    </p:spTree>
    <p:extLst>
      <p:ext uri="{BB962C8B-B14F-4D97-AF65-F5344CB8AC3E}">
        <p14:creationId xmlns:p14="http://schemas.microsoft.com/office/powerpoint/2010/main" val="319756746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44253" y="365127"/>
            <a:ext cx="6481010" cy="1325563"/>
          </a:xfrm>
        </p:spPr>
        <p:txBody>
          <a:bodyPr>
            <a:normAutofit/>
          </a:bodyPr>
          <a:lstStyle/>
          <a:p>
            <a:pPr algn="r"/>
            <a:r>
              <a:rPr lang="en-US" b="1" dirty="0">
                <a:solidFill>
                  <a:srgbClr val="3A4F96"/>
                </a:solidFill>
                <a:latin typeface="Palatino Linotype" panose="02040502050505030304" pitchFamily="18" charset="0"/>
              </a:rPr>
              <a:t>2018 Spouse Licensure Initiatives</a:t>
            </a:r>
          </a:p>
        </p:txBody>
      </p:sp>
      <p:sp>
        <p:nvSpPr>
          <p:cNvPr id="3" name="Content Placeholder 2"/>
          <p:cNvSpPr>
            <a:spLocks noGrp="1"/>
          </p:cNvSpPr>
          <p:nvPr>
            <p:ph idx="1"/>
          </p:nvPr>
        </p:nvSpPr>
        <p:spPr>
          <a:xfrm>
            <a:off x="1981200" y="1493183"/>
            <a:ext cx="8229600" cy="3607455"/>
          </a:xfrm>
        </p:spPr>
        <p:txBody>
          <a:bodyPr>
            <a:noAutofit/>
          </a:bodyPr>
          <a:lstStyle/>
          <a:p>
            <a:pPr marL="342900" lvl="1" indent="-342900">
              <a:lnSpc>
                <a:spcPct val="100000"/>
              </a:lnSpc>
              <a:spcBef>
                <a:spcPct val="0"/>
              </a:spcBef>
              <a:spcAft>
                <a:spcPts val="200"/>
              </a:spcAft>
            </a:pPr>
            <a:r>
              <a:rPr lang="en-US" sz="2000" dirty="0">
                <a:solidFill>
                  <a:prstClr val="black"/>
                </a:solidFill>
              </a:rPr>
              <a:t>Follow-up on University of Minnesota Study</a:t>
            </a:r>
          </a:p>
          <a:p>
            <a:pPr marL="742950" lvl="2" indent="-342900">
              <a:lnSpc>
                <a:spcPct val="100000"/>
              </a:lnSpc>
              <a:spcBef>
                <a:spcPct val="0"/>
              </a:spcBef>
              <a:spcAft>
                <a:spcPts val="200"/>
              </a:spcAft>
              <a:buFont typeface="Courier New" panose="02070309020205020404" pitchFamily="49" charset="0"/>
              <a:buChar char="o"/>
            </a:pPr>
            <a:r>
              <a:rPr lang="en-US" sz="1800" dirty="0">
                <a:solidFill>
                  <a:prstClr val="black"/>
                </a:solidFill>
              </a:rPr>
              <a:t>Request follow-up by legislatures/Governors on actions taken by boards</a:t>
            </a:r>
          </a:p>
          <a:p>
            <a:pPr marL="742950" lvl="2" indent="-344488">
              <a:lnSpc>
                <a:spcPct val="100000"/>
              </a:lnSpc>
              <a:spcBef>
                <a:spcPct val="0"/>
              </a:spcBef>
              <a:spcAft>
                <a:spcPts val="200"/>
              </a:spcAft>
              <a:buFont typeface="Courier New" panose="02070309020205020404" pitchFamily="49" charset="0"/>
              <a:buChar char="o"/>
            </a:pPr>
            <a:r>
              <a:rPr lang="en-US" sz="1800" dirty="0">
                <a:solidFill>
                  <a:prstClr val="black"/>
                </a:solidFill>
              </a:rPr>
              <a:t>Requesting coverage of both spouse and transitioning Service member provisions</a:t>
            </a:r>
          </a:p>
          <a:p>
            <a:pPr marL="0" lvl="1" indent="0">
              <a:lnSpc>
                <a:spcPct val="100000"/>
              </a:lnSpc>
              <a:spcBef>
                <a:spcPct val="0"/>
              </a:spcBef>
              <a:spcAft>
                <a:spcPts val="200"/>
              </a:spcAft>
              <a:buNone/>
            </a:pPr>
            <a:endParaRPr lang="en-US" sz="1800" dirty="0">
              <a:solidFill>
                <a:prstClr val="black"/>
              </a:solidFill>
            </a:endParaRPr>
          </a:p>
          <a:p>
            <a:pPr marL="342900" lvl="1" indent="-342900">
              <a:lnSpc>
                <a:spcPct val="100000"/>
              </a:lnSpc>
              <a:spcBef>
                <a:spcPct val="0"/>
              </a:spcBef>
              <a:spcAft>
                <a:spcPts val="200"/>
              </a:spcAft>
            </a:pPr>
            <a:r>
              <a:rPr lang="en-US" sz="2000" dirty="0">
                <a:solidFill>
                  <a:prstClr val="black"/>
                </a:solidFill>
              </a:rPr>
              <a:t>Military spouse teacher certification</a:t>
            </a:r>
          </a:p>
          <a:p>
            <a:pPr marL="742950" lvl="2" indent="-342900">
              <a:lnSpc>
                <a:spcPct val="100000"/>
              </a:lnSpc>
              <a:spcBef>
                <a:spcPct val="0"/>
              </a:spcBef>
              <a:spcAft>
                <a:spcPts val="200"/>
              </a:spcAft>
              <a:buFont typeface="Courier New" panose="02070309020205020404" pitchFamily="49" charset="0"/>
              <a:buChar char="o"/>
            </a:pPr>
            <a:r>
              <a:rPr lang="en-US" sz="1800" dirty="0">
                <a:solidFill>
                  <a:prstClr val="black"/>
                </a:solidFill>
              </a:rPr>
              <a:t>Largely not impacted by previous license portability initiative</a:t>
            </a:r>
          </a:p>
          <a:p>
            <a:pPr marL="742950" lvl="2" indent="-342900">
              <a:lnSpc>
                <a:spcPct val="100000"/>
              </a:lnSpc>
              <a:spcBef>
                <a:spcPct val="0"/>
              </a:spcBef>
              <a:spcAft>
                <a:spcPts val="200"/>
              </a:spcAft>
              <a:buFont typeface="Courier New" panose="02070309020205020404" pitchFamily="49" charset="0"/>
              <a:buChar char="o"/>
            </a:pPr>
            <a:r>
              <a:rPr lang="en-US" sz="1800" dirty="0">
                <a:solidFill>
                  <a:prstClr val="black"/>
                </a:solidFill>
              </a:rPr>
              <a:t>State status: 23 states existing/enacted policy</a:t>
            </a:r>
          </a:p>
          <a:p>
            <a:pPr marL="742950" lvl="2" indent="-342900">
              <a:lnSpc>
                <a:spcPct val="100000"/>
              </a:lnSpc>
              <a:spcBef>
                <a:spcPct val="0"/>
              </a:spcBef>
              <a:spcAft>
                <a:spcPts val="200"/>
              </a:spcAft>
              <a:buFont typeface="Courier New" panose="02070309020205020404" pitchFamily="49" charset="0"/>
              <a:buChar char="o"/>
            </a:pPr>
            <a:endParaRPr lang="en-US" sz="1800" dirty="0">
              <a:solidFill>
                <a:prstClr val="black"/>
              </a:solidFill>
            </a:endParaRPr>
          </a:p>
          <a:p>
            <a:pPr marL="342900" lvl="1" indent="-342900">
              <a:lnSpc>
                <a:spcPct val="100000"/>
              </a:lnSpc>
              <a:spcBef>
                <a:spcPct val="0"/>
              </a:spcBef>
              <a:spcAft>
                <a:spcPts val="200"/>
              </a:spcAft>
            </a:pPr>
            <a:r>
              <a:rPr lang="en-US" sz="2000" dirty="0">
                <a:solidFill>
                  <a:prstClr val="black"/>
                </a:solidFill>
              </a:rPr>
              <a:t>License Compacts recognizing military spouses</a:t>
            </a:r>
          </a:p>
          <a:p>
            <a:pPr marL="742950" lvl="2" indent="-342900">
              <a:spcBef>
                <a:spcPct val="0"/>
              </a:spcBef>
              <a:buFont typeface="Courier New" panose="02070309020205020404" pitchFamily="49" charset="0"/>
              <a:buChar char="o"/>
            </a:pPr>
            <a:r>
              <a:rPr lang="en-US" sz="1800" dirty="0">
                <a:solidFill>
                  <a:prstClr val="black"/>
                </a:solidFill>
              </a:rPr>
              <a:t>Interstate solution to an interstate problem </a:t>
            </a:r>
          </a:p>
          <a:p>
            <a:pPr marL="742950" lvl="2" indent="-342900">
              <a:spcBef>
                <a:spcPct val="0"/>
              </a:spcBef>
              <a:buFont typeface="Courier New" panose="02070309020205020404" pitchFamily="49" charset="0"/>
              <a:buChar char="o"/>
            </a:pPr>
            <a:r>
              <a:rPr lang="en-US" sz="1800" dirty="0">
                <a:solidFill>
                  <a:prstClr val="black"/>
                </a:solidFill>
              </a:rPr>
              <a:t>Redefines the core issues driving licensing burdens for military spouses:  state specific competency standards and competency evaluations</a:t>
            </a:r>
          </a:p>
          <a:p>
            <a:pPr marL="742950" lvl="2" indent="-342900">
              <a:spcBef>
                <a:spcPct val="0"/>
              </a:spcBef>
              <a:buFont typeface="Courier New" panose="02070309020205020404" pitchFamily="49" charset="0"/>
              <a:buChar char="o"/>
            </a:pPr>
            <a:r>
              <a:rPr lang="en-US" sz="1800" dirty="0">
                <a:solidFill>
                  <a:prstClr val="black"/>
                </a:solidFill>
              </a:rPr>
              <a:t>Compact is written into state law, creating a consistent approach across states</a:t>
            </a:r>
            <a:endParaRPr lang="en-US" sz="1800" dirty="0"/>
          </a:p>
        </p:txBody>
      </p:sp>
      <p:sp>
        <p:nvSpPr>
          <p:cNvPr id="6" name="Rectangle 5" descr="OASD Manpower &amp; Reserve Affairs logo.">
            <a:extLst>
              <a:ext uri="{FF2B5EF4-FFF2-40B4-BE49-F238E27FC236}">
                <a16:creationId xmlns:a16="http://schemas.microsoft.com/office/drawing/2014/main" id="{7D6E33F9-8CA7-5446-87C1-AA7229CAFA61}"/>
              </a:ext>
            </a:extLst>
          </p:cNvPr>
          <p:cNvSpPr/>
          <p:nvPr/>
        </p:nvSpPr>
        <p:spPr>
          <a:xfrm>
            <a:off x="9434945" y="5763491"/>
            <a:ext cx="2757055" cy="1094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a:extLst>
              <a:ext uri="{FF2B5EF4-FFF2-40B4-BE49-F238E27FC236}">
                <a16:creationId xmlns:a16="http://schemas.microsoft.com/office/drawing/2014/main" id="{6156B976-08EF-6B48-9A89-CF20FBED52AF}"/>
              </a:ext>
            </a:extLst>
          </p:cNvPr>
          <p:cNvSpPr>
            <a:spLocks noGrp="1"/>
          </p:cNvSpPr>
          <p:nvPr>
            <p:ph type="sldNum" sz="quarter" idx="12"/>
          </p:nvPr>
        </p:nvSpPr>
        <p:spPr/>
        <p:txBody>
          <a:bodyPr/>
          <a:lstStyle/>
          <a:p>
            <a:fld id="{CA93B34F-6B5B-47BA-813D-1D68E4F5E264}" type="slidenum">
              <a:rPr lang="en-US" smtClean="0">
                <a:solidFill>
                  <a:prstClr val="black"/>
                </a:solidFill>
              </a:rPr>
              <a:pPr/>
              <a:t>84</a:t>
            </a:fld>
            <a:endParaRPr lang="en-US" dirty="0">
              <a:solidFill>
                <a:prstClr val="black"/>
              </a:solidFill>
            </a:endParaRPr>
          </a:p>
        </p:txBody>
      </p:sp>
    </p:spTree>
    <p:extLst>
      <p:ext uri="{BB962C8B-B14F-4D97-AF65-F5344CB8AC3E}">
        <p14:creationId xmlns:p14="http://schemas.microsoft.com/office/powerpoint/2010/main" val="106625653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44253" y="365127"/>
            <a:ext cx="6481010" cy="1325563"/>
          </a:xfrm>
        </p:spPr>
        <p:txBody>
          <a:bodyPr>
            <a:normAutofit/>
          </a:bodyPr>
          <a:lstStyle/>
          <a:p>
            <a:r>
              <a:rPr lang="en-US" b="1" dirty="0">
                <a:solidFill>
                  <a:srgbClr val="3A4F96"/>
                </a:solidFill>
                <a:latin typeface="Palatino Linotype" panose="02040502050505030304" pitchFamily="18" charset="0"/>
              </a:rPr>
              <a:t>Recognized Compacts </a:t>
            </a:r>
          </a:p>
        </p:txBody>
      </p:sp>
      <p:sp>
        <p:nvSpPr>
          <p:cNvPr id="3" name="Content Placeholder 2"/>
          <p:cNvSpPr>
            <a:spLocks noGrp="1"/>
          </p:cNvSpPr>
          <p:nvPr>
            <p:ph idx="1"/>
          </p:nvPr>
        </p:nvSpPr>
        <p:spPr>
          <a:xfrm>
            <a:off x="1981200" y="1516380"/>
            <a:ext cx="8229600" cy="3607455"/>
          </a:xfrm>
        </p:spPr>
        <p:txBody>
          <a:bodyPr>
            <a:noAutofit/>
          </a:bodyPr>
          <a:lstStyle/>
          <a:p>
            <a:pPr marL="342900" lvl="1" indent="-342900">
              <a:lnSpc>
                <a:spcPts val="2200"/>
              </a:lnSpc>
              <a:spcBef>
                <a:spcPct val="0"/>
              </a:spcBef>
              <a:spcAft>
                <a:spcPts val="200"/>
              </a:spcAft>
            </a:pPr>
            <a:r>
              <a:rPr lang="en-US" sz="2000" dirty="0">
                <a:solidFill>
                  <a:prstClr val="black"/>
                </a:solidFill>
              </a:rPr>
              <a:t>Physical Therapy License Compact: </a:t>
            </a:r>
          </a:p>
          <a:p>
            <a:pPr marL="742950" lvl="2" indent="-342900">
              <a:lnSpc>
                <a:spcPts val="2200"/>
              </a:lnSpc>
              <a:spcBef>
                <a:spcPct val="0"/>
              </a:spcBef>
              <a:spcAft>
                <a:spcPts val="200"/>
              </a:spcAft>
              <a:buFont typeface="Courier New" panose="02070309020205020404" pitchFamily="49" charset="0"/>
              <a:buChar char="o"/>
            </a:pPr>
            <a:r>
              <a:rPr lang="en-US" sz="1800" dirty="0">
                <a:solidFill>
                  <a:prstClr val="black"/>
                </a:solidFill>
              </a:rPr>
              <a:t>Approved in 15 states; active legislation in 6</a:t>
            </a:r>
          </a:p>
          <a:p>
            <a:pPr marL="742950" lvl="2" indent="-342900">
              <a:lnSpc>
                <a:spcPts val="2200"/>
              </a:lnSpc>
              <a:spcBef>
                <a:spcPct val="0"/>
              </a:spcBef>
              <a:spcAft>
                <a:spcPts val="200"/>
              </a:spcAft>
              <a:buFont typeface="Courier New" panose="02070309020205020404" pitchFamily="49" charset="0"/>
              <a:buChar char="o"/>
            </a:pPr>
            <a:r>
              <a:rPr lang="en-US" sz="1800" dirty="0">
                <a:solidFill>
                  <a:prstClr val="black"/>
                </a:solidFill>
              </a:rPr>
              <a:t>Privilege to practice provision allows military spouse to work in any member state with an unencumbered license in the home state</a:t>
            </a:r>
          </a:p>
          <a:p>
            <a:pPr marL="342900" lvl="1" indent="-342900">
              <a:lnSpc>
                <a:spcPts val="2200"/>
              </a:lnSpc>
              <a:spcBef>
                <a:spcPts val="600"/>
              </a:spcBef>
              <a:spcAft>
                <a:spcPts val="200"/>
              </a:spcAft>
            </a:pPr>
            <a:r>
              <a:rPr lang="en-US" sz="2000" dirty="0">
                <a:solidFill>
                  <a:prstClr val="black"/>
                </a:solidFill>
              </a:rPr>
              <a:t>Enhanced Nurse Licensure Compact:</a:t>
            </a:r>
          </a:p>
          <a:p>
            <a:pPr marL="742950" lvl="2" indent="-342900">
              <a:lnSpc>
                <a:spcPts val="2200"/>
              </a:lnSpc>
              <a:spcBef>
                <a:spcPct val="0"/>
              </a:spcBef>
              <a:spcAft>
                <a:spcPts val="200"/>
              </a:spcAft>
              <a:buFont typeface="Courier New" panose="02070309020205020404" pitchFamily="49" charset="0"/>
              <a:buChar char="o"/>
            </a:pPr>
            <a:r>
              <a:rPr lang="en-US" sz="1800" dirty="0">
                <a:solidFill>
                  <a:prstClr val="black"/>
                </a:solidFill>
              </a:rPr>
              <a:t>Approved in 28 states; active legislation in 8</a:t>
            </a:r>
          </a:p>
          <a:p>
            <a:pPr marL="742950" lvl="2" indent="-342900">
              <a:lnSpc>
                <a:spcPts val="2200"/>
              </a:lnSpc>
              <a:spcBef>
                <a:spcPct val="0"/>
              </a:spcBef>
              <a:spcAft>
                <a:spcPts val="200"/>
              </a:spcAft>
              <a:buFont typeface="Courier New" panose="02070309020205020404" pitchFamily="49" charset="0"/>
              <a:buChar char="o"/>
            </a:pPr>
            <a:r>
              <a:rPr lang="en-US" sz="1800" dirty="0">
                <a:solidFill>
                  <a:prstClr val="black"/>
                </a:solidFill>
              </a:rPr>
              <a:t>Privilege to practice provision</a:t>
            </a:r>
          </a:p>
          <a:p>
            <a:pPr marL="742950" lvl="2" indent="-342900">
              <a:lnSpc>
                <a:spcPts val="2200"/>
              </a:lnSpc>
              <a:spcBef>
                <a:spcPct val="0"/>
              </a:spcBef>
              <a:spcAft>
                <a:spcPts val="200"/>
              </a:spcAft>
              <a:buFont typeface="Courier New" panose="02070309020205020404" pitchFamily="49" charset="0"/>
              <a:buChar char="o"/>
            </a:pPr>
            <a:r>
              <a:rPr lang="en-US" sz="1800" dirty="0">
                <a:solidFill>
                  <a:prstClr val="black"/>
                </a:solidFill>
              </a:rPr>
              <a:t>Flexibility through Military Spouse Residence Relief Act</a:t>
            </a:r>
          </a:p>
          <a:p>
            <a:pPr marL="342900" lvl="1" indent="-342900">
              <a:lnSpc>
                <a:spcPts val="2200"/>
              </a:lnSpc>
              <a:spcBef>
                <a:spcPts val="600"/>
              </a:spcBef>
              <a:spcAft>
                <a:spcPts val="200"/>
              </a:spcAft>
            </a:pPr>
            <a:r>
              <a:rPr lang="en-US" sz="2000" dirty="0">
                <a:solidFill>
                  <a:prstClr val="black"/>
                </a:solidFill>
              </a:rPr>
              <a:t>REPLICA – Emergency Medical Services Compact</a:t>
            </a:r>
          </a:p>
          <a:p>
            <a:pPr marL="742950" lvl="2" indent="-342900">
              <a:lnSpc>
                <a:spcPts val="2200"/>
              </a:lnSpc>
              <a:spcBef>
                <a:spcPct val="0"/>
              </a:spcBef>
              <a:buFont typeface="Courier New" panose="02070309020205020404" pitchFamily="49" charset="0"/>
              <a:buChar char="o"/>
            </a:pPr>
            <a:r>
              <a:rPr lang="en-US" sz="1800" dirty="0">
                <a:solidFill>
                  <a:prstClr val="black"/>
                </a:solidFill>
              </a:rPr>
              <a:t>Approved in 11 states; active legislation in 8</a:t>
            </a:r>
          </a:p>
          <a:p>
            <a:pPr marL="742950" lvl="2" indent="-342900">
              <a:lnSpc>
                <a:spcPts val="2200"/>
              </a:lnSpc>
              <a:spcBef>
                <a:spcPct val="0"/>
              </a:spcBef>
              <a:buFont typeface="Courier New" panose="02070309020205020404" pitchFamily="49" charset="0"/>
              <a:buChar char="o"/>
            </a:pPr>
            <a:r>
              <a:rPr lang="en-US" sz="1800" dirty="0">
                <a:solidFill>
                  <a:prstClr val="black"/>
                </a:solidFill>
              </a:rPr>
              <a:t>Establishes consistent licensing requirements</a:t>
            </a:r>
          </a:p>
          <a:p>
            <a:pPr marL="742950" lvl="2" indent="-342900">
              <a:lnSpc>
                <a:spcPts val="2200"/>
              </a:lnSpc>
              <a:spcBef>
                <a:spcPct val="0"/>
              </a:spcBef>
              <a:buFont typeface="Courier New" panose="02070309020205020404" pitchFamily="49" charset="0"/>
              <a:buChar char="o"/>
            </a:pPr>
            <a:r>
              <a:rPr lang="en-US" sz="1800" dirty="0">
                <a:solidFill>
                  <a:prstClr val="black"/>
                </a:solidFill>
              </a:rPr>
              <a:t>Special provisions for military</a:t>
            </a:r>
          </a:p>
          <a:p>
            <a:pPr marL="342900" lvl="1" indent="-342900">
              <a:lnSpc>
                <a:spcPts val="2200"/>
              </a:lnSpc>
              <a:spcBef>
                <a:spcPts val="600"/>
              </a:spcBef>
              <a:spcAft>
                <a:spcPts val="200"/>
              </a:spcAft>
            </a:pPr>
            <a:r>
              <a:rPr lang="en-US" sz="2000" dirty="0">
                <a:solidFill>
                  <a:prstClr val="black"/>
                </a:solidFill>
              </a:rPr>
              <a:t>PSYPACT – Psychological Interjurisdictional Compact</a:t>
            </a:r>
          </a:p>
          <a:p>
            <a:pPr marL="742950" lvl="2" indent="-342900">
              <a:lnSpc>
                <a:spcPts val="2200"/>
              </a:lnSpc>
              <a:spcBef>
                <a:spcPct val="0"/>
              </a:spcBef>
              <a:buFont typeface="Courier New" panose="02070309020205020404" pitchFamily="49" charset="0"/>
              <a:buChar char="o"/>
            </a:pPr>
            <a:r>
              <a:rPr lang="en-US" sz="1800" dirty="0">
                <a:solidFill>
                  <a:prstClr val="black"/>
                </a:solidFill>
              </a:rPr>
              <a:t>Approved in 3 states; active legislation in 3</a:t>
            </a:r>
          </a:p>
          <a:p>
            <a:pPr marL="742950" lvl="2" indent="-342900">
              <a:lnSpc>
                <a:spcPts val="2200"/>
              </a:lnSpc>
              <a:spcBef>
                <a:spcPct val="0"/>
              </a:spcBef>
              <a:buFont typeface="Courier New" panose="02070309020205020404" pitchFamily="49" charset="0"/>
              <a:buChar char="o"/>
            </a:pPr>
            <a:r>
              <a:rPr lang="en-US" sz="1800" dirty="0">
                <a:solidFill>
                  <a:prstClr val="black"/>
                </a:solidFill>
              </a:rPr>
              <a:t>Supports tele-practice – important for access to care</a:t>
            </a:r>
          </a:p>
          <a:p>
            <a:pPr marL="742950" lvl="2" indent="-342900">
              <a:lnSpc>
                <a:spcPts val="2200"/>
              </a:lnSpc>
              <a:spcBef>
                <a:spcPct val="0"/>
              </a:spcBef>
              <a:buFont typeface="Courier New" panose="02070309020205020404" pitchFamily="49" charset="0"/>
              <a:buChar char="o"/>
            </a:pPr>
            <a:r>
              <a:rPr lang="en-US" sz="1800" dirty="0">
                <a:solidFill>
                  <a:prstClr val="black"/>
                </a:solidFill>
              </a:rPr>
              <a:t>Assists military spouse psychologists maintain clients </a:t>
            </a:r>
          </a:p>
        </p:txBody>
      </p:sp>
      <p:sp>
        <p:nvSpPr>
          <p:cNvPr id="6" name="Rectangle 5" descr="OASD Manpower &amp; Reserve Affairs logo.">
            <a:extLst>
              <a:ext uri="{FF2B5EF4-FFF2-40B4-BE49-F238E27FC236}">
                <a16:creationId xmlns:a16="http://schemas.microsoft.com/office/drawing/2014/main" id="{7D6E33F9-8CA7-5446-87C1-AA7229CAFA61}"/>
              </a:ext>
            </a:extLst>
          </p:cNvPr>
          <p:cNvSpPr/>
          <p:nvPr/>
        </p:nvSpPr>
        <p:spPr>
          <a:xfrm>
            <a:off x="9434945" y="5763491"/>
            <a:ext cx="2757055" cy="1094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a:extLst>
              <a:ext uri="{FF2B5EF4-FFF2-40B4-BE49-F238E27FC236}">
                <a16:creationId xmlns:a16="http://schemas.microsoft.com/office/drawing/2014/main" id="{D05B4978-A150-EF4A-B55D-BE08D32CD1D5}"/>
              </a:ext>
            </a:extLst>
          </p:cNvPr>
          <p:cNvSpPr>
            <a:spLocks noGrp="1"/>
          </p:cNvSpPr>
          <p:nvPr>
            <p:ph type="sldNum" sz="quarter" idx="12"/>
          </p:nvPr>
        </p:nvSpPr>
        <p:spPr/>
        <p:txBody>
          <a:bodyPr/>
          <a:lstStyle/>
          <a:p>
            <a:fld id="{CA93B34F-6B5B-47BA-813D-1D68E4F5E264}" type="slidenum">
              <a:rPr lang="en-US" smtClean="0">
                <a:solidFill>
                  <a:prstClr val="black"/>
                </a:solidFill>
              </a:rPr>
              <a:pPr/>
              <a:t>85</a:t>
            </a:fld>
            <a:endParaRPr lang="en-US" dirty="0">
              <a:solidFill>
                <a:prstClr val="black"/>
              </a:solidFill>
            </a:endParaRPr>
          </a:p>
        </p:txBody>
      </p:sp>
    </p:spTree>
    <p:extLst>
      <p:ext uri="{BB962C8B-B14F-4D97-AF65-F5344CB8AC3E}">
        <p14:creationId xmlns:p14="http://schemas.microsoft.com/office/powerpoint/2010/main" val="162695488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A2AB4-815B-314A-930E-15DD3E5BC8BC}"/>
              </a:ext>
            </a:extLst>
          </p:cNvPr>
          <p:cNvSpPr>
            <a:spLocks noGrp="1"/>
          </p:cNvSpPr>
          <p:nvPr>
            <p:ph type="title"/>
          </p:nvPr>
        </p:nvSpPr>
        <p:spPr/>
        <p:txBody>
          <a:bodyPr/>
          <a:lstStyle/>
          <a:p>
            <a:r>
              <a:rPr lang="en-US" dirty="0"/>
              <a:t>Teacher Licensure Portability, </a:t>
            </a:r>
            <a:r>
              <a:rPr lang="en-US" sz="3200" i="1" dirty="0"/>
              <a:t>Slide 1 of 4</a:t>
            </a:r>
            <a:endParaRPr lang="en-US" sz="3200" dirty="0"/>
          </a:p>
        </p:txBody>
      </p:sp>
      <p:sp>
        <p:nvSpPr>
          <p:cNvPr id="3" name="Content Placeholder 2">
            <a:extLst>
              <a:ext uri="{FF2B5EF4-FFF2-40B4-BE49-F238E27FC236}">
                <a16:creationId xmlns:a16="http://schemas.microsoft.com/office/drawing/2014/main" id="{56C5EF2A-1487-7341-BEFA-12196B63DC2F}"/>
              </a:ext>
            </a:extLst>
          </p:cNvPr>
          <p:cNvSpPr>
            <a:spLocks noGrp="1"/>
          </p:cNvSpPr>
          <p:nvPr>
            <p:ph idx="1"/>
          </p:nvPr>
        </p:nvSpPr>
        <p:spPr/>
        <p:txBody>
          <a:bodyPr>
            <a:normAutofit/>
          </a:bodyPr>
          <a:lstStyle/>
          <a:p>
            <a:pPr marL="0" indent="0" algn="ctr">
              <a:buNone/>
            </a:pPr>
            <a:r>
              <a:rPr lang="en-US" sz="2800" dirty="0"/>
              <a:t>Kim Lopez</a:t>
            </a:r>
          </a:p>
          <a:p>
            <a:pPr marL="0" indent="0" algn="ctr">
              <a:buNone/>
            </a:pPr>
            <a:r>
              <a:rPr lang="en-US" sz="2800" dirty="0"/>
              <a:t>Educator and Military Spouse</a:t>
            </a:r>
          </a:p>
        </p:txBody>
      </p:sp>
      <p:sp>
        <p:nvSpPr>
          <p:cNvPr id="5" name="Slide Number Placeholder 4">
            <a:extLst>
              <a:ext uri="{FF2B5EF4-FFF2-40B4-BE49-F238E27FC236}">
                <a16:creationId xmlns:a16="http://schemas.microsoft.com/office/drawing/2014/main" id="{179A138C-CF6E-D44B-A5E0-5268D7982580}"/>
              </a:ext>
            </a:extLst>
          </p:cNvPr>
          <p:cNvSpPr>
            <a:spLocks noGrp="1"/>
          </p:cNvSpPr>
          <p:nvPr>
            <p:ph type="sldNum" sz="quarter" idx="12"/>
          </p:nvPr>
        </p:nvSpPr>
        <p:spPr/>
        <p:txBody>
          <a:bodyPr/>
          <a:lstStyle/>
          <a:p>
            <a:fld id="{D57F1E4F-1CFF-5643-939E-217C01CDF565}" type="slidenum">
              <a:rPr lang="en-US" smtClean="0">
                <a:solidFill>
                  <a:schemeClr val="tx1"/>
                </a:solidFill>
              </a:rPr>
              <a:pPr/>
              <a:t>86</a:t>
            </a:fld>
            <a:endParaRPr lang="en-US" dirty="0">
              <a:solidFill>
                <a:schemeClr val="tx1"/>
              </a:solidFill>
            </a:endParaRPr>
          </a:p>
        </p:txBody>
      </p:sp>
    </p:spTree>
    <p:extLst>
      <p:ext uri="{BB962C8B-B14F-4D97-AF65-F5344CB8AC3E}">
        <p14:creationId xmlns:p14="http://schemas.microsoft.com/office/powerpoint/2010/main" val="55587608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5C59F-6114-E446-8EA7-4AFC67F96EAE}"/>
              </a:ext>
            </a:extLst>
          </p:cNvPr>
          <p:cNvSpPr>
            <a:spLocks noGrp="1"/>
          </p:cNvSpPr>
          <p:nvPr>
            <p:ph type="title"/>
          </p:nvPr>
        </p:nvSpPr>
        <p:spPr/>
        <p:txBody>
          <a:bodyPr/>
          <a:lstStyle/>
          <a:p>
            <a:r>
              <a:rPr lang="en-US" dirty="0"/>
              <a:t>Teacher Licensure Portability, </a:t>
            </a:r>
            <a:r>
              <a:rPr lang="en-US" sz="3200" i="1" dirty="0"/>
              <a:t>Slide 2 of 4</a:t>
            </a:r>
          </a:p>
        </p:txBody>
      </p:sp>
      <p:sp>
        <p:nvSpPr>
          <p:cNvPr id="3" name="Content Placeholder 2">
            <a:extLst>
              <a:ext uri="{FF2B5EF4-FFF2-40B4-BE49-F238E27FC236}">
                <a16:creationId xmlns:a16="http://schemas.microsoft.com/office/drawing/2014/main" id="{F638A18C-1A06-C042-9837-44B964ED8929}"/>
              </a:ext>
            </a:extLst>
          </p:cNvPr>
          <p:cNvSpPr>
            <a:spLocks noGrp="1"/>
          </p:cNvSpPr>
          <p:nvPr>
            <p:ph idx="1"/>
          </p:nvPr>
        </p:nvSpPr>
        <p:spPr/>
        <p:txBody>
          <a:bodyPr>
            <a:normAutofit/>
          </a:bodyPr>
          <a:lstStyle/>
          <a:p>
            <a:pPr marL="0" indent="0">
              <a:buNone/>
            </a:pPr>
            <a:r>
              <a:rPr lang="en-US" sz="2400" dirty="0"/>
              <a:t>Purpose:</a:t>
            </a:r>
          </a:p>
          <a:p>
            <a:endParaRPr lang="en-US" sz="2400" dirty="0"/>
          </a:p>
          <a:p>
            <a:pPr marL="0" indent="0">
              <a:buNone/>
            </a:pPr>
            <a:r>
              <a:rPr lang="en-US" sz="2400" dirty="0"/>
              <a:t>To allow military spouses to seamlessly transfer their teaching credentials from one state to another without any state obstacles.</a:t>
            </a:r>
          </a:p>
        </p:txBody>
      </p:sp>
      <p:sp>
        <p:nvSpPr>
          <p:cNvPr id="4" name="Slide Number Placeholder 3">
            <a:extLst>
              <a:ext uri="{FF2B5EF4-FFF2-40B4-BE49-F238E27FC236}">
                <a16:creationId xmlns:a16="http://schemas.microsoft.com/office/drawing/2014/main" id="{699068E4-F868-2542-874C-95ACBA99792E}"/>
              </a:ext>
            </a:extLst>
          </p:cNvPr>
          <p:cNvSpPr>
            <a:spLocks noGrp="1"/>
          </p:cNvSpPr>
          <p:nvPr>
            <p:ph type="sldNum" sz="quarter" idx="12"/>
          </p:nvPr>
        </p:nvSpPr>
        <p:spPr/>
        <p:txBody>
          <a:bodyPr/>
          <a:lstStyle/>
          <a:p>
            <a:fld id="{D57F1E4F-1CFF-5643-939E-217C01CDF565}" type="slidenum">
              <a:rPr lang="en-US" smtClean="0">
                <a:solidFill>
                  <a:schemeClr val="tx1"/>
                </a:solidFill>
              </a:rPr>
              <a:pPr/>
              <a:t>87</a:t>
            </a:fld>
            <a:endParaRPr lang="en-US" dirty="0">
              <a:solidFill>
                <a:schemeClr val="tx1"/>
              </a:solidFill>
            </a:endParaRPr>
          </a:p>
        </p:txBody>
      </p:sp>
    </p:spTree>
    <p:extLst>
      <p:ext uri="{BB962C8B-B14F-4D97-AF65-F5344CB8AC3E}">
        <p14:creationId xmlns:p14="http://schemas.microsoft.com/office/powerpoint/2010/main" val="290958328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E4889-15B0-0D45-9823-21D33ABDCF74}"/>
              </a:ext>
            </a:extLst>
          </p:cNvPr>
          <p:cNvSpPr>
            <a:spLocks noGrp="1"/>
          </p:cNvSpPr>
          <p:nvPr>
            <p:ph type="title"/>
          </p:nvPr>
        </p:nvSpPr>
        <p:spPr/>
        <p:txBody>
          <a:bodyPr/>
          <a:lstStyle/>
          <a:p>
            <a:r>
              <a:rPr lang="en-US" dirty="0"/>
              <a:t>Teacher Licensure Portability, </a:t>
            </a:r>
            <a:r>
              <a:rPr lang="en-US" sz="3200" i="1" dirty="0"/>
              <a:t>Slide 3 of 4</a:t>
            </a:r>
            <a:endParaRPr lang="en-US" dirty="0"/>
          </a:p>
        </p:txBody>
      </p:sp>
      <p:sp>
        <p:nvSpPr>
          <p:cNvPr id="3" name="Content Placeholder 2">
            <a:extLst>
              <a:ext uri="{FF2B5EF4-FFF2-40B4-BE49-F238E27FC236}">
                <a16:creationId xmlns:a16="http://schemas.microsoft.com/office/drawing/2014/main" id="{75E42707-9B70-3446-B8F0-545BA448005C}"/>
              </a:ext>
            </a:extLst>
          </p:cNvPr>
          <p:cNvSpPr>
            <a:spLocks noGrp="1"/>
          </p:cNvSpPr>
          <p:nvPr>
            <p:ph idx="1"/>
          </p:nvPr>
        </p:nvSpPr>
        <p:spPr/>
        <p:txBody>
          <a:bodyPr anchor="t">
            <a:noAutofit/>
          </a:bodyPr>
          <a:lstStyle/>
          <a:p>
            <a:pPr marL="0" indent="0">
              <a:buNone/>
            </a:pPr>
            <a:r>
              <a:rPr lang="en-US" dirty="0"/>
              <a:t>Progress Toward Goal:</a:t>
            </a:r>
          </a:p>
          <a:p>
            <a:r>
              <a:rPr lang="en-US" dirty="0"/>
              <a:t>Meeting with Utah decision- makers to work for out- of- state licensing changes:</a:t>
            </a:r>
          </a:p>
          <a:p>
            <a:pPr lvl="1"/>
            <a:r>
              <a:rPr lang="en-US" sz="1800" dirty="0"/>
              <a:t>Organized State of Utah listening session</a:t>
            </a:r>
          </a:p>
          <a:p>
            <a:pPr lvl="1"/>
            <a:r>
              <a:rPr lang="en-US" sz="1800" dirty="0"/>
              <a:t>Supporting Utah Senator Weiler to advocate for changes in legislation for military spouse teachers.</a:t>
            </a:r>
          </a:p>
          <a:p>
            <a:r>
              <a:rPr lang="en-US" dirty="0"/>
              <a:t>Met with Federal decision/policy makers to work for streamlined reciprocity for teacher licensing:</a:t>
            </a:r>
          </a:p>
          <a:p>
            <a:pPr lvl="1"/>
            <a:r>
              <a:rPr lang="en-US" sz="1800" dirty="0"/>
              <a:t>White House listening session led by Ivanka Trump and Kellyanne Conway</a:t>
            </a:r>
          </a:p>
          <a:p>
            <a:pPr lvl="1"/>
            <a:r>
              <a:rPr lang="en-US" sz="1800" dirty="0"/>
              <a:t>Fireside Chat with Chairman of the Federal Trade Commission</a:t>
            </a:r>
          </a:p>
          <a:p>
            <a:r>
              <a:rPr lang="en-US" dirty="0"/>
              <a:t>Podcasts/Articles/Blogs to educate the public and other military spouses of the issues.</a:t>
            </a:r>
          </a:p>
          <a:p>
            <a:r>
              <a:rPr lang="en-US" dirty="0"/>
              <a:t>Partnered with NMFA to launch a National Military Spouse Professional Teaching Network </a:t>
            </a:r>
            <a:br>
              <a:rPr lang="en-US" dirty="0"/>
            </a:br>
            <a:r>
              <a:rPr lang="en-US" dirty="0"/>
              <a:t>(currently a moderator of site with approximately 1,300 members).</a:t>
            </a:r>
          </a:p>
        </p:txBody>
      </p:sp>
      <p:sp>
        <p:nvSpPr>
          <p:cNvPr id="4" name="Slide Number Placeholder 3">
            <a:extLst>
              <a:ext uri="{FF2B5EF4-FFF2-40B4-BE49-F238E27FC236}">
                <a16:creationId xmlns:a16="http://schemas.microsoft.com/office/drawing/2014/main" id="{F922E211-A542-2741-A155-7B6345EB0EAB}"/>
              </a:ext>
            </a:extLst>
          </p:cNvPr>
          <p:cNvSpPr>
            <a:spLocks noGrp="1"/>
          </p:cNvSpPr>
          <p:nvPr>
            <p:ph type="sldNum" sz="quarter" idx="12"/>
          </p:nvPr>
        </p:nvSpPr>
        <p:spPr/>
        <p:txBody>
          <a:bodyPr/>
          <a:lstStyle/>
          <a:p>
            <a:fld id="{D57F1E4F-1CFF-5643-939E-217C01CDF565}" type="slidenum">
              <a:rPr lang="en-US" smtClean="0">
                <a:solidFill>
                  <a:schemeClr val="tx1"/>
                </a:solidFill>
              </a:rPr>
              <a:pPr/>
              <a:t>88</a:t>
            </a:fld>
            <a:endParaRPr lang="en-US" dirty="0">
              <a:solidFill>
                <a:schemeClr val="tx1"/>
              </a:solidFill>
            </a:endParaRPr>
          </a:p>
        </p:txBody>
      </p:sp>
    </p:spTree>
    <p:extLst>
      <p:ext uri="{BB962C8B-B14F-4D97-AF65-F5344CB8AC3E}">
        <p14:creationId xmlns:p14="http://schemas.microsoft.com/office/powerpoint/2010/main" val="155026556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F153D-AAB2-CE45-8C8A-420BC0AE3274}"/>
              </a:ext>
            </a:extLst>
          </p:cNvPr>
          <p:cNvSpPr>
            <a:spLocks noGrp="1"/>
          </p:cNvSpPr>
          <p:nvPr>
            <p:ph type="title"/>
          </p:nvPr>
        </p:nvSpPr>
        <p:spPr/>
        <p:txBody>
          <a:bodyPr/>
          <a:lstStyle/>
          <a:p>
            <a:r>
              <a:rPr lang="en-US" dirty="0"/>
              <a:t>Teacher Licensure Portability, </a:t>
            </a:r>
            <a:r>
              <a:rPr lang="en-US" sz="3200" i="1" dirty="0"/>
              <a:t>Slide 4 of 4</a:t>
            </a:r>
          </a:p>
        </p:txBody>
      </p:sp>
      <p:sp>
        <p:nvSpPr>
          <p:cNvPr id="3" name="Content Placeholder 2">
            <a:extLst>
              <a:ext uri="{FF2B5EF4-FFF2-40B4-BE49-F238E27FC236}">
                <a16:creationId xmlns:a16="http://schemas.microsoft.com/office/drawing/2014/main" id="{57CFA69D-975D-5646-8E1C-AE22DA9274CD}"/>
              </a:ext>
            </a:extLst>
          </p:cNvPr>
          <p:cNvSpPr>
            <a:spLocks noGrp="1"/>
          </p:cNvSpPr>
          <p:nvPr>
            <p:ph idx="1"/>
          </p:nvPr>
        </p:nvSpPr>
        <p:spPr/>
        <p:txBody>
          <a:bodyPr/>
          <a:lstStyle/>
          <a:p>
            <a:pPr marL="0" lvl="0" indent="0">
              <a:buClr>
                <a:srgbClr val="00C6BB"/>
              </a:buClr>
              <a:buNone/>
            </a:pPr>
            <a:r>
              <a:rPr lang="en-US" sz="2400" dirty="0">
                <a:solidFill>
                  <a:prstClr val="white"/>
                </a:solidFill>
              </a:rPr>
              <a:t>Challenges/Obstacles:</a:t>
            </a:r>
          </a:p>
          <a:p>
            <a:pPr lvl="0">
              <a:buClr>
                <a:srgbClr val="00C6BB"/>
              </a:buClr>
            </a:pPr>
            <a:r>
              <a:rPr lang="en-US" dirty="0">
                <a:solidFill>
                  <a:prstClr val="white"/>
                </a:solidFill>
              </a:rPr>
              <a:t>How to get states to coordinate and discuss common standards (buy- in needed).  </a:t>
            </a:r>
          </a:p>
          <a:p>
            <a:pPr lvl="0">
              <a:buClr>
                <a:srgbClr val="00C6BB"/>
              </a:buClr>
            </a:pPr>
            <a:r>
              <a:rPr lang="en-US" dirty="0">
                <a:solidFill>
                  <a:prstClr val="white"/>
                </a:solidFill>
              </a:rPr>
              <a:t>Agreement on minimum standards (some states fear standards will  be too low).</a:t>
            </a:r>
          </a:p>
          <a:p>
            <a:pPr lvl="0">
              <a:buClr>
                <a:srgbClr val="00C6BB"/>
              </a:buClr>
            </a:pPr>
            <a:r>
              <a:rPr lang="en-US" dirty="0">
                <a:solidFill>
                  <a:prstClr val="white"/>
                </a:solidFill>
              </a:rPr>
              <a:t>State willingness to adopt these standards (without conditions) and approve reciprocity for military spouses.</a:t>
            </a:r>
          </a:p>
        </p:txBody>
      </p:sp>
      <p:sp>
        <p:nvSpPr>
          <p:cNvPr id="4" name="Slide Number Placeholder 3">
            <a:extLst>
              <a:ext uri="{FF2B5EF4-FFF2-40B4-BE49-F238E27FC236}">
                <a16:creationId xmlns:a16="http://schemas.microsoft.com/office/drawing/2014/main" id="{397AFF61-98D8-3346-B4B7-59F7F3E80F98}"/>
              </a:ext>
            </a:extLst>
          </p:cNvPr>
          <p:cNvSpPr>
            <a:spLocks noGrp="1"/>
          </p:cNvSpPr>
          <p:nvPr>
            <p:ph type="sldNum" sz="quarter" idx="12"/>
          </p:nvPr>
        </p:nvSpPr>
        <p:spPr/>
        <p:txBody>
          <a:bodyPr/>
          <a:lstStyle/>
          <a:p>
            <a:fld id="{D57F1E4F-1CFF-5643-939E-217C01CDF565}" type="slidenum">
              <a:rPr lang="en-US" smtClean="0">
                <a:solidFill>
                  <a:schemeClr val="tx1"/>
                </a:solidFill>
              </a:rPr>
              <a:pPr/>
              <a:t>89</a:t>
            </a:fld>
            <a:endParaRPr lang="en-US" dirty="0">
              <a:solidFill>
                <a:schemeClr val="tx1"/>
              </a:solidFill>
            </a:endParaRPr>
          </a:p>
        </p:txBody>
      </p:sp>
    </p:spTree>
    <p:extLst>
      <p:ext uri="{BB962C8B-B14F-4D97-AF65-F5344CB8AC3E}">
        <p14:creationId xmlns:p14="http://schemas.microsoft.com/office/powerpoint/2010/main" val="306593187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a:t>Physical Therapy Licensure Compact</a:t>
            </a:r>
          </a:p>
        </p:txBody>
      </p:sp>
      <p:sp>
        <p:nvSpPr>
          <p:cNvPr id="8" name="Date Placeholder 7">
            <a:extLst>
              <a:ext uri="{FF2B5EF4-FFF2-40B4-BE49-F238E27FC236}">
                <a16:creationId xmlns:a16="http://schemas.microsoft.com/office/drawing/2014/main" id="{E8B7BE86-328F-A94A-81D4-F904283F9F69}"/>
              </a:ext>
            </a:extLst>
          </p:cNvPr>
          <p:cNvSpPr>
            <a:spLocks noGrp="1"/>
          </p:cNvSpPr>
          <p:nvPr>
            <p:ph type="dt" sz="half" idx="10"/>
          </p:nvPr>
        </p:nvSpPr>
        <p:spPr/>
        <p:txBody>
          <a:bodyPr/>
          <a:lstStyle/>
          <a:p>
            <a:r>
              <a:rPr lang="en-US" dirty="0"/>
              <a:t>2/7/2018</a:t>
            </a:r>
          </a:p>
        </p:txBody>
      </p:sp>
      <p:sp>
        <p:nvSpPr>
          <p:cNvPr id="9" name="Footer Placeholder 8">
            <a:extLst>
              <a:ext uri="{FF2B5EF4-FFF2-40B4-BE49-F238E27FC236}">
                <a16:creationId xmlns:a16="http://schemas.microsoft.com/office/drawing/2014/main" id="{1D9AE9DF-7521-EA4F-BFF9-67BCEADB7520}"/>
              </a:ext>
            </a:extLst>
          </p:cNvPr>
          <p:cNvSpPr>
            <a:spLocks noGrp="1"/>
          </p:cNvSpPr>
          <p:nvPr>
            <p:ph type="ftr" sz="quarter" idx="11"/>
          </p:nvPr>
        </p:nvSpPr>
        <p:spPr>
          <a:xfrm>
            <a:off x="2730010" y="6369845"/>
            <a:ext cx="6761959" cy="365125"/>
          </a:xfrm>
        </p:spPr>
        <p:txBody>
          <a:bodyPr/>
          <a:lstStyle/>
          <a:p>
            <a:r>
              <a:rPr lang="en-US" dirty="0"/>
              <a:t>Federation of state boards of physical therapy</a:t>
            </a:r>
          </a:p>
        </p:txBody>
      </p:sp>
      <p:sp>
        <p:nvSpPr>
          <p:cNvPr id="11" name="Slide Number Placeholder 10">
            <a:extLst>
              <a:ext uri="{FF2B5EF4-FFF2-40B4-BE49-F238E27FC236}">
                <a16:creationId xmlns:a16="http://schemas.microsoft.com/office/drawing/2014/main" id="{BFB787FB-7A75-5346-BB19-28FCBE15CB4D}"/>
              </a:ext>
            </a:extLst>
          </p:cNvPr>
          <p:cNvSpPr>
            <a:spLocks noGrp="1"/>
          </p:cNvSpPr>
          <p:nvPr>
            <p:ph type="sldNum" sz="quarter" idx="12"/>
          </p:nvPr>
        </p:nvSpPr>
        <p:spPr/>
        <p:txBody>
          <a:bodyPr/>
          <a:lstStyle/>
          <a:p>
            <a:fld id="{4FAB73BC-B049-4115-A692-8D63A059BFB8}" type="slidenum">
              <a:rPr lang="en-US" smtClean="0"/>
              <a:pPr/>
              <a:t>90</a:t>
            </a:fld>
            <a:endParaRPr lang="en-US" dirty="0"/>
          </a:p>
        </p:txBody>
      </p:sp>
    </p:spTree>
    <p:extLst>
      <p:ext uri="{BB962C8B-B14F-4D97-AF65-F5344CB8AC3E}">
        <p14:creationId xmlns:p14="http://schemas.microsoft.com/office/powerpoint/2010/main" val="202876921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PT Compact</a:t>
            </a:r>
          </a:p>
        </p:txBody>
      </p:sp>
      <p:sp>
        <p:nvSpPr>
          <p:cNvPr id="3" name="Content Placeholder 2"/>
          <p:cNvSpPr>
            <a:spLocks noGrp="1"/>
          </p:cNvSpPr>
          <p:nvPr>
            <p:ph idx="1"/>
          </p:nvPr>
        </p:nvSpPr>
        <p:spPr/>
        <p:txBody>
          <a:bodyPr>
            <a:normAutofit lnSpcReduction="10000"/>
          </a:bodyPr>
          <a:lstStyle/>
          <a:p>
            <a:r>
              <a:rPr lang="en-US" dirty="0"/>
              <a:t>Facilitate interstate practice of physical therapy with the goal of improving public access to physical therapy services </a:t>
            </a:r>
          </a:p>
          <a:p>
            <a:endParaRPr lang="en-US" dirty="0"/>
          </a:p>
          <a:p>
            <a:endParaRPr lang="en-US" dirty="0"/>
          </a:p>
          <a:p>
            <a:endParaRPr lang="en-US" dirty="0"/>
          </a:p>
          <a:p>
            <a:endParaRPr lang="en-US" dirty="0"/>
          </a:p>
          <a:p>
            <a:endParaRPr lang="en-US" dirty="0"/>
          </a:p>
          <a:p>
            <a:endParaRPr lang="en-US" dirty="0"/>
          </a:p>
          <a:p>
            <a:r>
              <a:rPr lang="en-US" dirty="0"/>
              <a:t>Model:  Mutual recognition of authorization to practice with notification to the jurisdiction of intention to practice</a:t>
            </a:r>
          </a:p>
        </p:txBody>
      </p:sp>
      <p:pic>
        <p:nvPicPr>
          <p:cNvPr id="5" name="Picture 4" descr="PT • COMPACT logo."/>
          <p:cNvPicPr>
            <a:picLocks noChangeAspect="1"/>
          </p:cNvPicPr>
          <p:nvPr/>
        </p:nvPicPr>
        <p:blipFill>
          <a:blip r:embed="rId3"/>
          <a:stretch>
            <a:fillRect/>
          </a:stretch>
        </p:blipFill>
        <p:spPr>
          <a:xfrm>
            <a:off x="3044104" y="2581888"/>
            <a:ext cx="6103793" cy="1701057"/>
          </a:xfrm>
          <a:prstGeom prst="rect">
            <a:avLst/>
          </a:prstGeom>
        </p:spPr>
      </p:pic>
      <p:sp>
        <p:nvSpPr>
          <p:cNvPr id="6" name="Slide Number Placeholder 5">
            <a:extLst>
              <a:ext uri="{FF2B5EF4-FFF2-40B4-BE49-F238E27FC236}">
                <a16:creationId xmlns:a16="http://schemas.microsoft.com/office/drawing/2014/main" id="{EF3D08B5-9096-184D-AAFB-3BD6079E9843}"/>
              </a:ext>
            </a:extLst>
          </p:cNvPr>
          <p:cNvSpPr>
            <a:spLocks noGrp="1"/>
          </p:cNvSpPr>
          <p:nvPr>
            <p:ph type="sldNum" sz="quarter" idx="12"/>
          </p:nvPr>
        </p:nvSpPr>
        <p:spPr/>
        <p:txBody>
          <a:bodyPr/>
          <a:lstStyle/>
          <a:p>
            <a:fld id="{629637A9-119A-49DA-BD12-AAC58B377D80}" type="slidenum">
              <a:rPr lang="en-US" smtClean="0">
                <a:solidFill>
                  <a:schemeClr val="tx1"/>
                </a:solidFill>
                <a:latin typeface="Arial" panose="020B0604020202020204" pitchFamily="34" charset="0"/>
                <a:cs typeface="Arial" panose="020B0604020202020204" pitchFamily="34" charset="0"/>
              </a:rPr>
              <a:pPr/>
              <a:t>91</a:t>
            </a:fld>
            <a:endParaRPr lang="en-US"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9605364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271CA-35E4-9545-A3C6-DDBEC77DA16D}"/>
              </a:ext>
            </a:extLst>
          </p:cNvPr>
          <p:cNvSpPr>
            <a:spLocks noGrp="1"/>
          </p:cNvSpPr>
          <p:nvPr>
            <p:ph type="title"/>
          </p:nvPr>
        </p:nvSpPr>
        <p:spPr/>
        <p:txBody>
          <a:bodyPr/>
          <a:lstStyle/>
          <a:p>
            <a:pPr lvl="0" algn="ctr" defTabSz="457200">
              <a:lnSpc>
                <a:spcPct val="100000"/>
              </a:lnSpc>
              <a:spcBef>
                <a:spcPts val="0"/>
              </a:spcBef>
            </a:pPr>
            <a:r>
              <a:rPr lang="en-US" sz="4000" b="1" cap="all" spc="50" dirty="0">
                <a:solidFill>
                  <a:srgbClr val="E2DFCC">
                    <a:lumMod val="25000"/>
                  </a:srgbClr>
                </a:solidFill>
                <a:latin typeface="Calibri"/>
                <a:ea typeface="+mn-ea"/>
                <a:cs typeface="+mn-cs"/>
              </a:rPr>
              <a:t>Status of compact adoption</a:t>
            </a:r>
            <a:br>
              <a:rPr lang="en-US" sz="4000" b="1" cap="all" spc="50" dirty="0">
                <a:solidFill>
                  <a:srgbClr val="E2DFCC">
                    <a:lumMod val="25000"/>
                  </a:srgbClr>
                </a:solidFill>
                <a:latin typeface="Calibri"/>
                <a:ea typeface="+mn-ea"/>
                <a:cs typeface="+mn-cs"/>
              </a:rPr>
            </a:br>
            <a:r>
              <a:rPr lang="en-US" sz="4000" b="1" cap="all" spc="50" dirty="0">
                <a:solidFill>
                  <a:srgbClr val="E2DFCC">
                    <a:lumMod val="25000"/>
                  </a:srgbClr>
                </a:solidFill>
                <a:latin typeface="Calibri"/>
                <a:ea typeface="+mn-ea"/>
                <a:cs typeface="+mn-cs"/>
              </a:rPr>
              <a:t>February 5, 2018</a:t>
            </a:r>
          </a:p>
        </p:txBody>
      </p:sp>
      <p:pic>
        <p:nvPicPr>
          <p:cNvPr id="196" name="Picture 195" descr="A map of the United States showing the status of Compact Adoption by state as of February 5, 2018. Compact Legislation is Enacted in the following states: Washington, Oregon, Montana, North Dakota, Utah, Arizona, Texas, Missouri, Mississippi, Tennessee, Kentucky, North Carolina, New Jersey and New Hampshire. Compact Legislation was introduced in the following states: Nebraska, Kansas, Oklahoma, Pennsylvania, West Virginia, and South Carolina. Lastly. There is a suspended status in the state of Colorado.">
            <a:extLst>
              <a:ext uri="{FF2B5EF4-FFF2-40B4-BE49-F238E27FC236}">
                <a16:creationId xmlns:a16="http://schemas.microsoft.com/office/drawing/2014/main" id="{E3D64F5B-B40E-8E4A-A575-8640325C88F5}"/>
              </a:ext>
            </a:extLst>
          </p:cNvPr>
          <p:cNvPicPr>
            <a:picLocks noChangeAspect="1"/>
          </p:cNvPicPr>
          <p:nvPr/>
        </p:nvPicPr>
        <p:blipFill>
          <a:blip r:embed="rId3"/>
          <a:stretch>
            <a:fillRect/>
          </a:stretch>
        </p:blipFill>
        <p:spPr>
          <a:xfrm>
            <a:off x="-218640" y="0"/>
            <a:ext cx="9299916" cy="6860594"/>
          </a:xfrm>
          <a:prstGeom prst="rect">
            <a:avLst/>
          </a:prstGeom>
        </p:spPr>
      </p:pic>
      <p:sp>
        <p:nvSpPr>
          <p:cNvPr id="3" name="Content Placeholder 2">
            <a:extLst>
              <a:ext uri="{FF2B5EF4-FFF2-40B4-BE49-F238E27FC236}">
                <a16:creationId xmlns:a16="http://schemas.microsoft.com/office/drawing/2014/main" id="{F8FF5E27-E63F-154F-B4A7-0D8B6F88ACDE}"/>
              </a:ext>
            </a:extLst>
          </p:cNvPr>
          <p:cNvSpPr>
            <a:spLocks noGrp="1"/>
          </p:cNvSpPr>
          <p:nvPr>
            <p:ph idx="1"/>
          </p:nvPr>
        </p:nvSpPr>
        <p:spPr>
          <a:xfrm>
            <a:off x="9254066" y="1253067"/>
            <a:ext cx="2683616" cy="4585025"/>
          </a:xfrm>
          <a:ln>
            <a:solidFill>
              <a:schemeClr val="accent2"/>
            </a:solidFill>
          </a:ln>
        </p:spPr>
        <p:txBody>
          <a:bodyPr lIns="91440" rIns="91440">
            <a:normAutofit/>
          </a:bodyPr>
          <a:lstStyle/>
          <a:p>
            <a:pPr marL="0" lvl="0" indent="0" defTabSz="457200">
              <a:lnSpc>
                <a:spcPct val="100000"/>
              </a:lnSpc>
              <a:spcBef>
                <a:spcPct val="50000"/>
              </a:spcBef>
              <a:spcAft>
                <a:spcPts val="0"/>
              </a:spcAft>
              <a:buClrTx/>
              <a:buSzTx/>
              <a:buNone/>
              <a:defRPr/>
            </a:pPr>
            <a:r>
              <a:rPr lang="en-US" b="1" spc="-30" dirty="0">
                <a:solidFill>
                  <a:srgbClr val="00B050"/>
                </a:solidFill>
                <a:latin typeface="Calibri" pitchFamily="34" charset="0"/>
                <a:cs typeface="Calibri" pitchFamily="34" charset="0"/>
              </a:rPr>
              <a:t>Compact Legislation Enacted (15)</a:t>
            </a:r>
          </a:p>
          <a:p>
            <a:pPr marL="0" lvl="0" indent="0" defTabSz="457200">
              <a:lnSpc>
                <a:spcPct val="100000"/>
              </a:lnSpc>
              <a:spcBef>
                <a:spcPct val="50000"/>
              </a:spcBef>
              <a:spcAft>
                <a:spcPts val="0"/>
              </a:spcAft>
              <a:buClrTx/>
              <a:buSzTx/>
              <a:buNone/>
              <a:defRPr/>
            </a:pPr>
            <a:r>
              <a:rPr lang="en-US" b="1" spc="-30" dirty="0">
                <a:solidFill>
                  <a:srgbClr val="7030A0"/>
                </a:solidFill>
                <a:latin typeface="Calibri" pitchFamily="34" charset="0"/>
                <a:cs typeface="Calibri" pitchFamily="34" charset="0"/>
              </a:rPr>
              <a:t>Compact Legislation Awaiting Governor Signature (0)</a:t>
            </a:r>
            <a:endParaRPr lang="en-US" spc="-30" dirty="0">
              <a:solidFill>
                <a:srgbClr val="7030A0"/>
              </a:solidFill>
              <a:latin typeface="Calibri" pitchFamily="34" charset="0"/>
              <a:cs typeface="Calibri" pitchFamily="34" charset="0"/>
            </a:endParaRPr>
          </a:p>
          <a:p>
            <a:pPr marL="0" lvl="0" indent="0" defTabSz="457200">
              <a:lnSpc>
                <a:spcPct val="100000"/>
              </a:lnSpc>
              <a:spcBef>
                <a:spcPct val="50000"/>
              </a:spcBef>
              <a:spcAft>
                <a:spcPts val="0"/>
              </a:spcAft>
              <a:buClrTx/>
              <a:buSzTx/>
              <a:buNone/>
              <a:defRPr/>
            </a:pPr>
            <a:r>
              <a:rPr lang="en-US" b="1" spc="-30" dirty="0">
                <a:solidFill>
                  <a:srgbClr val="FF6600"/>
                </a:solidFill>
                <a:latin typeface="Calibri" pitchFamily="34" charset="0"/>
                <a:cs typeface="Calibri" pitchFamily="34" charset="0"/>
              </a:rPr>
              <a:t>Compact Legislation Passed One Chamber (0)</a:t>
            </a:r>
          </a:p>
          <a:p>
            <a:pPr marL="0" lvl="0" indent="0" defTabSz="457200">
              <a:lnSpc>
                <a:spcPct val="100000"/>
              </a:lnSpc>
              <a:spcBef>
                <a:spcPct val="50000"/>
              </a:spcBef>
              <a:spcAft>
                <a:spcPts val="0"/>
              </a:spcAft>
              <a:buClrTx/>
              <a:buSzTx/>
              <a:buNone/>
              <a:defRPr/>
            </a:pPr>
            <a:r>
              <a:rPr lang="en-US" b="1" spc="-30" dirty="0">
                <a:solidFill>
                  <a:srgbClr val="51C3F9"/>
                </a:solidFill>
                <a:latin typeface="Calibri" pitchFamily="34" charset="0"/>
                <a:cs typeface="Calibri" pitchFamily="34" charset="0"/>
              </a:rPr>
              <a:t>Compact Legislation Introduced (6)</a:t>
            </a:r>
          </a:p>
          <a:p>
            <a:pPr marL="0" lvl="0" indent="0" defTabSz="457200">
              <a:lnSpc>
                <a:spcPct val="100000"/>
              </a:lnSpc>
              <a:spcBef>
                <a:spcPct val="50000"/>
              </a:spcBef>
              <a:spcAft>
                <a:spcPts val="0"/>
              </a:spcAft>
              <a:buClrTx/>
              <a:buSzTx/>
              <a:buNone/>
              <a:defRPr/>
            </a:pPr>
            <a:r>
              <a:rPr lang="en-US" b="1" spc="-30" dirty="0">
                <a:solidFill>
                  <a:srgbClr val="E2DFCC">
                    <a:lumMod val="50000"/>
                  </a:srgbClr>
                </a:solidFill>
                <a:latin typeface="Calibri" pitchFamily="34" charset="0"/>
                <a:cs typeface="Calibri" pitchFamily="34" charset="0"/>
              </a:rPr>
              <a:t>Session Closed without passage (0)</a:t>
            </a:r>
          </a:p>
          <a:p>
            <a:pPr marL="0" lvl="0" indent="0" defTabSz="457200">
              <a:lnSpc>
                <a:spcPct val="100000"/>
              </a:lnSpc>
              <a:spcBef>
                <a:spcPct val="50000"/>
              </a:spcBef>
              <a:spcAft>
                <a:spcPts val="0"/>
              </a:spcAft>
              <a:buClrTx/>
              <a:buSzTx/>
              <a:buNone/>
              <a:defRPr/>
            </a:pPr>
            <a:r>
              <a:rPr lang="en-US" b="1" spc="-30" dirty="0">
                <a:solidFill>
                  <a:srgbClr val="4EB3CF">
                    <a:lumMod val="75000"/>
                  </a:srgbClr>
                </a:solidFill>
                <a:latin typeface="Calibri" pitchFamily="34" charset="0"/>
                <a:cs typeface="Calibri" pitchFamily="34" charset="0"/>
              </a:rPr>
              <a:t>Suspended Status (1)</a:t>
            </a:r>
            <a:endParaRPr lang="en-US" dirty="0"/>
          </a:p>
        </p:txBody>
      </p:sp>
      <p:sp>
        <p:nvSpPr>
          <p:cNvPr id="5" name="Slide Number Placeholder 4">
            <a:extLst>
              <a:ext uri="{FF2B5EF4-FFF2-40B4-BE49-F238E27FC236}">
                <a16:creationId xmlns:a16="http://schemas.microsoft.com/office/drawing/2014/main" id="{2A746F27-26C8-F14B-A2F2-5C07B3EBB92C}"/>
              </a:ext>
            </a:extLst>
          </p:cNvPr>
          <p:cNvSpPr>
            <a:spLocks noGrp="1"/>
          </p:cNvSpPr>
          <p:nvPr>
            <p:ph type="sldNum" sz="quarter" idx="12"/>
          </p:nvPr>
        </p:nvSpPr>
        <p:spPr/>
        <p:txBody>
          <a:bodyPr/>
          <a:lstStyle/>
          <a:p>
            <a:fld id="{629637A9-119A-49DA-BD12-AAC58B377D80}" type="slidenum">
              <a:rPr lang="en-US" smtClean="0"/>
              <a:pPr/>
              <a:t>92</a:t>
            </a:fld>
            <a:endParaRPr lang="en-US" dirty="0"/>
          </a:p>
        </p:txBody>
      </p:sp>
    </p:spTree>
    <p:extLst>
      <p:ext uri="{BB962C8B-B14F-4D97-AF65-F5344CB8AC3E}">
        <p14:creationId xmlns:p14="http://schemas.microsoft.com/office/powerpoint/2010/main" val="312865431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b="1" dirty="0"/>
              <a:t>PT Compact Definitions, </a:t>
            </a:r>
            <a:r>
              <a:rPr lang="en-US" sz="4000" b="1" i="1" dirty="0"/>
              <a:t>Slide 1 of 2</a:t>
            </a:r>
          </a:p>
        </p:txBody>
      </p:sp>
      <p:sp>
        <p:nvSpPr>
          <p:cNvPr id="3" name="Content Placeholder 2">
            <a:extLst>
              <a:ext uri="{FF2B5EF4-FFF2-40B4-BE49-F238E27FC236}">
                <a16:creationId xmlns:a16="http://schemas.microsoft.com/office/drawing/2014/main" id="{AFEAE798-29B6-2B40-8086-F0C4301621A1}"/>
              </a:ext>
            </a:extLst>
          </p:cNvPr>
          <p:cNvSpPr>
            <a:spLocks noGrp="1"/>
          </p:cNvSpPr>
          <p:nvPr>
            <p:ph sz="quarter" idx="13"/>
          </p:nvPr>
        </p:nvSpPr>
        <p:spPr>
          <a:xfrm>
            <a:off x="1631629" y="1822107"/>
            <a:ext cx="9524052" cy="768096"/>
          </a:xfrm>
          <a:prstGeom prst="roundRect">
            <a:avLst>
              <a:gd name="adj" fmla="val 16667"/>
            </a:avLst>
          </a:prstGeom>
          <a:solidFill>
            <a:srgbClr val="8AB832"/>
          </a:solidFill>
        </p:spPr>
        <p:txBody>
          <a:bodyPr lIns="100584" rIns="100584" anchor="ctr" anchorCtr="0">
            <a:noAutofit/>
          </a:bodyPr>
          <a:lstStyle/>
          <a:p>
            <a:pPr lvl="0">
              <a:lnSpc>
                <a:spcPct val="100000"/>
              </a:lnSpc>
              <a:spcBef>
                <a:spcPts val="0"/>
              </a:spcBef>
              <a:spcAft>
                <a:spcPts val="0"/>
              </a:spcAft>
              <a:buClrTx/>
              <a:buSzTx/>
            </a:pPr>
            <a:r>
              <a:rPr lang="en-US" sz="3200" b="1" kern="0" dirty="0">
                <a:solidFill>
                  <a:schemeClr val="tx1"/>
                </a:solidFill>
              </a:rPr>
              <a:t>Home State</a:t>
            </a:r>
          </a:p>
        </p:txBody>
      </p:sp>
      <p:sp>
        <p:nvSpPr>
          <p:cNvPr id="5" name="Content Placeholder 4">
            <a:extLst>
              <a:ext uri="{FF2B5EF4-FFF2-40B4-BE49-F238E27FC236}">
                <a16:creationId xmlns:a16="http://schemas.microsoft.com/office/drawing/2014/main" id="{5387CFEF-EACB-E04F-9D59-F046645ADFD3}"/>
              </a:ext>
            </a:extLst>
          </p:cNvPr>
          <p:cNvSpPr>
            <a:spLocks noGrp="1"/>
          </p:cNvSpPr>
          <p:nvPr>
            <p:ph sz="quarter" idx="15"/>
          </p:nvPr>
        </p:nvSpPr>
        <p:spPr>
          <a:xfrm>
            <a:off x="1631852" y="2608576"/>
            <a:ext cx="9523511" cy="768096"/>
          </a:xfrm>
        </p:spPr>
        <p:txBody>
          <a:bodyPr lIns="100584" rIns="100584" anchor="ctr" anchorCtr="0">
            <a:noAutofit/>
          </a:bodyPr>
          <a:lstStyle/>
          <a:p>
            <a:pPr marL="180975" indent="-180975">
              <a:lnSpc>
                <a:spcPct val="100000"/>
              </a:lnSpc>
              <a:spcBef>
                <a:spcPts val="0"/>
              </a:spcBef>
              <a:spcAft>
                <a:spcPts val="0"/>
              </a:spcAft>
              <a:buClrTx/>
              <a:buSzPct val="120000"/>
              <a:buFont typeface="Arial" panose="020B0604020202020204" pitchFamily="34" charset="0"/>
              <a:buChar char="•"/>
            </a:pPr>
            <a:r>
              <a:rPr lang="en-US" sz="2500" kern="0" dirty="0">
                <a:solidFill>
                  <a:sysClr val="windowText" lastClr="000000"/>
                </a:solidFill>
              </a:rPr>
              <a:t>Licensee’s primary state of residence</a:t>
            </a:r>
          </a:p>
          <a:p>
            <a:pPr marL="180975" indent="-180975">
              <a:lnSpc>
                <a:spcPct val="100000"/>
              </a:lnSpc>
              <a:spcBef>
                <a:spcPts val="0"/>
              </a:spcBef>
              <a:spcAft>
                <a:spcPts val="0"/>
              </a:spcAft>
              <a:buClrTx/>
              <a:buSzPct val="120000"/>
              <a:buFont typeface="Arial" panose="020B0604020202020204" pitchFamily="34" charset="0"/>
              <a:buChar char="•"/>
            </a:pPr>
            <a:r>
              <a:rPr lang="en-US" sz="2500" b="1" kern="0" dirty="0">
                <a:solidFill>
                  <a:sysClr val="windowText" lastClr="000000"/>
                </a:solidFill>
              </a:rPr>
              <a:t>Military/spouses can select Home State</a:t>
            </a:r>
          </a:p>
        </p:txBody>
      </p:sp>
      <p:sp>
        <p:nvSpPr>
          <p:cNvPr id="4" name="Content Placeholder 3">
            <a:extLst>
              <a:ext uri="{FF2B5EF4-FFF2-40B4-BE49-F238E27FC236}">
                <a16:creationId xmlns:a16="http://schemas.microsoft.com/office/drawing/2014/main" id="{FDE6EF0C-4705-FD46-BAF4-6B7E6C44BA68}"/>
              </a:ext>
            </a:extLst>
          </p:cNvPr>
          <p:cNvSpPr>
            <a:spLocks noGrp="1"/>
          </p:cNvSpPr>
          <p:nvPr>
            <p:ph sz="quarter" idx="14"/>
          </p:nvPr>
        </p:nvSpPr>
        <p:spPr>
          <a:xfrm>
            <a:off x="1631852" y="3379721"/>
            <a:ext cx="9523511" cy="768096"/>
          </a:xfrm>
          <a:prstGeom prst="roundRect">
            <a:avLst>
              <a:gd name="adj" fmla="val 14477"/>
            </a:avLst>
          </a:prstGeom>
          <a:solidFill>
            <a:srgbClr val="A4CF62"/>
          </a:solidFill>
        </p:spPr>
        <p:txBody>
          <a:bodyPr anchor="ctr" anchorCtr="0">
            <a:normAutofit/>
          </a:bodyPr>
          <a:lstStyle/>
          <a:p>
            <a:r>
              <a:rPr lang="en-US" sz="3200" b="1" dirty="0">
                <a:solidFill>
                  <a:schemeClr val="tx1"/>
                </a:solidFill>
              </a:rPr>
              <a:t>Remote State</a:t>
            </a:r>
          </a:p>
        </p:txBody>
      </p:sp>
      <p:sp>
        <p:nvSpPr>
          <p:cNvPr id="11" name="Content Placeholder 10">
            <a:extLst>
              <a:ext uri="{FF2B5EF4-FFF2-40B4-BE49-F238E27FC236}">
                <a16:creationId xmlns:a16="http://schemas.microsoft.com/office/drawing/2014/main" id="{0859B138-DAFE-D641-A0FE-6C79EE4489FF}"/>
              </a:ext>
            </a:extLst>
          </p:cNvPr>
          <p:cNvSpPr>
            <a:spLocks noGrp="1"/>
          </p:cNvSpPr>
          <p:nvPr>
            <p:ph sz="quarter" idx="17"/>
          </p:nvPr>
        </p:nvSpPr>
        <p:spPr>
          <a:xfrm>
            <a:off x="1631852" y="4184562"/>
            <a:ext cx="9523511" cy="635911"/>
          </a:xfrm>
        </p:spPr>
        <p:txBody>
          <a:bodyPr lIns="100584" rIns="100584" anchor="ctr" anchorCtr="0">
            <a:noAutofit/>
          </a:bodyPr>
          <a:lstStyle/>
          <a:p>
            <a:pPr marL="180975" indent="-180975">
              <a:buClr>
                <a:schemeClr val="tx1"/>
              </a:buClr>
              <a:buSzPct val="120000"/>
              <a:buFont typeface="Arial" panose="020B0604020202020204" pitchFamily="34" charset="0"/>
              <a:buChar char="•"/>
            </a:pPr>
            <a:r>
              <a:rPr lang="en-US" sz="2500" dirty="0"/>
              <a:t>Member state where licensee holds a Compact Privilege</a:t>
            </a:r>
          </a:p>
        </p:txBody>
      </p:sp>
      <p:sp>
        <p:nvSpPr>
          <p:cNvPr id="6" name="Content Placeholder 5">
            <a:extLst>
              <a:ext uri="{FF2B5EF4-FFF2-40B4-BE49-F238E27FC236}">
                <a16:creationId xmlns:a16="http://schemas.microsoft.com/office/drawing/2014/main" id="{5EFB8DB2-5D2E-004E-A907-B09EF7276B4D}"/>
              </a:ext>
            </a:extLst>
          </p:cNvPr>
          <p:cNvSpPr>
            <a:spLocks noGrp="1"/>
          </p:cNvSpPr>
          <p:nvPr>
            <p:ph sz="quarter" idx="16"/>
          </p:nvPr>
        </p:nvSpPr>
        <p:spPr>
          <a:xfrm>
            <a:off x="1631852" y="4820473"/>
            <a:ext cx="9523511" cy="768096"/>
          </a:xfrm>
          <a:prstGeom prst="roundRect">
            <a:avLst>
              <a:gd name="adj" fmla="val 18709"/>
            </a:avLst>
          </a:prstGeom>
          <a:solidFill>
            <a:srgbClr val="BFDC9B"/>
          </a:solidFill>
        </p:spPr>
        <p:txBody>
          <a:bodyPr anchor="ctr" anchorCtr="0">
            <a:normAutofit/>
          </a:bodyPr>
          <a:lstStyle/>
          <a:p>
            <a:r>
              <a:rPr lang="en-US" sz="3200" b="1" dirty="0">
                <a:solidFill>
                  <a:schemeClr val="tx1"/>
                </a:solidFill>
              </a:rPr>
              <a:t>Compact Privilege</a:t>
            </a:r>
          </a:p>
        </p:txBody>
      </p:sp>
      <p:sp>
        <p:nvSpPr>
          <p:cNvPr id="38" name="Content Placeholder 37">
            <a:extLst>
              <a:ext uri="{FF2B5EF4-FFF2-40B4-BE49-F238E27FC236}">
                <a16:creationId xmlns:a16="http://schemas.microsoft.com/office/drawing/2014/main" id="{C600B894-5667-AB41-BA98-7327B85EF1C7}"/>
              </a:ext>
            </a:extLst>
          </p:cNvPr>
          <p:cNvSpPr>
            <a:spLocks noGrp="1"/>
          </p:cNvSpPr>
          <p:nvPr>
            <p:ph idx="1"/>
          </p:nvPr>
        </p:nvSpPr>
        <p:spPr>
          <a:xfrm>
            <a:off x="1631852" y="5588569"/>
            <a:ext cx="9523511" cy="617537"/>
          </a:xfrm>
        </p:spPr>
        <p:txBody>
          <a:bodyPr>
            <a:normAutofit/>
          </a:bodyPr>
          <a:lstStyle/>
          <a:p>
            <a:pPr marL="0" lvl="0" indent="0">
              <a:lnSpc>
                <a:spcPct val="100000"/>
              </a:lnSpc>
              <a:spcBef>
                <a:spcPts val="0"/>
              </a:spcBef>
              <a:spcAft>
                <a:spcPts val="0"/>
              </a:spcAft>
              <a:buClrTx/>
              <a:buSzTx/>
              <a:buNone/>
            </a:pPr>
            <a:r>
              <a:rPr lang="en-US" sz="2500" kern="0" dirty="0">
                <a:solidFill>
                  <a:sysClr val="windowText" lastClr="000000"/>
                </a:solidFill>
              </a:rPr>
              <a:t>Authorization granted to practice physical therapy in the remote state</a:t>
            </a:r>
          </a:p>
        </p:txBody>
      </p:sp>
      <p:sp>
        <p:nvSpPr>
          <p:cNvPr id="7" name="Slide Number Placeholder 6">
            <a:extLst>
              <a:ext uri="{FF2B5EF4-FFF2-40B4-BE49-F238E27FC236}">
                <a16:creationId xmlns:a16="http://schemas.microsoft.com/office/drawing/2014/main" id="{0BB551D8-8A22-EC4A-A6E8-9F958CED1E8C}"/>
              </a:ext>
            </a:extLst>
          </p:cNvPr>
          <p:cNvSpPr>
            <a:spLocks noGrp="1"/>
          </p:cNvSpPr>
          <p:nvPr>
            <p:ph type="sldNum" sz="quarter" idx="12"/>
          </p:nvPr>
        </p:nvSpPr>
        <p:spPr/>
        <p:txBody>
          <a:bodyPr/>
          <a:lstStyle/>
          <a:p>
            <a:fld id="{629637A9-119A-49DA-BD12-AAC58B377D80}" type="slidenum">
              <a:rPr lang="en-US" smtClean="0"/>
              <a:pPr/>
              <a:t>93</a:t>
            </a:fld>
            <a:endParaRPr lang="en-US" dirty="0"/>
          </a:p>
        </p:txBody>
      </p:sp>
    </p:spTree>
    <p:extLst>
      <p:ext uri="{BB962C8B-B14F-4D97-AF65-F5344CB8AC3E}">
        <p14:creationId xmlns:p14="http://schemas.microsoft.com/office/powerpoint/2010/main" val="354212656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6ECF9F2-CE6D-4097-9529-795FBA8FBD15}"/>
              </a:ext>
            </a:extLst>
          </p:cNvPr>
          <p:cNvSpPr>
            <a:spLocks noGrp="1"/>
          </p:cNvSpPr>
          <p:nvPr>
            <p:ph type="title"/>
          </p:nvPr>
        </p:nvSpPr>
        <p:spPr>
          <a:xfrm>
            <a:off x="1085149" y="409041"/>
            <a:ext cx="9980965" cy="646332"/>
          </a:xfrm>
        </p:spPr>
        <p:txBody>
          <a:bodyPr anchor="t">
            <a:noAutofit/>
          </a:bodyPr>
          <a:lstStyle/>
          <a:p>
            <a:r>
              <a:rPr lang="en-US" b="1" dirty="0"/>
              <a:t>PT Compact Definitions</a:t>
            </a:r>
            <a:r>
              <a:rPr lang="en-US" b="1" dirty="0">
                <a:solidFill>
                  <a:prstClr val="black">
                    <a:lumMod val="75000"/>
                    <a:lumOff val="25000"/>
                  </a:prstClr>
                </a:solidFill>
              </a:rPr>
              <a:t>, </a:t>
            </a:r>
            <a:r>
              <a:rPr lang="en-US" sz="4000" b="1" i="1" dirty="0">
                <a:solidFill>
                  <a:prstClr val="black">
                    <a:lumMod val="75000"/>
                    <a:lumOff val="25000"/>
                  </a:prstClr>
                </a:solidFill>
              </a:rPr>
              <a:t>Slide 2 of 2</a:t>
            </a:r>
            <a:endParaRPr lang="en-US" sz="4000" b="1" dirty="0"/>
          </a:p>
        </p:txBody>
      </p:sp>
      <p:pic>
        <p:nvPicPr>
          <p:cNvPr id="52" name="Picture 51" descr="Graphic that illustrates the difference between having a license in a home state and remote state, and having compact priviledge. ">
            <a:extLst>
              <a:ext uri="{FF2B5EF4-FFF2-40B4-BE49-F238E27FC236}">
                <a16:creationId xmlns:a16="http://schemas.microsoft.com/office/drawing/2014/main" id="{E04C90A0-24BF-408B-8855-8430C31E4D28}"/>
              </a:ext>
            </a:extLst>
          </p:cNvPr>
          <p:cNvPicPr>
            <a:picLocks noChangeAspect="1"/>
          </p:cNvPicPr>
          <p:nvPr/>
        </p:nvPicPr>
        <p:blipFill>
          <a:blip r:embed="rId3"/>
          <a:stretch>
            <a:fillRect/>
          </a:stretch>
        </p:blipFill>
        <p:spPr>
          <a:xfrm>
            <a:off x="1085150" y="941773"/>
            <a:ext cx="10227892" cy="5153744"/>
          </a:xfrm>
          <a:prstGeom prst="rect">
            <a:avLst/>
          </a:prstGeom>
        </p:spPr>
      </p:pic>
      <p:sp>
        <p:nvSpPr>
          <p:cNvPr id="28" name="Text Placeholder 27">
            <a:extLst>
              <a:ext uri="{FF2B5EF4-FFF2-40B4-BE49-F238E27FC236}">
                <a16:creationId xmlns:a16="http://schemas.microsoft.com/office/drawing/2014/main" id="{58E8E753-EC59-4047-9BBA-177B9AD2B701}"/>
              </a:ext>
            </a:extLst>
          </p:cNvPr>
          <p:cNvSpPr>
            <a:spLocks noGrp="1"/>
          </p:cNvSpPr>
          <p:nvPr>
            <p:ph type="body" sz="quarter" idx="15"/>
          </p:nvPr>
        </p:nvSpPr>
        <p:spPr>
          <a:xfrm>
            <a:off x="220894" y="3961061"/>
            <a:ext cx="3940175" cy="2344738"/>
          </a:xfrm>
        </p:spPr>
        <p:txBody>
          <a:bodyPr>
            <a:normAutofit lnSpcReduction="10000"/>
          </a:bodyPr>
          <a:lstStyle/>
          <a:p>
            <a:r>
              <a:rPr lang="en-US" b="1" dirty="0"/>
              <a:t>Chris must have</a:t>
            </a:r>
          </a:p>
          <a:p>
            <a:pPr lvl="1">
              <a:buFont typeface="Wingdings" panose="05000000000000000000" pitchFamily="2" charset="2"/>
              <a:buChar char="Ø"/>
            </a:pPr>
            <a:r>
              <a:rPr lang="en-US" dirty="0"/>
              <a:t>License in home state</a:t>
            </a:r>
          </a:p>
          <a:p>
            <a:pPr lvl="1">
              <a:buFont typeface="Wingdings" panose="05000000000000000000" pitchFamily="2" charset="2"/>
              <a:buChar char="Ø"/>
            </a:pPr>
            <a:r>
              <a:rPr lang="en-US" dirty="0"/>
              <a:t>Primary residence in home state</a:t>
            </a:r>
          </a:p>
          <a:p>
            <a:pPr lvl="1">
              <a:buFont typeface="Wingdings" panose="05000000000000000000" pitchFamily="2" charset="2"/>
              <a:buChar char="Ø"/>
            </a:pPr>
            <a:r>
              <a:rPr lang="en-US" dirty="0"/>
              <a:t>No encumbered licenses of any type</a:t>
            </a:r>
          </a:p>
          <a:p>
            <a:pPr lvl="1">
              <a:buFont typeface="Wingdings" panose="05000000000000000000" pitchFamily="2" charset="2"/>
              <a:buChar char="Ø"/>
            </a:pPr>
            <a:r>
              <a:rPr lang="en-US" dirty="0"/>
              <a:t>No disciplinary action within the last 2 years</a:t>
            </a:r>
          </a:p>
          <a:p>
            <a:pPr lvl="1">
              <a:buFont typeface="Wingdings" panose="05000000000000000000" pitchFamily="2" charset="2"/>
              <a:buChar char="Ø"/>
            </a:pPr>
            <a:r>
              <a:rPr lang="en-US" dirty="0"/>
              <a:t>Met any jurisprudence requirement of state Y</a:t>
            </a:r>
          </a:p>
        </p:txBody>
      </p:sp>
      <p:sp>
        <p:nvSpPr>
          <p:cNvPr id="30" name="Content Placeholder 29">
            <a:extLst>
              <a:ext uri="{FF2B5EF4-FFF2-40B4-BE49-F238E27FC236}">
                <a16:creationId xmlns:a16="http://schemas.microsoft.com/office/drawing/2014/main" id="{68BFE061-4317-4851-9A78-E00A8243C359}"/>
              </a:ext>
            </a:extLst>
          </p:cNvPr>
          <p:cNvSpPr>
            <a:spLocks noGrp="1"/>
          </p:cNvSpPr>
          <p:nvPr>
            <p:ph sz="quarter" idx="13"/>
          </p:nvPr>
        </p:nvSpPr>
        <p:spPr>
          <a:xfrm>
            <a:off x="6368976" y="1142457"/>
            <a:ext cx="2828812" cy="886921"/>
          </a:xfrm>
        </p:spPr>
        <p:txBody>
          <a:bodyPr>
            <a:normAutofit lnSpcReduction="10000"/>
          </a:bodyPr>
          <a:lstStyle/>
          <a:p>
            <a:r>
              <a:rPr lang="en-US" dirty="0"/>
              <a:t>Chris receives Compact Privilege &amp; begins working in remote state Y</a:t>
            </a:r>
          </a:p>
          <a:p>
            <a:endParaRPr lang="en-US" dirty="0"/>
          </a:p>
        </p:txBody>
      </p:sp>
      <p:sp>
        <p:nvSpPr>
          <p:cNvPr id="25" name="Text Placeholder 24">
            <a:extLst>
              <a:ext uri="{FF2B5EF4-FFF2-40B4-BE49-F238E27FC236}">
                <a16:creationId xmlns:a16="http://schemas.microsoft.com/office/drawing/2014/main" id="{6C2D924A-A5FF-4CAE-9386-DCE91BB567CB}"/>
              </a:ext>
            </a:extLst>
          </p:cNvPr>
          <p:cNvSpPr>
            <a:spLocks noGrp="1"/>
          </p:cNvSpPr>
          <p:nvPr>
            <p:ph type="body" sz="quarter" idx="14"/>
          </p:nvPr>
        </p:nvSpPr>
        <p:spPr>
          <a:xfrm>
            <a:off x="6368976" y="2100078"/>
            <a:ext cx="3092450" cy="1696319"/>
          </a:xfrm>
        </p:spPr>
        <p:txBody>
          <a:bodyPr/>
          <a:lstStyle/>
          <a:p>
            <a:r>
              <a:rPr lang="en-US" b="1" dirty="0"/>
              <a:t>Compact Commission</a:t>
            </a:r>
          </a:p>
          <a:p>
            <a:pPr>
              <a:lnSpc>
                <a:spcPct val="100000"/>
              </a:lnSpc>
              <a:spcBef>
                <a:spcPts val="0"/>
              </a:spcBef>
              <a:spcAft>
                <a:spcPts val="0"/>
              </a:spcAft>
              <a:buFont typeface="Wingdings" panose="05000000000000000000" pitchFamily="2" charset="2"/>
              <a:buChar char="Ø"/>
            </a:pPr>
            <a:r>
              <a:rPr lang="en-US" dirty="0"/>
              <a:t>Assures Chris’ eligibility</a:t>
            </a:r>
          </a:p>
          <a:p>
            <a:pPr>
              <a:lnSpc>
                <a:spcPct val="100000"/>
              </a:lnSpc>
              <a:spcBef>
                <a:spcPts val="0"/>
              </a:spcBef>
              <a:spcAft>
                <a:spcPts val="0"/>
              </a:spcAft>
              <a:buFont typeface="Wingdings" panose="05000000000000000000" pitchFamily="2" charset="2"/>
              <a:buChar char="Ø"/>
            </a:pPr>
            <a:r>
              <a:rPr lang="en-US" dirty="0"/>
              <a:t>Remits any fees to state Y</a:t>
            </a:r>
          </a:p>
          <a:p>
            <a:pPr>
              <a:lnSpc>
                <a:spcPct val="100000"/>
              </a:lnSpc>
              <a:spcBef>
                <a:spcPts val="0"/>
              </a:spcBef>
              <a:spcAft>
                <a:spcPts val="0"/>
              </a:spcAft>
              <a:buFont typeface="Wingdings" panose="05000000000000000000" pitchFamily="2" charset="2"/>
              <a:buChar char="Ø"/>
            </a:pPr>
            <a:r>
              <a:rPr lang="en-US" dirty="0"/>
              <a:t>Notifies state Y Chris is coming</a:t>
            </a:r>
          </a:p>
        </p:txBody>
      </p:sp>
      <p:sp>
        <p:nvSpPr>
          <p:cNvPr id="13" name="Date Placeholder 6">
            <a:extLst>
              <a:ext uri="{FF2B5EF4-FFF2-40B4-BE49-F238E27FC236}">
                <a16:creationId xmlns:a16="http://schemas.microsoft.com/office/drawing/2014/main" id="{BBE533A6-7DC7-6C41-A624-5A70AFABA7F8}"/>
              </a:ext>
            </a:extLst>
          </p:cNvPr>
          <p:cNvSpPr>
            <a:spLocks noGrp="1"/>
          </p:cNvSpPr>
          <p:nvPr>
            <p:ph type="dt" sz="half" idx="10"/>
          </p:nvPr>
        </p:nvSpPr>
        <p:spPr>
          <a:xfrm>
            <a:off x="442411" y="6396886"/>
            <a:ext cx="3181116" cy="365125"/>
          </a:xfrm>
        </p:spPr>
        <p:txBody>
          <a:bodyPr/>
          <a:lstStyle/>
          <a:p>
            <a:r>
              <a:rPr lang="en-US" dirty="0"/>
              <a:t>10</a:t>
            </a:r>
            <a:r>
              <a:rPr lang="en-US" sz="1800" dirty="0"/>
              <a:t>/5/2017</a:t>
            </a:r>
          </a:p>
        </p:txBody>
      </p:sp>
      <p:sp>
        <p:nvSpPr>
          <p:cNvPr id="14" name="Footer Placeholder 7">
            <a:extLst>
              <a:ext uri="{FF2B5EF4-FFF2-40B4-BE49-F238E27FC236}">
                <a16:creationId xmlns:a16="http://schemas.microsoft.com/office/drawing/2014/main" id="{803C77E4-3769-A046-82E9-4A11D9B707BF}"/>
              </a:ext>
            </a:extLst>
          </p:cNvPr>
          <p:cNvSpPr>
            <a:spLocks noGrp="1"/>
          </p:cNvSpPr>
          <p:nvPr>
            <p:ph type="ftr" sz="quarter" idx="11"/>
          </p:nvPr>
        </p:nvSpPr>
        <p:spPr>
          <a:xfrm>
            <a:off x="0" y="6396886"/>
            <a:ext cx="12191999" cy="365125"/>
          </a:xfrm>
        </p:spPr>
        <p:txBody>
          <a:bodyPr/>
          <a:lstStyle/>
          <a:p>
            <a:r>
              <a:rPr lang="en-US" sz="1800" dirty="0"/>
              <a:t>Federation of State Boards of Physical Therapy</a:t>
            </a:r>
          </a:p>
        </p:txBody>
      </p:sp>
      <p:sp>
        <p:nvSpPr>
          <p:cNvPr id="5" name="Slide Number Placeholder 4">
            <a:extLst>
              <a:ext uri="{FF2B5EF4-FFF2-40B4-BE49-F238E27FC236}">
                <a16:creationId xmlns:a16="http://schemas.microsoft.com/office/drawing/2014/main" id="{34BAC73E-6B60-BE42-9D5E-4414A6003D24}"/>
              </a:ext>
            </a:extLst>
          </p:cNvPr>
          <p:cNvSpPr>
            <a:spLocks noGrp="1"/>
          </p:cNvSpPr>
          <p:nvPr>
            <p:ph type="sldNum" sz="quarter" idx="12"/>
          </p:nvPr>
        </p:nvSpPr>
        <p:spPr>
          <a:xfrm>
            <a:off x="9900458" y="6396886"/>
            <a:ext cx="1312025" cy="365125"/>
          </a:xfrm>
        </p:spPr>
        <p:txBody>
          <a:bodyPr/>
          <a:lstStyle/>
          <a:p>
            <a:fld id="{4FAB73BC-B049-4115-A692-8D63A059BFB8}" type="slidenum">
              <a:rPr lang="en-US" smtClean="0"/>
              <a:pPr/>
              <a:t>94</a:t>
            </a:fld>
            <a:endParaRPr lang="en-US" dirty="0"/>
          </a:p>
        </p:txBody>
      </p:sp>
    </p:spTree>
    <p:extLst>
      <p:ext uri="{BB962C8B-B14F-4D97-AF65-F5344CB8AC3E}">
        <p14:creationId xmlns:p14="http://schemas.microsoft.com/office/powerpoint/2010/main" val="61276059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79" y="99631"/>
            <a:ext cx="10029508" cy="1450757"/>
          </a:xfrm>
        </p:spPr>
        <p:txBody>
          <a:bodyPr/>
          <a:lstStyle/>
          <a:p>
            <a:r>
              <a:rPr lang="en-US" b="1" dirty="0"/>
              <a:t>Compact Benefits</a:t>
            </a:r>
          </a:p>
        </p:txBody>
      </p:sp>
      <p:sp>
        <p:nvSpPr>
          <p:cNvPr id="3" name="Content Placeholder 2"/>
          <p:cNvSpPr>
            <a:spLocks noGrp="1"/>
          </p:cNvSpPr>
          <p:nvPr>
            <p:ph idx="1"/>
          </p:nvPr>
        </p:nvSpPr>
        <p:spPr>
          <a:xfrm>
            <a:off x="1097279" y="1845733"/>
            <a:ext cx="10115203" cy="4359757"/>
          </a:xfrm>
        </p:spPr>
        <p:txBody>
          <a:bodyPr>
            <a:normAutofit lnSpcReduction="10000"/>
          </a:bodyPr>
          <a:lstStyle/>
          <a:p>
            <a:pPr marL="284163" indent="-230188">
              <a:buFont typeface="Arial" panose="020B0604020202020204" pitchFamily="34" charset="0"/>
              <a:buChar char="•"/>
            </a:pPr>
            <a:r>
              <a:rPr lang="en-US" sz="2800" dirty="0"/>
              <a:t>Improves access to physical therapy providers</a:t>
            </a:r>
          </a:p>
          <a:p>
            <a:pPr marL="284163" indent="-230188">
              <a:buFont typeface="Arial" panose="020B0604020202020204" pitchFamily="34" charset="0"/>
              <a:buChar char="•"/>
            </a:pPr>
            <a:r>
              <a:rPr lang="en-US" sz="2800" dirty="0"/>
              <a:t>Improves mobility of licensees</a:t>
            </a:r>
          </a:p>
          <a:p>
            <a:pPr marL="284163" indent="-230188">
              <a:buFont typeface="Arial" panose="020B0604020202020204" pitchFamily="34" charset="0"/>
              <a:buChar char="•"/>
            </a:pPr>
            <a:r>
              <a:rPr lang="en-US" sz="2800" dirty="0"/>
              <a:t>Preserves the current state-based licensure system</a:t>
            </a:r>
          </a:p>
          <a:p>
            <a:pPr marL="284163" indent="-230188">
              <a:buFont typeface="Arial" panose="020B0604020202020204" pitchFamily="34" charset="0"/>
              <a:buChar char="•"/>
            </a:pPr>
            <a:r>
              <a:rPr lang="en-US" sz="2800" dirty="0"/>
              <a:t>Improved public protection</a:t>
            </a:r>
          </a:p>
          <a:p>
            <a:pPr marL="284163" lvl="2" indent="115888">
              <a:buFont typeface="Arial" panose="020B0604020202020204" pitchFamily="34" charset="0"/>
              <a:buChar char="•"/>
            </a:pPr>
            <a:r>
              <a:rPr lang="en-US" sz="2000" dirty="0"/>
              <a:t>Requires criminal background checks for applicants for initial licensure</a:t>
            </a:r>
          </a:p>
          <a:p>
            <a:pPr marL="284163" lvl="2" indent="115888">
              <a:buFont typeface="Arial" panose="020B0604020202020204" pitchFamily="34" charset="0"/>
              <a:buChar char="•"/>
            </a:pPr>
            <a:r>
              <a:rPr lang="en-US" sz="2000" dirty="0"/>
              <a:t>Allows sharing of investigatory information</a:t>
            </a:r>
          </a:p>
          <a:p>
            <a:pPr marL="400050" lvl="2" indent="-115888">
              <a:buFont typeface="Arial" panose="020B0604020202020204" pitchFamily="34" charset="0"/>
              <a:buChar char="•"/>
            </a:pPr>
            <a:r>
              <a:rPr lang="en-US" sz="2000" dirty="0"/>
              <a:t>Requires reporting of licensure &amp; disciplinary information to be shared with all member states</a:t>
            </a:r>
          </a:p>
          <a:p>
            <a:pPr marL="284163" indent="-230188">
              <a:buFont typeface="Arial" panose="020B0604020202020204" pitchFamily="34" charset="0"/>
              <a:buChar char="•"/>
            </a:pPr>
            <a:r>
              <a:rPr lang="en-US" sz="2800" dirty="0"/>
              <a:t>Eye to the future- new health care delivery models</a:t>
            </a:r>
          </a:p>
          <a:p>
            <a:pPr marL="284163" indent="-230188">
              <a:buNone/>
            </a:pPr>
            <a:r>
              <a:rPr lang="en-US" sz="3200" b="1" dirty="0"/>
              <a:t>*Improve portability for military spouses</a:t>
            </a:r>
          </a:p>
          <a:p>
            <a:pPr marL="284163" lvl="1" indent="-168275"/>
            <a:endParaRPr lang="en-US" dirty="0"/>
          </a:p>
        </p:txBody>
      </p:sp>
      <p:sp>
        <p:nvSpPr>
          <p:cNvPr id="4" name="Slide Number Placeholder 3">
            <a:extLst>
              <a:ext uri="{FF2B5EF4-FFF2-40B4-BE49-F238E27FC236}">
                <a16:creationId xmlns:a16="http://schemas.microsoft.com/office/drawing/2014/main" id="{D6511C91-7754-7E42-A795-57315459979C}"/>
              </a:ext>
            </a:extLst>
          </p:cNvPr>
          <p:cNvSpPr>
            <a:spLocks noGrp="1"/>
          </p:cNvSpPr>
          <p:nvPr>
            <p:ph type="sldNum" sz="quarter" idx="12"/>
          </p:nvPr>
        </p:nvSpPr>
        <p:spPr/>
        <p:txBody>
          <a:bodyPr/>
          <a:lstStyle/>
          <a:p>
            <a:fld id="{629637A9-119A-49DA-BD12-AAC58B377D80}" type="slidenum">
              <a:rPr lang="en-US" smtClean="0"/>
              <a:pPr/>
              <a:t>95</a:t>
            </a:fld>
            <a:endParaRPr lang="en-US" dirty="0"/>
          </a:p>
        </p:txBody>
      </p:sp>
    </p:spTree>
    <p:extLst>
      <p:ext uri="{BB962C8B-B14F-4D97-AF65-F5344CB8AC3E}">
        <p14:creationId xmlns:p14="http://schemas.microsoft.com/office/powerpoint/2010/main" val="344490285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Benefit to Military Families:                    Choice of Home State</a:t>
            </a:r>
          </a:p>
        </p:txBody>
      </p:sp>
      <p:sp>
        <p:nvSpPr>
          <p:cNvPr id="3" name="Content Placeholder 2"/>
          <p:cNvSpPr>
            <a:spLocks noGrp="1"/>
          </p:cNvSpPr>
          <p:nvPr>
            <p:ph idx="1"/>
          </p:nvPr>
        </p:nvSpPr>
        <p:spPr>
          <a:xfrm>
            <a:off x="1097280" y="2006352"/>
            <a:ext cx="9511536" cy="4358937"/>
          </a:xfrm>
        </p:spPr>
        <p:txBody>
          <a:bodyPr>
            <a:normAutofit/>
          </a:bodyPr>
          <a:lstStyle/>
          <a:p>
            <a:r>
              <a:rPr lang="en-US" sz="2400" b="1" dirty="0"/>
              <a:t>SECTION 5. ACTIVE DUTY MILITARY PERSONNEL OR THEIR SPOUSES  </a:t>
            </a:r>
            <a:endParaRPr lang="en-US" sz="2400" dirty="0"/>
          </a:p>
          <a:p>
            <a:r>
              <a:rPr lang="en-US" dirty="0"/>
              <a:t>A licensee who is active duty military or is the spouse of an individual who is active duty military may designate one of the following as the home state: </a:t>
            </a:r>
          </a:p>
          <a:p>
            <a:pPr marL="568325" indent="-568325"/>
            <a:r>
              <a:rPr lang="en-US" dirty="0"/>
              <a:t>A. Home of record;</a:t>
            </a:r>
          </a:p>
          <a:p>
            <a:pPr marL="568325" indent="-568325"/>
            <a:r>
              <a:rPr lang="en-US" dirty="0"/>
              <a:t>B. Permanent Change of Station (PCS);  </a:t>
            </a:r>
          </a:p>
          <a:p>
            <a:pPr marL="568325" indent="-568325"/>
            <a:r>
              <a:rPr lang="en-US" dirty="0"/>
              <a:t>C. State of current residence if it is different than the PCS state or home of record. </a:t>
            </a:r>
          </a:p>
          <a:p>
            <a:r>
              <a:rPr lang="en-US" sz="2400" b="1" dirty="0"/>
              <a:t>Fees</a:t>
            </a:r>
          </a:p>
          <a:p>
            <a:pPr marL="284163" indent="-168275">
              <a:buFont typeface="Arial" panose="020B0604020202020204" pitchFamily="34" charset="0"/>
              <a:buChar char="•"/>
            </a:pPr>
            <a:r>
              <a:rPr lang="en-US" dirty="0"/>
              <a:t>State may have $0 or reduced Compact Fee for military or spouses if state law requires</a:t>
            </a:r>
          </a:p>
          <a:p>
            <a:pPr marL="284163" indent="-168275">
              <a:buFont typeface="Arial" panose="020B0604020202020204" pitchFamily="34" charset="0"/>
              <a:buChar char="•"/>
            </a:pPr>
            <a:r>
              <a:rPr lang="en-US" dirty="0"/>
              <a:t>Commission will charge full Compact Fee</a:t>
            </a:r>
          </a:p>
        </p:txBody>
      </p:sp>
      <p:sp>
        <p:nvSpPr>
          <p:cNvPr id="4" name="Slide Number Placeholder 3">
            <a:extLst>
              <a:ext uri="{FF2B5EF4-FFF2-40B4-BE49-F238E27FC236}">
                <a16:creationId xmlns:a16="http://schemas.microsoft.com/office/drawing/2014/main" id="{04400163-22B2-1F46-ACCA-F86A001B78B9}"/>
              </a:ext>
            </a:extLst>
          </p:cNvPr>
          <p:cNvSpPr>
            <a:spLocks noGrp="1"/>
          </p:cNvSpPr>
          <p:nvPr>
            <p:ph type="sldNum" sz="quarter" idx="12"/>
          </p:nvPr>
        </p:nvSpPr>
        <p:spPr/>
        <p:txBody>
          <a:bodyPr/>
          <a:lstStyle/>
          <a:p>
            <a:fld id="{629637A9-119A-49DA-BD12-AAC58B377D80}" type="slidenum">
              <a:rPr lang="en-US" smtClean="0"/>
              <a:pPr/>
              <a:t>96</a:t>
            </a:fld>
            <a:endParaRPr lang="en-US" dirty="0"/>
          </a:p>
        </p:txBody>
      </p:sp>
    </p:spTree>
    <p:extLst>
      <p:ext uri="{BB962C8B-B14F-4D97-AF65-F5344CB8AC3E}">
        <p14:creationId xmlns:p14="http://schemas.microsoft.com/office/powerpoint/2010/main" val="256492280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107E2-9C5F-E146-8460-86CB48B23CF4}"/>
              </a:ext>
            </a:extLst>
          </p:cNvPr>
          <p:cNvSpPr>
            <a:spLocks noGrp="1"/>
          </p:cNvSpPr>
          <p:nvPr>
            <p:ph type="title"/>
          </p:nvPr>
        </p:nvSpPr>
        <p:spPr>
          <a:xfrm>
            <a:off x="754603" y="1658276"/>
            <a:ext cx="10058400" cy="537143"/>
          </a:xfrm>
        </p:spPr>
        <p:txBody>
          <a:bodyPr>
            <a:normAutofit fontScale="90000"/>
          </a:bodyPr>
          <a:lstStyle/>
          <a:p>
            <a:r>
              <a:rPr lang="en-US" sz="2800" b="1" spc="0" dirty="0">
                <a:solidFill>
                  <a:schemeClr val="tx1"/>
                </a:solidFill>
                <a:latin typeface="+mn-lt"/>
              </a:rPr>
              <a:t>Contact</a:t>
            </a:r>
            <a:br>
              <a:rPr lang="en-US" sz="2800" b="1" spc="0" dirty="0">
                <a:solidFill>
                  <a:schemeClr val="tx1"/>
                </a:solidFill>
                <a:latin typeface="+mn-lt"/>
              </a:rPr>
            </a:br>
            <a:endParaRPr lang="en-US" sz="2800" b="1" spc="0" dirty="0">
              <a:solidFill>
                <a:schemeClr val="tx1"/>
              </a:solidFill>
              <a:latin typeface="+mn-lt"/>
            </a:endParaRPr>
          </a:p>
        </p:txBody>
      </p:sp>
      <p:sp>
        <p:nvSpPr>
          <p:cNvPr id="3" name="Content Placeholder 2">
            <a:extLst>
              <a:ext uri="{FF2B5EF4-FFF2-40B4-BE49-F238E27FC236}">
                <a16:creationId xmlns:a16="http://schemas.microsoft.com/office/drawing/2014/main" id="{5F613BF7-9378-6142-B731-4BC67B921660}"/>
              </a:ext>
            </a:extLst>
          </p:cNvPr>
          <p:cNvSpPr>
            <a:spLocks noGrp="1"/>
          </p:cNvSpPr>
          <p:nvPr>
            <p:ph sz="quarter" idx="13"/>
          </p:nvPr>
        </p:nvSpPr>
        <p:spPr>
          <a:xfrm>
            <a:off x="857812" y="2065974"/>
            <a:ext cx="10115550" cy="2364080"/>
          </a:xfrm>
        </p:spPr>
        <p:txBody>
          <a:bodyPr>
            <a:noAutofit/>
          </a:bodyPr>
          <a:lstStyle/>
          <a:p>
            <a:pPr marL="0" lvl="0" indent="0" defTabSz="457200">
              <a:lnSpc>
                <a:spcPct val="100000"/>
              </a:lnSpc>
              <a:spcBef>
                <a:spcPts val="0"/>
              </a:spcBef>
              <a:spcAft>
                <a:spcPts val="0"/>
              </a:spcAft>
              <a:buClrTx/>
              <a:buSzTx/>
              <a:buNone/>
            </a:pPr>
            <a:r>
              <a:rPr lang="en-US" sz="1800" dirty="0">
                <a:solidFill>
                  <a:prstClr val="black"/>
                </a:solidFill>
              </a:rPr>
              <a:t>Leslie Adrian, PT, DPT, MPA</a:t>
            </a:r>
          </a:p>
          <a:p>
            <a:pPr marL="0" lvl="0" indent="0" defTabSz="457200">
              <a:lnSpc>
                <a:spcPct val="100000"/>
              </a:lnSpc>
              <a:spcBef>
                <a:spcPts val="0"/>
              </a:spcBef>
              <a:spcAft>
                <a:spcPts val="0"/>
              </a:spcAft>
              <a:buClrTx/>
              <a:buSzTx/>
              <a:buNone/>
            </a:pPr>
            <a:endParaRPr lang="en-US" sz="1800" dirty="0">
              <a:solidFill>
                <a:prstClr val="black"/>
              </a:solidFill>
            </a:endParaRPr>
          </a:p>
          <a:p>
            <a:pPr marL="0" lvl="0" indent="0" defTabSz="457200">
              <a:lnSpc>
                <a:spcPct val="100000"/>
              </a:lnSpc>
              <a:spcBef>
                <a:spcPts val="0"/>
              </a:spcBef>
              <a:spcAft>
                <a:spcPts val="0"/>
              </a:spcAft>
              <a:buClrTx/>
              <a:buSzTx/>
              <a:buNone/>
            </a:pPr>
            <a:endParaRPr lang="en-US" sz="1800" dirty="0">
              <a:solidFill>
                <a:prstClr val="black"/>
              </a:solidFill>
            </a:endParaRPr>
          </a:p>
          <a:p>
            <a:pPr marL="0" lvl="0" indent="0" defTabSz="457200">
              <a:lnSpc>
                <a:spcPct val="100000"/>
              </a:lnSpc>
              <a:spcBef>
                <a:spcPts val="0"/>
              </a:spcBef>
              <a:spcAft>
                <a:spcPts val="0"/>
              </a:spcAft>
              <a:buClrTx/>
              <a:buSzTx/>
              <a:buNone/>
            </a:pPr>
            <a:endParaRPr lang="en-US" sz="1800" dirty="0">
              <a:solidFill>
                <a:prstClr val="black"/>
              </a:solidFill>
            </a:endParaRPr>
          </a:p>
          <a:p>
            <a:pPr marL="0" lvl="0" indent="0" defTabSz="457200">
              <a:lnSpc>
                <a:spcPct val="100000"/>
              </a:lnSpc>
              <a:spcBef>
                <a:spcPts val="0"/>
              </a:spcBef>
              <a:spcAft>
                <a:spcPts val="0"/>
              </a:spcAft>
              <a:buClrTx/>
              <a:buSzTx/>
              <a:buNone/>
            </a:pPr>
            <a:r>
              <a:rPr lang="en-US" sz="1800" b="1" i="1" dirty="0">
                <a:solidFill>
                  <a:prstClr val="black"/>
                </a:solidFill>
              </a:rPr>
              <a:t>Proud Military Spouse</a:t>
            </a:r>
          </a:p>
          <a:p>
            <a:pPr marL="0" lvl="0" indent="0" defTabSz="457200">
              <a:lnSpc>
                <a:spcPct val="100000"/>
              </a:lnSpc>
              <a:spcBef>
                <a:spcPts val="0"/>
              </a:spcBef>
              <a:spcAft>
                <a:spcPts val="0"/>
              </a:spcAft>
              <a:buClrTx/>
              <a:buSzTx/>
              <a:buNone/>
            </a:pPr>
            <a:endParaRPr lang="en-US" sz="1800" i="1" dirty="0">
              <a:solidFill>
                <a:prstClr val="black"/>
              </a:solidFill>
            </a:endParaRPr>
          </a:p>
          <a:p>
            <a:pPr marL="0" lvl="0" indent="0" defTabSz="457200">
              <a:lnSpc>
                <a:spcPct val="100000"/>
              </a:lnSpc>
              <a:spcBef>
                <a:spcPts val="0"/>
              </a:spcBef>
              <a:spcAft>
                <a:spcPts val="0"/>
              </a:spcAft>
              <a:buClrTx/>
              <a:buSzTx/>
              <a:buNone/>
            </a:pPr>
            <a:r>
              <a:rPr lang="en-US" sz="1800" i="1" dirty="0">
                <a:solidFill>
                  <a:prstClr val="black"/>
                </a:solidFill>
              </a:rPr>
              <a:t>Director of Professional Standards</a:t>
            </a:r>
          </a:p>
          <a:p>
            <a:pPr marL="0" lvl="0" indent="0" defTabSz="457200">
              <a:lnSpc>
                <a:spcPct val="100000"/>
              </a:lnSpc>
              <a:spcBef>
                <a:spcPts val="0"/>
              </a:spcBef>
              <a:spcAft>
                <a:spcPts val="0"/>
              </a:spcAft>
              <a:buClrTx/>
              <a:buSzTx/>
              <a:buNone/>
            </a:pPr>
            <a:r>
              <a:rPr lang="en-US" sz="1800" dirty="0">
                <a:solidFill>
                  <a:prstClr val="black"/>
                </a:solidFill>
              </a:rPr>
              <a:t>Federation of State Boards of Physical Therapy</a:t>
            </a:r>
          </a:p>
          <a:p>
            <a:pPr marL="0" lvl="0" indent="0" defTabSz="457200">
              <a:lnSpc>
                <a:spcPct val="100000"/>
              </a:lnSpc>
              <a:spcBef>
                <a:spcPts val="0"/>
              </a:spcBef>
              <a:spcAft>
                <a:spcPts val="0"/>
              </a:spcAft>
              <a:buClrTx/>
              <a:buSzTx/>
              <a:buNone/>
            </a:pPr>
            <a:r>
              <a:rPr lang="en-US" sz="1800" dirty="0">
                <a:solidFill>
                  <a:prstClr val="black"/>
                </a:solidFill>
              </a:rPr>
              <a:t>124 S West St, 3</a:t>
            </a:r>
            <a:r>
              <a:rPr lang="en-US" sz="1800" baseline="30000" dirty="0">
                <a:solidFill>
                  <a:prstClr val="black"/>
                </a:solidFill>
              </a:rPr>
              <a:t>rd</a:t>
            </a:r>
            <a:r>
              <a:rPr lang="en-US" sz="1800" dirty="0">
                <a:solidFill>
                  <a:prstClr val="black"/>
                </a:solidFill>
              </a:rPr>
              <a:t> floor</a:t>
            </a:r>
          </a:p>
          <a:p>
            <a:pPr marL="0" lvl="0" indent="0" defTabSz="457200">
              <a:lnSpc>
                <a:spcPct val="100000"/>
              </a:lnSpc>
              <a:spcBef>
                <a:spcPts val="0"/>
              </a:spcBef>
              <a:spcAft>
                <a:spcPts val="0"/>
              </a:spcAft>
              <a:buClrTx/>
              <a:buSzTx/>
              <a:buNone/>
            </a:pPr>
            <a:r>
              <a:rPr lang="en-US" sz="1800" dirty="0">
                <a:solidFill>
                  <a:prstClr val="black"/>
                </a:solidFill>
              </a:rPr>
              <a:t>Alexandria, VA 22314</a:t>
            </a:r>
          </a:p>
        </p:txBody>
      </p:sp>
      <p:sp>
        <p:nvSpPr>
          <p:cNvPr id="4" name="Rectangle 3" descr="&quot;&quot;">
            <a:extLst>
              <a:ext uri="{FF2B5EF4-FFF2-40B4-BE49-F238E27FC236}">
                <a16:creationId xmlns:a16="http://schemas.microsoft.com/office/drawing/2014/main" id="{850B4FA8-E02A-4A28-B06F-8380DB803C5F}"/>
              </a:ext>
            </a:extLst>
          </p:cNvPr>
          <p:cNvSpPr/>
          <p:nvPr/>
        </p:nvSpPr>
        <p:spPr>
          <a:xfrm>
            <a:off x="857812" y="2513511"/>
            <a:ext cx="2338793" cy="537143"/>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6" name="Picture 5" descr="Photo of a group of soldiers in the background, one soldier stands in the foregroun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4828" y="1248635"/>
            <a:ext cx="5280108" cy="3521790"/>
          </a:xfrm>
          <a:prstGeom prst="rect">
            <a:avLst/>
          </a:prstGeom>
        </p:spPr>
      </p:pic>
      <p:pic>
        <p:nvPicPr>
          <p:cNvPr id="7" name="Picture 6" descr="35th Engineer Brigade logo."/>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93040" y="3905891"/>
            <a:ext cx="2205920" cy="2205920"/>
          </a:xfrm>
          <a:prstGeom prst="rect">
            <a:avLst/>
          </a:prstGeom>
        </p:spPr>
      </p:pic>
      <p:pic>
        <p:nvPicPr>
          <p:cNvPr id="8" name="Picture 7" descr="Army National Guard Logo"/>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81384" y="3630045"/>
            <a:ext cx="1985147" cy="1985147"/>
          </a:xfrm>
          <a:prstGeom prst="rect">
            <a:avLst/>
          </a:prstGeom>
        </p:spPr>
      </p:pic>
      <p:sp>
        <p:nvSpPr>
          <p:cNvPr id="9" name="Slide Number Placeholder 8">
            <a:extLst>
              <a:ext uri="{FF2B5EF4-FFF2-40B4-BE49-F238E27FC236}">
                <a16:creationId xmlns:a16="http://schemas.microsoft.com/office/drawing/2014/main" id="{A3FA32BC-4D80-E547-B7C7-F60B0755CD52}"/>
              </a:ext>
            </a:extLst>
          </p:cNvPr>
          <p:cNvSpPr>
            <a:spLocks noGrp="1"/>
          </p:cNvSpPr>
          <p:nvPr>
            <p:ph type="sldNum" sz="quarter" idx="12"/>
          </p:nvPr>
        </p:nvSpPr>
        <p:spPr/>
        <p:txBody>
          <a:bodyPr/>
          <a:lstStyle/>
          <a:p>
            <a:fld id="{4FAB73BC-B049-4115-A692-8D63A059BFB8}" type="slidenum">
              <a:rPr lang="en-US" smtClean="0"/>
              <a:pPr/>
              <a:t>97</a:t>
            </a:fld>
            <a:endParaRPr lang="en-US" dirty="0"/>
          </a:p>
        </p:txBody>
      </p:sp>
    </p:spTree>
    <p:extLst>
      <p:ext uri="{BB962C8B-B14F-4D97-AF65-F5344CB8AC3E}">
        <p14:creationId xmlns:p14="http://schemas.microsoft.com/office/powerpoint/2010/main" val="182299842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They Also Serve</a:t>
            </a:r>
          </a:p>
        </p:txBody>
      </p:sp>
      <p:sp>
        <p:nvSpPr>
          <p:cNvPr id="3" name="Subtitle 2"/>
          <p:cNvSpPr>
            <a:spLocks noGrp="1"/>
          </p:cNvSpPr>
          <p:nvPr>
            <p:ph type="subTitle" idx="1"/>
          </p:nvPr>
        </p:nvSpPr>
        <p:spPr/>
        <p:txBody>
          <a:bodyPr/>
          <a:lstStyle/>
          <a:p>
            <a:r>
              <a:rPr lang="en-US" dirty="0"/>
              <a:t>Why Legislators Must Step Up To The Plate</a:t>
            </a:r>
          </a:p>
        </p:txBody>
      </p:sp>
      <p:sp>
        <p:nvSpPr>
          <p:cNvPr id="5" name="Slide Number Placeholder 4">
            <a:extLst>
              <a:ext uri="{FF2B5EF4-FFF2-40B4-BE49-F238E27FC236}">
                <a16:creationId xmlns:a16="http://schemas.microsoft.com/office/drawing/2014/main" id="{AA24E36D-71A7-F442-B3A4-8DA0C8C1219B}"/>
              </a:ext>
            </a:extLst>
          </p:cNvPr>
          <p:cNvSpPr>
            <a:spLocks noGrp="1"/>
          </p:cNvSpPr>
          <p:nvPr>
            <p:ph type="sldNum" sz="quarter" idx="12"/>
          </p:nvPr>
        </p:nvSpPr>
        <p:spPr>
          <a:xfrm>
            <a:off x="9240630" y="6193726"/>
            <a:ext cx="1747410" cy="333413"/>
          </a:xfrm>
        </p:spPr>
        <p:txBody>
          <a:bodyPr/>
          <a:lstStyle/>
          <a:p>
            <a:r>
              <a:rPr lang="en-US" dirty="0">
                <a:solidFill>
                  <a:schemeClr val="tx1"/>
                </a:solidFill>
                <a:latin typeface="Calibri" panose="020F0502020204030204" pitchFamily="34" charset="0"/>
                <a:cs typeface="Calibri" panose="020F0502020204030204" pitchFamily="34" charset="0"/>
              </a:rPr>
              <a:t>98</a:t>
            </a:r>
          </a:p>
        </p:txBody>
      </p:sp>
    </p:spTree>
    <p:extLst>
      <p:ext uri="{BB962C8B-B14F-4D97-AF65-F5344CB8AC3E}">
        <p14:creationId xmlns:p14="http://schemas.microsoft.com/office/powerpoint/2010/main" val="279762829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Why</a:t>
            </a:r>
          </a:p>
        </p:txBody>
      </p:sp>
      <p:sp>
        <p:nvSpPr>
          <p:cNvPr id="3" name="Content Placeholder 2"/>
          <p:cNvSpPr>
            <a:spLocks noGrp="1"/>
          </p:cNvSpPr>
          <p:nvPr>
            <p:ph idx="1"/>
          </p:nvPr>
        </p:nvSpPr>
        <p:spPr/>
        <p:txBody>
          <a:bodyPr>
            <a:normAutofit/>
          </a:bodyPr>
          <a:lstStyle/>
          <a:p>
            <a:r>
              <a:rPr lang="en-US" sz="2800" dirty="0"/>
              <a:t>More than 1.3 million active service members are working to keep America safe</a:t>
            </a:r>
          </a:p>
          <a:p>
            <a:r>
              <a:rPr lang="en-US" sz="2800" dirty="0"/>
              <a:t>Only 55% of Americans have a friend or relative serving</a:t>
            </a:r>
          </a:p>
          <a:p>
            <a:r>
              <a:rPr lang="en-US" sz="2800" dirty="0"/>
              <a:t>As Legislators, we are tasked with educating the public</a:t>
            </a:r>
          </a:p>
          <a:p>
            <a:r>
              <a:rPr lang="en-US" sz="2800" dirty="0"/>
              <a:t>Part of that education must be the message that “they also serve”</a:t>
            </a:r>
          </a:p>
        </p:txBody>
      </p:sp>
      <p:sp>
        <p:nvSpPr>
          <p:cNvPr id="5" name="Slide Number Placeholder 4">
            <a:extLst>
              <a:ext uri="{FF2B5EF4-FFF2-40B4-BE49-F238E27FC236}">
                <a16:creationId xmlns:a16="http://schemas.microsoft.com/office/drawing/2014/main" id="{3354B05F-7428-AD4E-BC50-D07CDDD42672}"/>
              </a:ext>
            </a:extLst>
          </p:cNvPr>
          <p:cNvSpPr>
            <a:spLocks noGrp="1"/>
          </p:cNvSpPr>
          <p:nvPr>
            <p:ph type="sldNum" sz="quarter" idx="12"/>
          </p:nvPr>
        </p:nvSpPr>
        <p:spPr>
          <a:xfrm>
            <a:off x="9329530" y="6153912"/>
            <a:ext cx="1706217" cy="365125"/>
          </a:xfrm>
        </p:spPr>
        <p:txBody>
          <a:bodyPr/>
          <a:lstStyle/>
          <a:p>
            <a:fld id="{4FAB73BC-B049-4115-A692-8D63A059BFB8}" type="slidenum">
              <a:rPr lang="en-US" smtClean="0">
                <a:solidFill>
                  <a:schemeClr val="tx1"/>
                </a:solidFill>
                <a:latin typeface="Calibri" panose="020F0502020204030204" pitchFamily="34" charset="0"/>
                <a:cs typeface="Calibri" panose="020F0502020204030204" pitchFamily="34" charset="0"/>
              </a:rPr>
              <a:pPr/>
              <a:t>99</a:t>
            </a:fld>
            <a:endParaRPr lang="en-US"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8086157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How</a:t>
            </a:r>
          </a:p>
        </p:txBody>
      </p:sp>
      <p:sp>
        <p:nvSpPr>
          <p:cNvPr id="3" name="Content Placeholder 2"/>
          <p:cNvSpPr>
            <a:spLocks noGrp="1"/>
          </p:cNvSpPr>
          <p:nvPr>
            <p:ph idx="1"/>
          </p:nvPr>
        </p:nvSpPr>
        <p:spPr>
          <a:xfrm>
            <a:off x="1143000" y="2057400"/>
            <a:ext cx="10189564" cy="4038600"/>
          </a:xfrm>
        </p:spPr>
        <p:txBody>
          <a:bodyPr>
            <a:normAutofit/>
          </a:bodyPr>
          <a:lstStyle/>
          <a:p>
            <a:r>
              <a:rPr lang="en-US" sz="2800" dirty="0"/>
              <a:t>Few states can deny the military’s impact on local economies</a:t>
            </a:r>
          </a:p>
          <a:p>
            <a:r>
              <a:rPr lang="en-US" sz="2800" dirty="0"/>
              <a:t>The DOD contributes billions of dollars each year to state economies through the operation of military installations</a:t>
            </a:r>
          </a:p>
          <a:p>
            <a:r>
              <a:rPr lang="en-US" sz="2800" dirty="0"/>
              <a:t>In Nebraska that impact is estimated to be 1.7 billion on the local economies of the surrounding communities</a:t>
            </a:r>
          </a:p>
          <a:p>
            <a:r>
              <a:rPr lang="en-US" sz="2800" dirty="0"/>
              <a:t>We want/need to keep Offutt AFB open. We MUST support those who serve and our families, because it is the right thing to do</a:t>
            </a:r>
          </a:p>
          <a:p>
            <a:endParaRPr lang="en-US" sz="2800" dirty="0"/>
          </a:p>
        </p:txBody>
      </p:sp>
      <p:sp>
        <p:nvSpPr>
          <p:cNvPr id="5" name="Slide Number Placeholder 4">
            <a:extLst>
              <a:ext uri="{FF2B5EF4-FFF2-40B4-BE49-F238E27FC236}">
                <a16:creationId xmlns:a16="http://schemas.microsoft.com/office/drawing/2014/main" id="{5ACAAE83-8793-5845-90B6-A62A60A7DCCC}"/>
              </a:ext>
            </a:extLst>
          </p:cNvPr>
          <p:cNvSpPr>
            <a:spLocks noGrp="1"/>
          </p:cNvSpPr>
          <p:nvPr>
            <p:ph type="sldNum" sz="quarter" idx="12"/>
          </p:nvPr>
        </p:nvSpPr>
        <p:spPr>
          <a:xfrm>
            <a:off x="9329530" y="6153912"/>
            <a:ext cx="1706217" cy="365125"/>
          </a:xfrm>
        </p:spPr>
        <p:txBody>
          <a:bodyPr/>
          <a:lstStyle/>
          <a:p>
            <a:fld id="{4FAB73BC-B049-4115-A692-8D63A059BFB8}" type="slidenum">
              <a:rPr lang="en-US" smtClean="0">
                <a:solidFill>
                  <a:schemeClr val="tx1"/>
                </a:solidFill>
              </a:rPr>
              <a:pPr/>
              <a:t>100</a:t>
            </a:fld>
            <a:endParaRPr lang="en-US" dirty="0">
              <a:solidFill>
                <a:schemeClr val="tx1"/>
              </a:solidFill>
            </a:endParaRPr>
          </a:p>
        </p:txBody>
      </p:sp>
    </p:spTree>
    <p:extLst>
      <p:ext uri="{BB962C8B-B14F-4D97-AF65-F5344CB8AC3E}">
        <p14:creationId xmlns:p14="http://schemas.microsoft.com/office/powerpoint/2010/main" val="396620622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My Strategy</a:t>
            </a:r>
          </a:p>
        </p:txBody>
      </p:sp>
      <p:sp>
        <p:nvSpPr>
          <p:cNvPr id="3" name="Content Placeholder 2"/>
          <p:cNvSpPr>
            <a:spLocks noGrp="1"/>
          </p:cNvSpPr>
          <p:nvPr>
            <p:ph idx="1"/>
          </p:nvPr>
        </p:nvSpPr>
        <p:spPr/>
        <p:txBody>
          <a:bodyPr>
            <a:normAutofit/>
          </a:bodyPr>
          <a:lstStyle/>
          <a:p>
            <a:r>
              <a:rPr lang="en-US" sz="2400" dirty="0"/>
              <a:t>Low Hanging Fruit</a:t>
            </a:r>
          </a:p>
          <a:p>
            <a:r>
              <a:rPr lang="en-US" sz="2400" dirty="0"/>
              <a:t>Expedited licenses, temporary licenses, licenses by endorsement and interstate compacts</a:t>
            </a:r>
          </a:p>
          <a:p>
            <a:r>
              <a:rPr lang="en-US" sz="2400" dirty="0"/>
              <a:t>Licensure issues are not always about legislation</a:t>
            </a:r>
          </a:p>
          <a:p>
            <a:r>
              <a:rPr lang="en-US" sz="2400" dirty="0"/>
              <a:t>Licensure issues benefit not only the military, but others looking to work in our state or wanting to work in a participating state</a:t>
            </a:r>
          </a:p>
          <a:p>
            <a:r>
              <a:rPr lang="en-US" sz="2400" dirty="0"/>
              <a:t>Easy to push. No brainer. Need to not address scope of practice, whenever possible</a:t>
            </a:r>
          </a:p>
        </p:txBody>
      </p:sp>
      <p:sp>
        <p:nvSpPr>
          <p:cNvPr id="5" name="Slide Number Placeholder 4">
            <a:extLst>
              <a:ext uri="{FF2B5EF4-FFF2-40B4-BE49-F238E27FC236}">
                <a16:creationId xmlns:a16="http://schemas.microsoft.com/office/drawing/2014/main" id="{62EB1169-8857-6347-8878-28C33F837E97}"/>
              </a:ext>
            </a:extLst>
          </p:cNvPr>
          <p:cNvSpPr>
            <a:spLocks noGrp="1"/>
          </p:cNvSpPr>
          <p:nvPr>
            <p:ph type="sldNum" sz="quarter" idx="12"/>
          </p:nvPr>
        </p:nvSpPr>
        <p:spPr>
          <a:xfrm>
            <a:off x="9329530" y="6153912"/>
            <a:ext cx="1706217" cy="365125"/>
          </a:xfrm>
        </p:spPr>
        <p:txBody>
          <a:bodyPr/>
          <a:lstStyle/>
          <a:p>
            <a:fld id="{4FAB73BC-B049-4115-A692-8D63A059BFB8}" type="slidenum">
              <a:rPr lang="en-US" smtClean="0">
                <a:solidFill>
                  <a:schemeClr val="tx1"/>
                </a:solidFill>
                <a:latin typeface="Calibri" panose="020F0502020204030204" pitchFamily="34" charset="0"/>
                <a:cs typeface="Calibri" panose="020F0502020204030204" pitchFamily="34" charset="0"/>
              </a:rPr>
              <a:pPr/>
              <a:t>101</a:t>
            </a:fld>
            <a:endParaRPr lang="en-US"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1272972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1AC535C-0C74-5842-AE84-6243BD31E097}"/>
              </a:ext>
            </a:extLst>
          </p:cNvPr>
          <p:cNvSpPr>
            <a:spLocks noGrp="1"/>
          </p:cNvSpPr>
          <p:nvPr>
            <p:ph type="ctrTitle"/>
          </p:nvPr>
        </p:nvSpPr>
        <p:spPr>
          <a:xfrm>
            <a:off x="28136" y="1411089"/>
            <a:ext cx="12056012" cy="1470025"/>
          </a:xfrm>
        </p:spPr>
        <p:txBody>
          <a:bodyPr/>
          <a:lstStyle/>
          <a:p>
            <a:pPr lvl="0" defTabSz="457200" fontAlgn="auto">
              <a:spcBef>
                <a:spcPts val="0"/>
              </a:spcBef>
              <a:spcAft>
                <a:spcPts val="0"/>
              </a:spcAft>
            </a:pPr>
            <a:r>
              <a:rPr lang="en-US" b="1" kern="1200" dirty="0">
                <a:latin typeface="Palatino Linotype" panose="02040502050505030304" pitchFamily="18" charset="0"/>
                <a:cs typeface="+mn-cs"/>
              </a:rPr>
              <a:t>Spouse Licensure Portability Panel – Questions?</a:t>
            </a:r>
            <a:endParaRPr lang="en-US" dirty="0"/>
          </a:p>
        </p:txBody>
      </p:sp>
      <p:sp>
        <p:nvSpPr>
          <p:cNvPr id="5" name="Subtitle 4">
            <a:extLst>
              <a:ext uri="{FF2B5EF4-FFF2-40B4-BE49-F238E27FC236}">
                <a16:creationId xmlns:a16="http://schemas.microsoft.com/office/drawing/2014/main" id="{DD9323EA-E4FE-3943-B9A5-E132641FC979}"/>
              </a:ext>
            </a:extLst>
          </p:cNvPr>
          <p:cNvSpPr>
            <a:spLocks noGrp="1"/>
          </p:cNvSpPr>
          <p:nvPr>
            <p:ph type="subTitle" idx="1"/>
          </p:nvPr>
        </p:nvSpPr>
        <p:spPr>
          <a:xfrm>
            <a:off x="0" y="2611339"/>
            <a:ext cx="12192000" cy="650903"/>
          </a:xfrm>
        </p:spPr>
        <p:txBody>
          <a:bodyPr/>
          <a:lstStyle/>
          <a:p>
            <a:pPr marL="6350" marR="347345" lvl="0" indent="-6350" defTabSz="457200" fontAlgn="auto">
              <a:lnSpc>
                <a:spcPct val="107000"/>
              </a:lnSpc>
              <a:spcBef>
                <a:spcPts val="0"/>
              </a:spcBef>
              <a:spcAft>
                <a:spcPts val="1865"/>
              </a:spcAft>
            </a:pPr>
            <a:r>
              <a:rPr lang="en-US" sz="4000" b="1" kern="1200" dirty="0">
                <a:solidFill>
                  <a:srgbClr val="FF0000"/>
                </a:solidFill>
                <a:latin typeface="Palatino Linotype"/>
                <a:ea typeface="Calibri" panose="020F0502020204030204" pitchFamily="34" charset="0"/>
              </a:rPr>
              <a:t>Discussion Period</a:t>
            </a:r>
            <a:endParaRPr lang="en-US" sz="4000" kern="1200" dirty="0">
              <a:solidFill>
                <a:srgbClr val="FF0000"/>
              </a:solidFill>
              <a:latin typeface="Palatino Linotype"/>
              <a:ea typeface="Calibri" panose="020F0502020204030204" pitchFamily="34" charset="0"/>
            </a:endParaRPr>
          </a:p>
        </p:txBody>
      </p:sp>
      <p:sp>
        <p:nvSpPr>
          <p:cNvPr id="3" name="Slide Number Placeholder 2">
            <a:extLst>
              <a:ext uri="{FF2B5EF4-FFF2-40B4-BE49-F238E27FC236}">
                <a16:creationId xmlns:a16="http://schemas.microsoft.com/office/drawing/2014/main" id="{600BE25D-651C-A140-BBB7-DCBB1C2729EE}"/>
              </a:ext>
            </a:extLst>
          </p:cNvPr>
          <p:cNvSpPr>
            <a:spLocks noGrp="1"/>
          </p:cNvSpPr>
          <p:nvPr>
            <p:ph type="sldNum" sz="quarter" idx="12"/>
          </p:nvPr>
        </p:nvSpPr>
        <p:spPr/>
        <p:txBody>
          <a:bodyPr/>
          <a:lstStyle/>
          <a:p>
            <a:fld id="{A0CD44FE-DEF7-41BE-9A21-658CB38052A7}" type="slidenum">
              <a:rPr lang="en-US" smtClean="0">
                <a:solidFill>
                  <a:srgbClr val="000000"/>
                </a:solidFill>
              </a:rPr>
              <a:pPr/>
              <a:t>102</a:t>
            </a:fld>
            <a:endParaRPr lang="en-US" dirty="0">
              <a:solidFill>
                <a:srgbClr val="000000"/>
              </a:solidFill>
            </a:endParaRPr>
          </a:p>
        </p:txBody>
      </p:sp>
    </p:spTree>
    <p:extLst>
      <p:ext uri="{BB962C8B-B14F-4D97-AF65-F5344CB8AC3E}">
        <p14:creationId xmlns:p14="http://schemas.microsoft.com/office/powerpoint/2010/main" val="414191977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ouncil icon showing 6 figures at a table with one figure's hand raised to ask a question."/>
          <p:cNvPicPr/>
          <p:nvPr/>
        </p:nvPicPr>
        <p:blipFill>
          <a:blip r:embed="rId3"/>
          <a:stretch>
            <a:fillRect/>
          </a:stretch>
        </p:blipFill>
        <p:spPr>
          <a:xfrm>
            <a:off x="5025590" y="587369"/>
            <a:ext cx="2093595" cy="1116965"/>
          </a:xfrm>
          <a:prstGeom prst="rect">
            <a:avLst/>
          </a:prstGeom>
        </p:spPr>
      </p:pic>
      <p:sp>
        <p:nvSpPr>
          <p:cNvPr id="6" name="Title 5">
            <a:extLst>
              <a:ext uri="{FF2B5EF4-FFF2-40B4-BE49-F238E27FC236}">
                <a16:creationId xmlns:a16="http://schemas.microsoft.com/office/drawing/2014/main" id="{F3ED4625-7A14-8B44-BA5D-271B5A7EE368}"/>
              </a:ext>
            </a:extLst>
          </p:cNvPr>
          <p:cNvSpPr>
            <a:spLocks noGrp="1"/>
          </p:cNvSpPr>
          <p:nvPr>
            <p:ph type="title"/>
          </p:nvPr>
        </p:nvSpPr>
        <p:spPr>
          <a:xfrm>
            <a:off x="963084" y="2365254"/>
            <a:ext cx="10363200" cy="635608"/>
          </a:xfrm>
        </p:spPr>
        <p:txBody>
          <a:bodyPr/>
          <a:lstStyle/>
          <a:p>
            <a:pPr lvl="0" algn="ctr" defTabSz="457200" fontAlgn="auto">
              <a:lnSpc>
                <a:spcPct val="107000"/>
              </a:lnSpc>
              <a:spcBef>
                <a:spcPts val="0"/>
              </a:spcBef>
              <a:spcAft>
                <a:spcPts val="0"/>
              </a:spcAft>
            </a:pPr>
            <a:r>
              <a:rPr lang="en-US" sz="3200" kern="1200" cap="none" dirty="0">
                <a:latin typeface="Palatino Linotype" panose="02040502050505030304" pitchFamily="18" charset="0"/>
                <a:ea typeface="Palatino Linotype" panose="02040502050505030304" pitchFamily="18" charset="0"/>
                <a:cs typeface="Palatino Linotype" panose="02040502050505030304" pitchFamily="18" charset="0"/>
              </a:rPr>
              <a:t>Closing Remarks and Plans for Next MFRC Meeting</a:t>
            </a:r>
            <a:endParaRPr lang="en-US" dirty="0"/>
          </a:p>
        </p:txBody>
      </p:sp>
      <p:sp>
        <p:nvSpPr>
          <p:cNvPr id="7" name="Text Placeholder 6">
            <a:extLst>
              <a:ext uri="{FF2B5EF4-FFF2-40B4-BE49-F238E27FC236}">
                <a16:creationId xmlns:a16="http://schemas.microsoft.com/office/drawing/2014/main" id="{CAC8AF71-4648-C245-A8E0-7C925BDACB74}"/>
              </a:ext>
            </a:extLst>
          </p:cNvPr>
          <p:cNvSpPr>
            <a:spLocks noGrp="1"/>
          </p:cNvSpPr>
          <p:nvPr>
            <p:ph type="body" idx="1"/>
          </p:nvPr>
        </p:nvSpPr>
        <p:spPr>
          <a:xfrm>
            <a:off x="561975" y="3530600"/>
            <a:ext cx="11630026" cy="2870200"/>
          </a:xfrm>
        </p:spPr>
        <p:txBody>
          <a:bodyPr lIns="0" tIns="0" rIns="0" bIns="45720"/>
          <a:lstStyle/>
          <a:p>
            <a:pPr marR="390525" lvl="0" algn="ctr" defTabSz="457200" fontAlgn="auto">
              <a:lnSpc>
                <a:spcPct val="107000"/>
              </a:lnSpc>
              <a:spcBef>
                <a:spcPts val="0"/>
              </a:spcBef>
              <a:spcAft>
                <a:spcPts val="0"/>
              </a:spcAft>
            </a:pPr>
            <a:r>
              <a:rPr lang="en-US" sz="2800" b="1" kern="1200" dirty="0">
                <a:solidFill>
                  <a:srgbClr val="000000"/>
                </a:solidFill>
                <a:ea typeface="Arial" panose="020B0604020202020204" pitchFamily="34" charset="0"/>
              </a:rPr>
              <a:t>End of Year Meeting</a:t>
            </a:r>
          </a:p>
          <a:p>
            <a:pPr marR="390525" lvl="0" algn="ctr" defTabSz="457200" fontAlgn="auto">
              <a:lnSpc>
                <a:spcPct val="107000"/>
              </a:lnSpc>
              <a:spcBef>
                <a:spcPts val="0"/>
              </a:spcBef>
              <a:spcAft>
                <a:spcPts val="0"/>
              </a:spcAft>
            </a:pPr>
            <a:endParaRPr lang="en-US" sz="2800" kern="1200" dirty="0">
              <a:solidFill>
                <a:srgbClr val="000000"/>
              </a:solidFill>
              <a:latin typeface="Calibri" panose="020F0502020204030204" pitchFamily="34" charset="0"/>
              <a:ea typeface="Calibri" panose="020F0502020204030204" pitchFamily="34" charset="0"/>
            </a:endParaRPr>
          </a:p>
          <a:p>
            <a:pPr marR="390525" lvl="0" algn="ctr" defTabSz="457200" fontAlgn="auto">
              <a:lnSpc>
                <a:spcPct val="107000"/>
              </a:lnSpc>
              <a:spcBef>
                <a:spcPts val="0"/>
              </a:spcBef>
              <a:spcAft>
                <a:spcPts val="0"/>
              </a:spcAft>
            </a:pPr>
            <a:r>
              <a:rPr lang="en-US" sz="2800" b="1" kern="1200" dirty="0">
                <a:solidFill>
                  <a:srgbClr val="FF0000"/>
                </a:solidFill>
                <a:ea typeface="Arial" panose="020B0604020202020204" pitchFamily="34" charset="0"/>
              </a:rPr>
              <a:t>June 6, 2018  1:00 PM – 3:00 PM   PLCC Room B6</a:t>
            </a:r>
            <a:endParaRPr lang="en-US" sz="2800" kern="1200" dirty="0">
              <a:solidFill>
                <a:srgbClr val="000000"/>
              </a:solidFill>
              <a:latin typeface="Calibri" panose="020F0502020204030204" pitchFamily="34" charset="0"/>
              <a:ea typeface="Calibri" panose="020F0502020204030204" pitchFamily="34" charset="0"/>
            </a:endParaRPr>
          </a:p>
          <a:p>
            <a:pPr marR="390525" lvl="0" algn="ctr" defTabSz="457200" fontAlgn="auto">
              <a:lnSpc>
                <a:spcPct val="107000"/>
              </a:lnSpc>
              <a:spcBef>
                <a:spcPts val="0"/>
              </a:spcBef>
              <a:spcAft>
                <a:spcPts val="0"/>
              </a:spcAft>
            </a:pPr>
            <a:r>
              <a:rPr lang="en-US" sz="2800" b="1" kern="1200" dirty="0">
                <a:solidFill>
                  <a:srgbClr val="FF0000"/>
                </a:solidFill>
                <a:ea typeface="Arial" panose="020B0604020202020204" pitchFamily="34" charset="0"/>
              </a:rPr>
              <a:t> </a:t>
            </a:r>
            <a:endParaRPr lang="en-US" sz="2800" kern="1200" dirty="0">
              <a:solidFill>
                <a:srgbClr val="000000"/>
              </a:solidFill>
              <a:latin typeface="Calibri" panose="020F0502020204030204" pitchFamily="34" charset="0"/>
              <a:ea typeface="Calibri" panose="020F0502020204030204" pitchFamily="34" charset="0"/>
            </a:endParaRPr>
          </a:p>
          <a:p>
            <a:pPr marR="390525" lvl="0" algn="ctr" defTabSz="457200" fontAlgn="auto">
              <a:lnSpc>
                <a:spcPct val="107000"/>
              </a:lnSpc>
              <a:spcBef>
                <a:spcPts val="0"/>
              </a:spcBef>
              <a:spcAft>
                <a:spcPts val="0"/>
              </a:spcAft>
            </a:pPr>
            <a:r>
              <a:rPr lang="en-US" sz="2800" b="1" kern="1200" dirty="0">
                <a:solidFill>
                  <a:srgbClr val="000000"/>
                </a:solidFill>
                <a:ea typeface="Arial" panose="020B0604020202020204" pitchFamily="34" charset="0"/>
              </a:rPr>
              <a:t>Development of FY 2018 Recommendations for SECDEF and Selection of FY 2019 Focus Areas</a:t>
            </a:r>
            <a:endParaRPr lang="en-US" sz="2800" kern="1200" dirty="0">
              <a:solidFill>
                <a:srgbClr val="000000"/>
              </a:solidFill>
              <a:latin typeface="Calibri" panose="020F0502020204030204" pitchFamily="34" charset="0"/>
              <a:ea typeface="Calibri" panose="020F0502020204030204" pitchFamily="34" charset="0"/>
            </a:endParaRPr>
          </a:p>
        </p:txBody>
      </p:sp>
      <p:sp>
        <p:nvSpPr>
          <p:cNvPr id="3" name="Slide Number Placeholder 2">
            <a:extLst>
              <a:ext uri="{FF2B5EF4-FFF2-40B4-BE49-F238E27FC236}">
                <a16:creationId xmlns:a16="http://schemas.microsoft.com/office/drawing/2014/main" id="{D9BCE56B-5132-6040-9943-3AEE6846CDF8}"/>
              </a:ext>
            </a:extLst>
          </p:cNvPr>
          <p:cNvSpPr>
            <a:spLocks noGrp="1"/>
          </p:cNvSpPr>
          <p:nvPr>
            <p:ph type="sldNum" sz="quarter" idx="12"/>
          </p:nvPr>
        </p:nvSpPr>
        <p:spPr/>
        <p:txBody>
          <a:bodyPr/>
          <a:lstStyle/>
          <a:p>
            <a:fld id="{7C0676DE-4D6C-4B32-948D-C439F25C4780}" type="slidenum">
              <a:rPr lang="en-US" smtClean="0">
                <a:solidFill>
                  <a:srgbClr val="000000"/>
                </a:solidFill>
              </a:rPr>
              <a:pPr/>
              <a:t>103</a:t>
            </a:fld>
            <a:endParaRPr lang="en-US" dirty="0">
              <a:solidFill>
                <a:srgbClr val="000000"/>
              </a:solidFill>
            </a:endParaRPr>
          </a:p>
        </p:txBody>
      </p:sp>
    </p:spTree>
    <p:extLst>
      <p:ext uri="{BB962C8B-B14F-4D97-AF65-F5344CB8AC3E}">
        <p14:creationId xmlns:p14="http://schemas.microsoft.com/office/powerpoint/2010/main" val="90906864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FACET" val="Hq9ZylY8"/>
  <p:tag name="ARTICULATE_SLIDE_COUNT" val="10"/>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_rels/theme9.xml.rels><?xml version="1.0" encoding="UTF-8" standalone="yes"?>
<Relationships xmlns="http://schemas.openxmlformats.org/package/2006/relationships"><Relationship Id="rId1" Type="http://schemas.openxmlformats.org/officeDocument/2006/relationships/image" Target="../media/image15.jpeg"/></Relationships>
</file>

<file path=ppt/theme/_rels/theme12.xml.rels><?xml version="1.0" encoding="UTF-8" standalone="yes"?>
<Relationships xmlns="http://schemas.openxmlformats.org/package/2006/relationships"><Relationship Id="rId1" Type="http://schemas.openxmlformats.org/officeDocument/2006/relationships/image" Target="../media/image24.jpeg"/></Relationships>
</file>

<file path=ppt/theme/_rels/theme15.xml.rels><?xml version="1.0" encoding="UTF-8" standalone="yes"?>
<Relationships xmlns="http://schemas.openxmlformats.org/package/2006/relationships"><Relationship Id="rId1" Type="http://schemas.openxmlformats.org/officeDocument/2006/relationships/image" Target="../media/image15.jpeg"/></Relationships>
</file>

<file path=ppt/theme/theme1.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Palatino Linotype"/>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ea typeface="ＭＳ Ｐゴシック"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Facet">
  <a:themeElements>
    <a:clrScheme name="mic3">
      <a:dk1>
        <a:sysClr val="windowText" lastClr="000000"/>
      </a:dk1>
      <a:lt1>
        <a:sysClr val="window" lastClr="FFFFFF"/>
      </a:lt1>
      <a:dk2>
        <a:srgbClr val="44546A"/>
      </a:dk2>
      <a:lt2>
        <a:srgbClr val="E7E6E6"/>
      </a:lt2>
      <a:accent1>
        <a:srgbClr val="008996"/>
      </a:accent1>
      <a:accent2>
        <a:srgbClr val="FF671B"/>
      </a:accent2>
      <a:accent3>
        <a:srgbClr val="A5A5A5"/>
      </a:accent3>
      <a:accent4>
        <a:srgbClr val="FFC000"/>
      </a:accent4>
      <a:accent5>
        <a:srgbClr val="4472C4"/>
      </a:accent5>
      <a:accent6>
        <a:srgbClr val="70AD47"/>
      </a:accent6>
      <a:hlink>
        <a:srgbClr val="0563C1"/>
      </a:hlink>
      <a:folHlink>
        <a:srgbClr val="954F72"/>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3.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Palatino LInotype"/>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Default Design">
  <a:themeElements>
    <a:clrScheme name="Default Design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DHHQ Jabber Brief">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Year of the Teen">
  <a:themeElements>
    <a:clrScheme name="Custom 4">
      <a:dk1>
        <a:sysClr val="windowText" lastClr="000000"/>
      </a:dk1>
      <a:lt1>
        <a:sysClr val="window" lastClr="FFFFFF"/>
      </a:lt1>
      <a:dk2>
        <a:srgbClr val="1F497D"/>
      </a:dk2>
      <a:lt2>
        <a:srgbClr val="EEECE1"/>
      </a:lt2>
      <a:accent1>
        <a:srgbClr val="4F81BD"/>
      </a:accent1>
      <a:accent2>
        <a:srgbClr val="39207B"/>
      </a:accent2>
      <a:accent3>
        <a:srgbClr val="9BBB59"/>
      </a:accent3>
      <a:accent4>
        <a:srgbClr val="8064A2"/>
      </a:accent4>
      <a:accent5>
        <a:srgbClr val="DBA81C"/>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1_Clarity">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10.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13.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14.xml><?xml version="1.0" encoding="utf-8"?>
<a:theme xmlns:a="http://schemas.openxmlformats.org/drawingml/2006/main" name="Basis">
  <a:themeElements>
    <a:clrScheme name="Basis">
      <a:dk1>
        <a:sysClr val="windowText" lastClr="000000"/>
      </a:dk1>
      <a:lt1>
        <a:sysClr val="window" lastClr="FFFFFF"/>
      </a:lt1>
      <a:dk2>
        <a:srgbClr val="505046"/>
      </a:dk2>
      <a:lt2>
        <a:srgbClr val="EEECE1"/>
      </a:lt2>
      <a:accent1>
        <a:srgbClr val="DF5327"/>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63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446C221D-F63F-4DD8-B509-CFE168687BF2}"/>
    </a:ext>
  </a:extLst>
</a:theme>
</file>

<file path=ppt/theme/theme15.xml><?xml version="1.0" encoding="utf-8"?>
<a:theme xmlns:a="http://schemas.openxmlformats.org/drawingml/2006/main" name="Clarity">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9800</TotalTime>
  <Words>6694</Words>
  <Application>Microsoft Office PowerPoint</Application>
  <PresentationFormat>Widescreen</PresentationFormat>
  <Paragraphs>1172</Paragraphs>
  <Slides>104</Slides>
  <Notes>104</Notes>
  <HiddenSlides>0</HiddenSlides>
  <MMClips>0</MMClips>
  <ScaleCrop>false</ScaleCrop>
  <HeadingPairs>
    <vt:vector size="8" baseType="variant">
      <vt:variant>
        <vt:lpstr>Fonts Used</vt:lpstr>
      </vt:variant>
      <vt:variant>
        <vt:i4>23</vt:i4>
      </vt:variant>
      <vt:variant>
        <vt:lpstr>Theme</vt:lpstr>
      </vt:variant>
      <vt:variant>
        <vt:i4>15</vt:i4>
      </vt:variant>
      <vt:variant>
        <vt:lpstr>Embedded OLE Servers</vt:lpstr>
      </vt:variant>
      <vt:variant>
        <vt:i4>1</vt:i4>
      </vt:variant>
      <vt:variant>
        <vt:lpstr>Slide Titles</vt:lpstr>
      </vt:variant>
      <vt:variant>
        <vt:i4>104</vt:i4>
      </vt:variant>
    </vt:vector>
  </HeadingPairs>
  <TitlesOfParts>
    <vt:vector size="143" baseType="lpstr">
      <vt:lpstr>ＭＳ Ｐゴシック</vt:lpstr>
      <vt:lpstr>ＭＳ Ｐゴシック</vt:lpstr>
      <vt:lpstr>Arial</vt:lpstr>
      <vt:lpstr>Arial Bold</vt:lpstr>
      <vt:lpstr>Arial Narrow</vt:lpstr>
      <vt:lpstr>Calibri</vt:lpstr>
      <vt:lpstr>Calibri Light</vt:lpstr>
      <vt:lpstr>Century Gothic</vt:lpstr>
      <vt:lpstr>Corbel</vt:lpstr>
      <vt:lpstr>Courier New</vt:lpstr>
      <vt:lpstr>Franklin Gothic Medium</vt:lpstr>
      <vt:lpstr>Franklin Gothic Medium Cond</vt:lpstr>
      <vt:lpstr>Gill Sans</vt:lpstr>
      <vt:lpstr>Lucida Sans Unicode</vt:lpstr>
      <vt:lpstr>Microsoft New Tai Lue</vt:lpstr>
      <vt:lpstr>Palatino LInotype</vt:lpstr>
      <vt:lpstr>Palatino LInotype</vt:lpstr>
      <vt:lpstr>Times New Roman</vt:lpstr>
      <vt:lpstr>Trebuchet MS</vt:lpstr>
      <vt:lpstr>Verdana</vt:lpstr>
      <vt:lpstr>Wingdings</vt:lpstr>
      <vt:lpstr>Wingdings 2</vt:lpstr>
      <vt:lpstr>Wingdings 3</vt:lpstr>
      <vt:lpstr>1_Blank Presentation</vt:lpstr>
      <vt:lpstr>Facet</vt:lpstr>
      <vt:lpstr>Blank Presentation</vt:lpstr>
      <vt:lpstr>Office Theme</vt:lpstr>
      <vt:lpstr>Default Design</vt:lpstr>
      <vt:lpstr>1_Office Theme</vt:lpstr>
      <vt:lpstr>DHHQ Jabber Brief</vt:lpstr>
      <vt:lpstr>Year of the Teen</vt:lpstr>
      <vt:lpstr>1_Clarity</vt:lpstr>
      <vt:lpstr>3_Office Theme</vt:lpstr>
      <vt:lpstr>4_Office Theme</vt:lpstr>
      <vt:lpstr>Quotable</vt:lpstr>
      <vt:lpstr>Retrospect</vt:lpstr>
      <vt:lpstr>Basis</vt:lpstr>
      <vt:lpstr>Clarity</vt:lpstr>
      <vt:lpstr>Chart</vt:lpstr>
      <vt:lpstr>  Department of Defense  Military Family Readiness Council   An Independent Federal Advisory Council  Sponsored by USD(P&amp;R). Supported by ASD(M&amp;RA).</vt:lpstr>
      <vt:lpstr>Table of Contents, Slide 1 of 6</vt:lpstr>
      <vt:lpstr>Table of Contents, Slide 2 of 6</vt:lpstr>
      <vt:lpstr>Table of Contents, Slide 3 of 6</vt:lpstr>
      <vt:lpstr>Table of Contents, Slide 4 of 6</vt:lpstr>
      <vt:lpstr>Table of Contents, Slide 5 of 6</vt:lpstr>
      <vt:lpstr>Table of Contents, Slide 6 of 6</vt:lpstr>
      <vt:lpstr>Agenda</vt:lpstr>
      <vt:lpstr>Welcome and Introductions</vt:lpstr>
      <vt:lpstr>Opening Remarks</vt:lpstr>
      <vt:lpstr>Meeting Guidance</vt:lpstr>
      <vt:lpstr>Roles and Mission</vt:lpstr>
      <vt:lpstr>How to Contact the  Military Family Readiness Council </vt:lpstr>
      <vt:lpstr>Summary of Public Submissions</vt:lpstr>
      <vt:lpstr>FY17 Recommendations:  Status Updates</vt:lpstr>
      <vt:lpstr>Status Update Panel</vt:lpstr>
      <vt:lpstr>Child and Youth Well-Being Panel</vt:lpstr>
      <vt:lpstr>Spouse Licensure Portability Panel</vt:lpstr>
      <vt:lpstr>Interstate Compact for Educational Opportunity for Military Children Military Family Readiness Council, March 6, 2018 </vt:lpstr>
      <vt:lpstr>Military Interstate Children’s Compact</vt:lpstr>
      <vt:lpstr>How and When the Military Interstate Children’s Compact Can Help</vt:lpstr>
      <vt:lpstr>Military Interstate Children’s Compact Implementation and Oversight</vt:lpstr>
      <vt:lpstr>DoD Role in Military Interstate  Children’s Compact</vt:lpstr>
      <vt:lpstr>Challenges and Successes</vt:lpstr>
      <vt:lpstr>Challenges and Successes, Slide 1 of 2</vt:lpstr>
      <vt:lpstr>Challenges and Successes, Slide 2 of 2</vt:lpstr>
      <vt:lpstr>Contact Information</vt:lpstr>
      <vt:lpstr>Relevant Resources</vt:lpstr>
      <vt:lpstr>Military Community &amp; Family Policy</vt:lpstr>
      <vt:lpstr>Office of Special Needs (OSN), Slide 1 of 2</vt:lpstr>
      <vt:lpstr>Office of Special Needs (OSN), Slide 2 of 2</vt:lpstr>
      <vt:lpstr>Blended Retirement System Military Family Readiness Council </vt:lpstr>
      <vt:lpstr>The Military Retirement Benefit</vt:lpstr>
      <vt:lpstr>Blended Retirement System Basics</vt:lpstr>
      <vt:lpstr>BRS Resources</vt:lpstr>
      <vt:lpstr>Social Media Outreach</vt:lpstr>
      <vt:lpstr>Spouse Infographics </vt:lpstr>
      <vt:lpstr>Questions </vt:lpstr>
      <vt:lpstr>Status Update</vt:lpstr>
      <vt:lpstr>MFRC Panel: Child and Youth Well-Being March 6, 2018</vt:lpstr>
      <vt:lpstr>New Parent Support Program</vt:lpstr>
      <vt:lpstr>New Parent Support Program (NPSP)</vt:lpstr>
      <vt:lpstr>NPSP, Slide 1 of 2</vt:lpstr>
      <vt:lpstr>NPSP, Slide 2 of 2</vt:lpstr>
      <vt:lpstr>NPSP Goals</vt:lpstr>
      <vt:lpstr>Protective Factors</vt:lpstr>
      <vt:lpstr>Parental Support</vt:lpstr>
      <vt:lpstr>NPSP Collaboration</vt:lpstr>
      <vt:lpstr>Drivers for Collaboration</vt:lpstr>
      <vt:lpstr>Child Development Programs</vt:lpstr>
      <vt:lpstr>Child Development Programs (CDPs)</vt:lpstr>
      <vt:lpstr>Improving Access to Care</vt:lpstr>
      <vt:lpstr>Youth Programs</vt:lpstr>
      <vt:lpstr>JBLM C•A•R•E•S</vt:lpstr>
      <vt:lpstr>Background</vt:lpstr>
      <vt:lpstr>Home, School, Medical and Community Collaboration </vt:lpstr>
      <vt:lpstr>CARES Vision</vt:lpstr>
      <vt:lpstr>Medical Centers</vt:lpstr>
      <vt:lpstr>Services Offered</vt:lpstr>
      <vt:lpstr>JBLM CARES IMPROVES READINESS!</vt:lpstr>
      <vt:lpstr>YOUR MILITARY BASE C•A•R•E•S Center for Autism Resources, Education and Services</vt:lpstr>
      <vt:lpstr>Telemedicine &amp;  Telemental Health in TRICARE:</vt:lpstr>
      <vt:lpstr>Telemedicine Policy</vt:lpstr>
      <vt:lpstr>Using Telemedicine in TRICARE</vt:lpstr>
      <vt:lpstr>Boys &amp; Girls Clubs of America (BGCA) – Service to Military Connected Youth &amp; Families</vt:lpstr>
      <vt:lpstr>BGCA: Our Mission</vt:lpstr>
      <vt:lpstr>BGCA: HISTORIC PARTNERSHIP WITH  THE ARMED SERVICES (27 Years)</vt:lpstr>
      <vt:lpstr>Service Delivery Model – Military Youth &amp; Families</vt:lpstr>
      <vt:lpstr>PARTNERSHIPS: Background on Partnerships</vt:lpstr>
      <vt:lpstr>Outreach to Military Connected Families</vt:lpstr>
      <vt:lpstr>For More Information Contact:</vt:lpstr>
      <vt:lpstr>Project Arête</vt:lpstr>
      <vt:lpstr>Bottom Line Up Front:</vt:lpstr>
      <vt:lpstr>What is Character?</vt:lpstr>
      <vt:lpstr>How does Character Develop? Slide 1 of 2</vt:lpstr>
      <vt:lpstr>How does Character Develop? Slide 2 of 2</vt:lpstr>
      <vt:lpstr>Collaboration with West Point</vt:lpstr>
      <vt:lpstr>Initial Findings</vt:lpstr>
      <vt:lpstr>4 Key Components of Character</vt:lpstr>
      <vt:lpstr>Developing Leaders of Character</vt:lpstr>
      <vt:lpstr>Thank you!</vt:lpstr>
      <vt:lpstr>Child and Youth Well-Being</vt:lpstr>
      <vt:lpstr>Military Spouse License Portability </vt:lpstr>
      <vt:lpstr>Study Findings</vt:lpstr>
      <vt:lpstr>2018 Spouse Licensure Initiatives</vt:lpstr>
      <vt:lpstr>Recognized Compacts </vt:lpstr>
      <vt:lpstr>Teacher Licensure Portability, Slide 1 of 4</vt:lpstr>
      <vt:lpstr>Teacher Licensure Portability, Slide 2 of 4</vt:lpstr>
      <vt:lpstr>Teacher Licensure Portability, Slide 3 of 4</vt:lpstr>
      <vt:lpstr>Teacher Licensure Portability, Slide 4 of 4</vt:lpstr>
      <vt:lpstr>Physical Therapy Licensure Compact</vt:lpstr>
      <vt:lpstr>PT Compact</vt:lpstr>
      <vt:lpstr>Status of compact adoption February 5, 2018</vt:lpstr>
      <vt:lpstr>PT Compact Definitions, Slide 1 of 2</vt:lpstr>
      <vt:lpstr>PT Compact Definitions, Slide 2 of 2</vt:lpstr>
      <vt:lpstr>Compact Benefits</vt:lpstr>
      <vt:lpstr>Benefit to Military Families:                    Choice of Home State</vt:lpstr>
      <vt:lpstr>Contact </vt:lpstr>
      <vt:lpstr>They Also Serve</vt:lpstr>
      <vt:lpstr>The Why</vt:lpstr>
      <vt:lpstr>The How</vt:lpstr>
      <vt:lpstr>My Strategy</vt:lpstr>
      <vt:lpstr>Spouse Licensure Portability Panel – Questions?</vt:lpstr>
      <vt:lpstr>Closing Remarks and Plans for Next MFRC Meeting</vt:lpstr>
    </vt:vector>
  </TitlesOfParts>
  <Company>DoD Education Activity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MFRC March 6th Meeting</dc:title>
  <dc:subject>MFRC Meeting Presentations</dc:subject>
  <dc:creator>Corley, Deborah D. Ms CIV OSD/DoDEA</dc:creator>
  <cp:lastModifiedBy>Jamie Heathcote</cp:lastModifiedBy>
  <cp:revision>531</cp:revision>
  <cp:lastPrinted>2018-03-29T21:52:01Z</cp:lastPrinted>
  <dcterms:created xsi:type="dcterms:W3CDTF">2018-02-06T12:21:32Z</dcterms:created>
  <dcterms:modified xsi:type="dcterms:W3CDTF">2018-06-14T14:57:01Z</dcterms:modified>
  <cp:category>Military, Family, Meeting</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246FA24F-2AF2-4A1C-B43C-68766A895703</vt:lpwstr>
  </property>
  <property fmtid="{D5CDD505-2E9C-101B-9397-08002B2CF9AE}" pid="3" name="ArticulatePath">
    <vt:lpwstr>DoD Family Readiness Council_02-07-2018_DDC</vt:lpwstr>
  </property>
</Properties>
</file>