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6.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7.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8.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3" r:id="rId5"/>
    <p:sldMasterId id="2147483681" r:id="rId6"/>
    <p:sldMasterId id="2147483694" r:id="rId7"/>
    <p:sldMasterId id="2147483705" r:id="rId8"/>
    <p:sldMasterId id="2147483713" r:id="rId9"/>
    <p:sldMasterId id="2147483722" r:id="rId10"/>
    <p:sldMasterId id="2147483732" r:id="rId11"/>
    <p:sldMasterId id="2147483748" r:id="rId12"/>
  </p:sldMasterIdLst>
  <p:notesMasterIdLst>
    <p:notesMasterId r:id="rId60"/>
  </p:notesMasterIdLst>
  <p:sldIdLst>
    <p:sldId id="256" r:id="rId13"/>
    <p:sldId id="296" r:id="rId14"/>
    <p:sldId id="270" r:id="rId15"/>
    <p:sldId id="6155" r:id="rId16"/>
    <p:sldId id="6163" r:id="rId17"/>
    <p:sldId id="419" r:id="rId18"/>
    <p:sldId id="420" r:id="rId19"/>
    <p:sldId id="427" r:id="rId20"/>
    <p:sldId id="428" r:id="rId21"/>
    <p:sldId id="429" r:id="rId22"/>
    <p:sldId id="425" r:id="rId23"/>
    <p:sldId id="422" r:id="rId24"/>
    <p:sldId id="423" r:id="rId25"/>
    <p:sldId id="424" r:id="rId26"/>
    <p:sldId id="6170" r:id="rId27"/>
    <p:sldId id="273" r:id="rId28"/>
    <p:sldId id="286" r:id="rId29"/>
    <p:sldId id="284" r:id="rId30"/>
    <p:sldId id="280" r:id="rId31"/>
    <p:sldId id="287" r:id="rId32"/>
    <p:sldId id="6164" r:id="rId33"/>
    <p:sldId id="289" r:id="rId34"/>
    <p:sldId id="290" r:id="rId35"/>
    <p:sldId id="291" r:id="rId36"/>
    <p:sldId id="292" r:id="rId37"/>
    <p:sldId id="6165" r:id="rId38"/>
    <p:sldId id="6166" r:id="rId39"/>
    <p:sldId id="805" r:id="rId40"/>
    <p:sldId id="6147" r:id="rId41"/>
    <p:sldId id="6148" r:id="rId42"/>
    <p:sldId id="4564" r:id="rId43"/>
    <p:sldId id="4565" r:id="rId44"/>
    <p:sldId id="285" r:id="rId45"/>
    <p:sldId id="279" r:id="rId46"/>
    <p:sldId id="1949" r:id="rId47"/>
    <p:sldId id="6159" r:id="rId48"/>
    <p:sldId id="6162" r:id="rId49"/>
    <p:sldId id="6161" r:id="rId50"/>
    <p:sldId id="6167" r:id="rId51"/>
    <p:sldId id="258" r:id="rId52"/>
    <p:sldId id="6156" r:id="rId53"/>
    <p:sldId id="6153" r:id="rId54"/>
    <p:sldId id="352" r:id="rId55"/>
    <p:sldId id="257" r:id="rId56"/>
    <p:sldId id="6143" r:id="rId57"/>
    <p:sldId id="6168" r:id="rId58"/>
    <p:sldId id="6169" r:id="rId59"/>
  </p:sldIdLst>
  <p:sldSz cx="9144000" cy="6858000" type="screen4x3"/>
  <p:notesSz cx="7010400"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3087"/>
    <a:srgbClr val="0070C0"/>
    <a:srgbClr val="F4E9E9"/>
    <a:srgbClr val="E8D0D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603" autoAdjust="0"/>
    <p:restoredTop sz="86469" autoAdjust="0"/>
  </p:normalViewPr>
  <p:slideViewPr>
    <p:cSldViewPr snapToGrid="0">
      <p:cViewPr varScale="1">
        <p:scale>
          <a:sx n="69" d="100"/>
          <a:sy n="69" d="100"/>
        </p:scale>
        <p:origin x="341" y="38"/>
      </p:cViewPr>
      <p:guideLst/>
    </p:cSldViewPr>
  </p:slideViewPr>
  <p:outlineViewPr>
    <p:cViewPr>
      <p:scale>
        <a:sx n="33" d="100"/>
        <a:sy n="33" d="100"/>
      </p:scale>
      <p:origin x="0" y="-70387"/>
    </p:cViewPr>
  </p:outlin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96" d="100"/>
          <a:sy n="96" d="100"/>
        </p:scale>
        <p:origin x="4288" y="17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slide" Target="slides/slide35.xml"/><Relationship Id="rId50" Type="http://schemas.openxmlformats.org/officeDocument/2006/relationships/slide" Target="slides/slide38.xml"/><Relationship Id="rId55" Type="http://schemas.openxmlformats.org/officeDocument/2006/relationships/slide" Target="slides/slide43.xml"/><Relationship Id="rId63"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slide" Target="slides/slide46.xml"/><Relationship Id="rId5" Type="http://schemas.openxmlformats.org/officeDocument/2006/relationships/slideMaster" Target="slideMasters/slideMaster2.xml"/><Relationship Id="rId61" Type="http://schemas.openxmlformats.org/officeDocument/2006/relationships/presProps" Target="presProps.xml"/><Relationship Id="rId19" Type="http://schemas.openxmlformats.org/officeDocument/2006/relationships/slide" Target="slides/slide7.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slide" Target="slides/slide39.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10" Type="http://schemas.openxmlformats.org/officeDocument/2006/relationships/slideMaster" Target="slideMasters/slideMaster7.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Master" Target="slideMasters/slideMaster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2.7555243790195659E-2"/>
          <c:y val="0"/>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rgbClr val="003087"/>
              </a:solidFill>
              <a:latin typeface="+mn-lt"/>
              <a:ea typeface="+mn-ea"/>
              <a:cs typeface="+mn-cs"/>
            </a:defRPr>
          </a:pPr>
          <a:endParaRPr lang="en-US"/>
        </a:p>
      </c:txPr>
    </c:title>
    <c:autoTitleDeleted val="0"/>
    <c:plotArea>
      <c:layout/>
      <c:pieChart>
        <c:varyColors val="1"/>
        <c:ser>
          <c:idx val="0"/>
          <c:order val="0"/>
          <c:tx>
            <c:strRef>
              <c:f>Sheet1!$B$1</c:f>
              <c:strCache>
                <c:ptCount val="1"/>
                <c:pt idx="0">
                  <c:v>Service Affiliation</c:v>
                </c:pt>
              </c:strCache>
            </c:strRef>
          </c:tx>
          <c:spPr>
            <a:ln>
              <a:noFill/>
            </a:ln>
          </c:spPr>
          <c:dPt>
            <c:idx val="0"/>
            <c:bubble3D val="0"/>
            <c:spPr>
              <a:solidFill>
                <a:srgbClr val="E15759"/>
              </a:solidFill>
              <a:ln w="19050">
                <a:noFill/>
              </a:ln>
              <a:effectLst/>
            </c:spPr>
            <c:extLst>
              <c:ext xmlns:c16="http://schemas.microsoft.com/office/drawing/2014/chart" uri="{C3380CC4-5D6E-409C-BE32-E72D297353CC}">
                <c16:uniqueId val="{00000001-1FDC-4141-903C-FC40507C3F86}"/>
              </c:ext>
            </c:extLst>
          </c:dPt>
          <c:dPt>
            <c:idx val="1"/>
            <c:bubble3D val="0"/>
            <c:spPr>
              <a:solidFill>
                <a:srgbClr val="76B7B2"/>
              </a:solidFill>
              <a:ln w="19050">
                <a:noFill/>
              </a:ln>
              <a:effectLst/>
            </c:spPr>
            <c:extLst>
              <c:ext xmlns:c16="http://schemas.microsoft.com/office/drawing/2014/chart" uri="{C3380CC4-5D6E-409C-BE32-E72D297353CC}">
                <c16:uniqueId val="{00000003-1FDC-4141-903C-FC40507C3F86}"/>
              </c:ext>
            </c:extLst>
          </c:dPt>
          <c:dPt>
            <c:idx val="2"/>
            <c:bubble3D val="0"/>
            <c:spPr>
              <a:solidFill>
                <a:srgbClr val="59A14F"/>
              </a:solidFill>
              <a:ln w="19050">
                <a:noFill/>
              </a:ln>
              <a:effectLst/>
            </c:spPr>
            <c:extLst>
              <c:ext xmlns:c16="http://schemas.microsoft.com/office/drawing/2014/chart" uri="{C3380CC4-5D6E-409C-BE32-E72D297353CC}">
                <c16:uniqueId val="{00000005-1FDC-4141-903C-FC40507C3F86}"/>
              </c:ext>
            </c:extLst>
          </c:dPt>
          <c:dPt>
            <c:idx val="3"/>
            <c:bubble3D val="0"/>
            <c:spPr>
              <a:solidFill>
                <a:srgbClr val="F28E2B"/>
              </a:solidFill>
              <a:ln w="19050">
                <a:noFill/>
              </a:ln>
              <a:effectLst/>
            </c:spPr>
            <c:extLst>
              <c:ext xmlns:c16="http://schemas.microsoft.com/office/drawing/2014/chart" uri="{C3380CC4-5D6E-409C-BE32-E72D297353CC}">
                <c16:uniqueId val="{00000007-1FDC-4141-903C-FC40507C3F86}"/>
              </c:ext>
            </c:extLst>
          </c:dPt>
          <c:dPt>
            <c:idx val="4"/>
            <c:bubble3D val="0"/>
            <c:spPr>
              <a:solidFill>
                <a:srgbClr val="EDC948"/>
              </a:solidFill>
              <a:ln w="19050">
                <a:noFill/>
              </a:ln>
              <a:effectLst/>
            </c:spPr>
            <c:extLst>
              <c:ext xmlns:c16="http://schemas.microsoft.com/office/drawing/2014/chart" uri="{C3380CC4-5D6E-409C-BE32-E72D297353CC}">
                <c16:uniqueId val="{00000009-1FDC-4141-903C-FC40507C3F86}"/>
              </c:ext>
            </c:extLst>
          </c:dPt>
          <c:dPt>
            <c:idx val="5"/>
            <c:bubble3D val="0"/>
            <c:spPr>
              <a:solidFill>
                <a:srgbClr val="C198E0"/>
              </a:solidFill>
              <a:ln w="19050">
                <a:noFill/>
              </a:ln>
              <a:effectLst/>
            </c:spPr>
            <c:extLst>
              <c:ext xmlns:c16="http://schemas.microsoft.com/office/drawing/2014/chart" uri="{C3380CC4-5D6E-409C-BE32-E72D297353CC}">
                <c16:uniqueId val="{0000000B-1FDC-4141-903C-FC40507C3F86}"/>
              </c:ext>
            </c:extLst>
          </c:dPt>
          <c:dPt>
            <c:idx val="6"/>
            <c:bubble3D val="0"/>
            <c:spPr>
              <a:solidFill>
                <a:schemeClr val="accent1">
                  <a:lumMod val="60000"/>
                </a:schemeClr>
              </a:solidFill>
              <a:ln w="19050">
                <a:noFill/>
              </a:ln>
              <a:effectLst/>
            </c:spPr>
            <c:extLst>
              <c:ext xmlns:c16="http://schemas.microsoft.com/office/drawing/2014/chart" uri="{C3380CC4-5D6E-409C-BE32-E72D297353CC}">
                <c16:uniqueId val="{0000000D-1FDC-4141-903C-FC40507C3F86}"/>
              </c:ext>
            </c:extLst>
          </c:dPt>
          <c:dLbls>
            <c:dLbl>
              <c:idx val="0"/>
              <c:layout>
                <c:manualLayout>
                  <c:x val="5.8928467042848251E-2"/>
                  <c:y val="1.8940728177887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FDC-4141-903C-FC40507C3F86}"/>
                </c:ext>
              </c:extLst>
            </c:dLbl>
            <c:dLbl>
              <c:idx val="1"/>
              <c:layout>
                <c:manualLayout>
                  <c:x val="0.19101473893662796"/>
                  <c:y val="-1.0118184456694118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FDC-4141-903C-FC40507C3F86}"/>
                </c:ext>
              </c:extLst>
            </c:dLbl>
            <c:dLbl>
              <c:idx val="2"/>
              <c:layout>
                <c:manualLayout>
                  <c:x val="-1.5618756812703548E-2"/>
                  <c:y val="-3.756075320342361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FDC-4141-903C-FC40507C3F86}"/>
                </c:ext>
              </c:extLst>
            </c:dLbl>
            <c:dLbl>
              <c:idx val="3"/>
              <c:layout>
                <c:manualLayout>
                  <c:x val="-0.14345963268997342"/>
                  <c:y val="0.243627494736459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FDC-4141-903C-FC40507C3F86}"/>
                </c:ext>
              </c:extLst>
            </c:dLbl>
            <c:dLbl>
              <c:idx val="4"/>
              <c:layout>
                <c:manualLayout>
                  <c:x val="0.12082053891851806"/>
                  <c:y val="-3.1714334736053285E-2"/>
                </c:manualLayout>
              </c:layout>
              <c:numFmt formatCode="0.0%" sourceLinked="0"/>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rgbClr val="003087"/>
                      </a:solidFill>
                      <a:latin typeface="Arial" panose="020B0604020202020204" pitchFamily="34" charset="0"/>
                      <a:ea typeface="+mn-ea"/>
                      <a:cs typeface="Arial" panose="020B0604020202020204" pitchFamily="34" charset="0"/>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28676682128853082"/>
                      <c:h val="0.29189331916538075"/>
                    </c:manualLayout>
                  </c15:layout>
                </c:ext>
                <c:ext xmlns:c16="http://schemas.microsoft.com/office/drawing/2014/chart" uri="{C3380CC4-5D6E-409C-BE32-E72D297353CC}">
                  <c16:uniqueId val="{00000009-1FDC-4141-903C-FC40507C3F86}"/>
                </c:ext>
              </c:extLst>
            </c:dLbl>
            <c:dLbl>
              <c:idx val="5"/>
              <c:layout>
                <c:manualLayout>
                  <c:x val="0.33583616730337862"/>
                  <c:y val="4.6118182318673102E-2"/>
                </c:manualLayout>
              </c:layout>
              <c:showLegendKey val="0"/>
              <c:showVal val="1"/>
              <c:showCatName val="1"/>
              <c:showSerName val="0"/>
              <c:showPercent val="0"/>
              <c:showBubbleSize val="0"/>
              <c:extLst>
                <c:ext xmlns:c15="http://schemas.microsoft.com/office/drawing/2012/chart" uri="{CE6537A1-D6FC-4f65-9D91-7224C49458BB}">
                  <c15:layout>
                    <c:manualLayout>
                      <c:w val="0.21871944670818189"/>
                      <c:h val="0.30149891308356613"/>
                    </c:manualLayout>
                  </c15:layout>
                </c:ext>
                <c:ext xmlns:c16="http://schemas.microsoft.com/office/drawing/2014/chart" uri="{C3380CC4-5D6E-409C-BE32-E72D297353CC}">
                  <c16:uniqueId val="{0000000B-1FDC-4141-903C-FC40507C3F86}"/>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03087"/>
                    </a:solidFill>
                    <a:latin typeface="Arial" panose="020B0604020202020204" pitchFamily="34" charset="0"/>
                    <a:ea typeface="+mn-ea"/>
                    <a:cs typeface="Arial" panose="020B0604020202020204" pitchFamily="34" charset="0"/>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6"/>
                <c:pt idx="0">
                  <c:v>Army</c:v>
                </c:pt>
                <c:pt idx="1">
                  <c:v>Marine Corps</c:v>
                </c:pt>
                <c:pt idx="2">
                  <c:v>Navy</c:v>
                </c:pt>
                <c:pt idx="3">
                  <c:v>Air Force</c:v>
                </c:pt>
                <c:pt idx="4">
                  <c:v>Space Force</c:v>
                </c:pt>
                <c:pt idx="5">
                  <c:v>Coast Guard</c:v>
                </c:pt>
              </c:strCache>
            </c:strRef>
          </c:cat>
          <c:val>
            <c:numRef>
              <c:f>Sheet1!$B$2:$B$8</c:f>
              <c:numCache>
                <c:formatCode>General</c:formatCode>
                <c:ptCount val="7"/>
                <c:pt idx="0">
                  <c:v>0.42673246084531219</c:v>
                </c:pt>
                <c:pt idx="1">
                  <c:v>9.3113065865694053E-2</c:v>
                </c:pt>
                <c:pt idx="2">
                  <c:v>0.25380819566616608</c:v>
                </c:pt>
                <c:pt idx="3">
                  <c:v>0.21690624329543018</c:v>
                </c:pt>
                <c:pt idx="4">
                  <c:v>9.4400343273975534E-3</c:v>
                </c:pt>
                <c:pt idx="5">
                  <c:v>4.2909246942716153E-4</c:v>
                </c:pt>
              </c:numCache>
            </c:numRef>
          </c:val>
          <c:extLst>
            <c:ext xmlns:c16="http://schemas.microsoft.com/office/drawing/2014/chart" uri="{C3380CC4-5D6E-409C-BE32-E72D297353CC}">
              <c16:uniqueId val="{0000000E-1FDC-4141-903C-FC40507C3F86}"/>
            </c:ext>
          </c:extLst>
        </c:ser>
        <c:dLbls>
          <c:showLegendKey val="0"/>
          <c:showVal val="1"/>
          <c:showCatName val="1"/>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800" b="0" i="0" u="none" strike="noStrike" kern="1200" spc="0" baseline="0">
                <a:solidFill>
                  <a:srgbClr val="003087"/>
                </a:solidFill>
                <a:latin typeface="+mn-lt"/>
                <a:ea typeface="+mn-ea"/>
                <a:cs typeface="+mn-cs"/>
              </a:defRPr>
            </a:pPr>
            <a:r>
              <a:rPr lang="en-US" sz="1800" b="1" dirty="0">
                <a:solidFill>
                  <a:srgbClr val="003087"/>
                </a:solidFill>
                <a:latin typeface="+mj-lt"/>
                <a:cs typeface="Arial" panose="020B0604020202020204" pitchFamily="34" charset="0"/>
              </a:rPr>
              <a:t>Locality</a:t>
            </a:r>
            <a:r>
              <a:rPr lang="en-US" sz="1800" b="1" dirty="0">
                <a:solidFill>
                  <a:srgbClr val="003087"/>
                </a:solidFill>
                <a:latin typeface="Arial" panose="020B0604020202020204" pitchFamily="34" charset="0"/>
                <a:cs typeface="Arial" panose="020B0604020202020204" pitchFamily="34" charset="0"/>
              </a:rPr>
              <a:t> </a:t>
            </a:r>
          </a:p>
        </c:rich>
      </c:tx>
      <c:layout>
        <c:manualLayout>
          <c:xMode val="edge"/>
          <c:yMode val="edge"/>
          <c:x val="2.5875073721767578E-2"/>
          <c:y val="7.1378690650656107E-2"/>
        </c:manualLayout>
      </c:layout>
      <c:overlay val="0"/>
      <c:spPr>
        <a:noFill/>
        <a:ln>
          <a:noFill/>
        </a:ln>
        <a:effectLst/>
      </c:spPr>
      <c:txPr>
        <a:bodyPr rot="0" spcFirstLastPara="1" vertOverflow="ellipsis" vert="horz" wrap="square" anchor="ctr" anchorCtr="1"/>
        <a:lstStyle/>
        <a:p>
          <a:pPr algn="l">
            <a:defRPr sz="1800" b="0" i="0" u="none" strike="noStrike" kern="1200" spc="0" baseline="0">
              <a:solidFill>
                <a:srgbClr val="003087"/>
              </a:solidFill>
              <a:latin typeface="+mn-lt"/>
              <a:ea typeface="+mn-ea"/>
              <a:cs typeface="+mn-cs"/>
            </a:defRPr>
          </a:pPr>
          <a:endParaRPr lang="en-US"/>
        </a:p>
      </c:txPr>
    </c:title>
    <c:autoTitleDeleted val="0"/>
    <c:plotArea>
      <c:layout>
        <c:manualLayout>
          <c:layoutTarget val="inner"/>
          <c:xMode val="edge"/>
          <c:yMode val="edge"/>
          <c:x val="0.37583587930054907"/>
          <c:y val="0.28551476260262443"/>
          <c:w val="0.228308798443843"/>
          <c:h val="0.7122743246072416"/>
        </c:manualLayout>
      </c:layout>
      <c:pieChart>
        <c:varyColors val="1"/>
        <c:ser>
          <c:idx val="0"/>
          <c:order val="0"/>
          <c:tx>
            <c:strRef>
              <c:f>Sheet1!$B$1</c:f>
              <c:strCache>
                <c:ptCount val="1"/>
                <c:pt idx="0">
                  <c:v>Service Affiliation</c:v>
                </c:pt>
              </c:strCache>
            </c:strRef>
          </c:tx>
          <c:spPr>
            <a:ln>
              <a:noFill/>
            </a:ln>
          </c:spPr>
          <c:dPt>
            <c:idx val="0"/>
            <c:bubble3D val="0"/>
            <c:spPr>
              <a:solidFill>
                <a:srgbClr val="375A7D"/>
              </a:solidFill>
              <a:ln w="19050">
                <a:noFill/>
              </a:ln>
              <a:effectLst/>
            </c:spPr>
            <c:extLst>
              <c:ext xmlns:c16="http://schemas.microsoft.com/office/drawing/2014/chart" uri="{C3380CC4-5D6E-409C-BE32-E72D297353CC}">
                <c16:uniqueId val="{00000001-78D7-4D21-BD28-8F408874D0C7}"/>
              </c:ext>
            </c:extLst>
          </c:dPt>
          <c:dPt>
            <c:idx val="1"/>
            <c:bubble3D val="0"/>
            <c:spPr>
              <a:solidFill>
                <a:srgbClr val="BE6E82"/>
              </a:solidFill>
              <a:ln w="19050">
                <a:noFill/>
              </a:ln>
              <a:effectLst/>
            </c:spPr>
            <c:extLst>
              <c:ext xmlns:c16="http://schemas.microsoft.com/office/drawing/2014/chart" uri="{C3380CC4-5D6E-409C-BE32-E72D297353CC}">
                <c16:uniqueId val="{00000003-78D7-4D21-BD28-8F408874D0C7}"/>
              </c:ext>
            </c:extLst>
          </c:dPt>
          <c:dLbls>
            <c:dLbl>
              <c:idx val="0"/>
              <c:layout>
                <c:manualLayout>
                  <c:x val="3.9018096990935856E-2"/>
                  <c:y val="8.8541893530533367E-3"/>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78D7-4D21-BD28-8F408874D0C7}"/>
                </c:ext>
              </c:extLst>
            </c:dLbl>
            <c:dLbl>
              <c:idx val="1"/>
              <c:layout>
                <c:manualLayout>
                  <c:x val="-0.17159522532907662"/>
                  <c:y val="0.15614088579831023"/>
                </c:manualLayout>
              </c:layout>
              <c:numFmt formatCode="0.0%" sourceLinked="0"/>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rgbClr val="003087"/>
                      </a:solidFill>
                      <a:latin typeface="Arial" panose="020B0604020202020204" pitchFamily="34" charset="0"/>
                      <a:ea typeface="+mn-ea"/>
                      <a:cs typeface="Arial" panose="020B0604020202020204" pitchFamily="34" charset="0"/>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36749977424643909"/>
                      <c:h val="0.52641784354858878"/>
                    </c:manualLayout>
                  </c15:layout>
                </c:ext>
                <c:ext xmlns:c16="http://schemas.microsoft.com/office/drawing/2014/chart" uri="{C3380CC4-5D6E-409C-BE32-E72D297353CC}">
                  <c16:uniqueId val="{00000003-78D7-4D21-BD28-8F408874D0C7}"/>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03087"/>
                    </a:solidFill>
                    <a:latin typeface="Arial" panose="020B0604020202020204" pitchFamily="34" charset="0"/>
                    <a:ea typeface="+mn-ea"/>
                    <a:cs typeface="Arial" panose="020B0604020202020204" pitchFamily="34" charset="0"/>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Remote</c:v>
                </c:pt>
                <c:pt idx="1">
                  <c:v>In-person</c:v>
                </c:pt>
              </c:strCache>
            </c:strRef>
          </c:cat>
          <c:val>
            <c:numRef>
              <c:f>Sheet1!$B$2:$B$3</c:f>
              <c:numCache>
                <c:formatCode>General</c:formatCode>
                <c:ptCount val="2"/>
                <c:pt idx="0">
                  <c:v>0.60219780219780217</c:v>
                </c:pt>
                <c:pt idx="1">
                  <c:v>0.39780219780219778</c:v>
                </c:pt>
              </c:numCache>
            </c:numRef>
          </c:val>
          <c:extLst>
            <c:ext xmlns:c16="http://schemas.microsoft.com/office/drawing/2014/chart" uri="{C3380CC4-5D6E-409C-BE32-E72D297353CC}">
              <c16:uniqueId val="{00000004-78D7-4D21-BD28-8F408874D0C7}"/>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800" b="0" i="0" u="none" strike="noStrike" kern="1200" spc="0" baseline="0">
                <a:solidFill>
                  <a:srgbClr val="003087"/>
                </a:solidFill>
                <a:latin typeface="+mj-lt"/>
                <a:ea typeface="+mn-ea"/>
                <a:cs typeface="+mn-cs"/>
              </a:defRPr>
            </a:pPr>
            <a:r>
              <a:rPr lang="en-US" sz="1800" b="1" dirty="0">
                <a:solidFill>
                  <a:srgbClr val="003087"/>
                </a:solidFill>
                <a:latin typeface="+mj-lt"/>
                <a:cs typeface="Arial" panose="020B0604020202020204" pitchFamily="34" charset="0"/>
              </a:rPr>
              <a:t>Education</a:t>
            </a:r>
          </a:p>
        </c:rich>
      </c:tx>
      <c:layout>
        <c:manualLayout>
          <c:xMode val="edge"/>
          <c:yMode val="edge"/>
          <c:x val="0.10791920972517066"/>
          <c:y val="8.203866071886376E-2"/>
        </c:manualLayout>
      </c:layout>
      <c:overlay val="0"/>
      <c:spPr>
        <a:noFill/>
        <a:ln>
          <a:noFill/>
        </a:ln>
        <a:effectLst/>
      </c:spPr>
      <c:txPr>
        <a:bodyPr rot="0" spcFirstLastPara="1" vertOverflow="ellipsis" vert="horz" wrap="square" anchor="ctr" anchorCtr="1"/>
        <a:lstStyle/>
        <a:p>
          <a:pPr algn="l">
            <a:defRPr sz="1800" b="0" i="0" u="none" strike="noStrike" kern="1200" spc="0" baseline="0">
              <a:solidFill>
                <a:srgbClr val="003087"/>
              </a:solidFill>
              <a:latin typeface="+mj-lt"/>
              <a:ea typeface="+mn-ea"/>
              <a:cs typeface="+mn-cs"/>
            </a:defRPr>
          </a:pPr>
          <a:endParaRPr lang="en-US"/>
        </a:p>
      </c:txPr>
    </c:title>
    <c:autoTitleDeleted val="0"/>
    <c:plotArea>
      <c:layout>
        <c:manualLayout>
          <c:layoutTarget val="inner"/>
          <c:xMode val="edge"/>
          <c:yMode val="edge"/>
          <c:x val="0.42668873783286432"/>
          <c:y val="0.40258373333236441"/>
          <c:w val="0.19690211462836268"/>
          <c:h val="0.40205726476160941"/>
        </c:manualLayout>
      </c:layout>
      <c:pieChart>
        <c:varyColors val="1"/>
        <c:ser>
          <c:idx val="0"/>
          <c:order val="0"/>
          <c:tx>
            <c:strRef>
              <c:f>Sheet1!$B$1</c:f>
              <c:strCache>
                <c:ptCount val="1"/>
                <c:pt idx="0">
                  <c:v>Service Affiliation</c:v>
                </c:pt>
              </c:strCache>
            </c:strRef>
          </c:tx>
          <c:spPr>
            <a:ln>
              <a:noFill/>
            </a:ln>
          </c:spPr>
          <c:dPt>
            <c:idx val="0"/>
            <c:bubble3D val="0"/>
            <c:spPr>
              <a:solidFill>
                <a:srgbClr val="398F8B"/>
              </a:solidFill>
              <a:ln w="19050">
                <a:noFill/>
              </a:ln>
              <a:effectLst/>
            </c:spPr>
            <c:extLst>
              <c:ext xmlns:c16="http://schemas.microsoft.com/office/drawing/2014/chart" uri="{C3380CC4-5D6E-409C-BE32-E72D297353CC}">
                <c16:uniqueId val="{00000001-40B4-4CB0-9DCB-8085B6C76E41}"/>
              </c:ext>
            </c:extLst>
          </c:dPt>
          <c:dPt>
            <c:idx val="1"/>
            <c:bubble3D val="0"/>
            <c:spPr>
              <a:solidFill>
                <a:srgbClr val="293241"/>
              </a:solidFill>
              <a:ln w="19050">
                <a:noFill/>
              </a:ln>
              <a:effectLst/>
            </c:spPr>
            <c:extLst>
              <c:ext xmlns:c16="http://schemas.microsoft.com/office/drawing/2014/chart" uri="{C3380CC4-5D6E-409C-BE32-E72D297353CC}">
                <c16:uniqueId val="{00000003-40B4-4CB0-9DCB-8085B6C76E41}"/>
              </c:ext>
            </c:extLst>
          </c:dPt>
          <c:dPt>
            <c:idx val="2"/>
            <c:bubble3D val="0"/>
            <c:spPr>
              <a:solidFill>
                <a:srgbClr val="E64B5F"/>
              </a:solidFill>
              <a:ln w="19050">
                <a:noFill/>
              </a:ln>
              <a:effectLst/>
            </c:spPr>
            <c:extLst>
              <c:ext xmlns:c16="http://schemas.microsoft.com/office/drawing/2014/chart" uri="{C3380CC4-5D6E-409C-BE32-E72D297353CC}">
                <c16:uniqueId val="{00000005-40B4-4CB0-9DCB-8085B6C76E41}"/>
              </c:ext>
            </c:extLst>
          </c:dPt>
          <c:dPt>
            <c:idx val="3"/>
            <c:bubble3D val="0"/>
            <c:spPr>
              <a:solidFill>
                <a:srgbClr val="FF827D"/>
              </a:solidFill>
              <a:ln w="19050">
                <a:noFill/>
              </a:ln>
              <a:effectLst/>
            </c:spPr>
            <c:extLst>
              <c:ext xmlns:c16="http://schemas.microsoft.com/office/drawing/2014/chart" uri="{C3380CC4-5D6E-409C-BE32-E72D297353CC}">
                <c16:uniqueId val="{00000007-40B4-4CB0-9DCB-8085B6C76E41}"/>
              </c:ext>
            </c:extLst>
          </c:dPt>
          <c:dPt>
            <c:idx val="4"/>
            <c:bubble3D val="0"/>
            <c:spPr>
              <a:solidFill>
                <a:srgbClr val="FFCDAA"/>
              </a:solidFill>
              <a:ln w="19050">
                <a:noFill/>
              </a:ln>
              <a:effectLst/>
            </c:spPr>
            <c:extLst>
              <c:ext xmlns:c16="http://schemas.microsoft.com/office/drawing/2014/chart" uri="{C3380CC4-5D6E-409C-BE32-E72D297353CC}">
                <c16:uniqueId val="{00000009-40B4-4CB0-9DCB-8085B6C76E41}"/>
              </c:ext>
            </c:extLst>
          </c:dPt>
          <c:dPt>
            <c:idx val="5"/>
            <c:bubble3D val="0"/>
            <c:spPr>
              <a:solidFill>
                <a:srgbClr val="9BB996"/>
              </a:solidFill>
              <a:ln w="19050">
                <a:noFill/>
              </a:ln>
              <a:effectLst/>
            </c:spPr>
            <c:extLst>
              <c:ext xmlns:c16="http://schemas.microsoft.com/office/drawing/2014/chart" uri="{C3380CC4-5D6E-409C-BE32-E72D297353CC}">
                <c16:uniqueId val="{0000000B-40B4-4CB0-9DCB-8085B6C76E41}"/>
              </c:ext>
            </c:extLst>
          </c:dPt>
          <c:dLbls>
            <c:dLbl>
              <c:idx val="1"/>
              <c:layout>
                <c:manualLayout>
                  <c:x val="6.2777071796604661E-2"/>
                  <c:y val="1.7176642721228836E-2"/>
                </c:manualLayout>
              </c:layout>
              <c:showLegendKey val="0"/>
              <c:showVal val="0"/>
              <c:showCatName val="1"/>
              <c:showSerName val="0"/>
              <c:showPercent val="1"/>
              <c:showBubbleSize val="0"/>
              <c:extLst>
                <c:ext xmlns:c15="http://schemas.microsoft.com/office/drawing/2012/chart" uri="{CE6537A1-D6FC-4f65-9D91-7224C49458BB}">
                  <c15:layout>
                    <c:manualLayout>
                      <c:w val="0.26052484795590936"/>
                      <c:h val="0.15766805106906628"/>
                    </c:manualLayout>
                  </c15:layout>
                </c:ext>
                <c:ext xmlns:c16="http://schemas.microsoft.com/office/drawing/2014/chart" uri="{C3380CC4-5D6E-409C-BE32-E72D297353CC}">
                  <c16:uniqueId val="{00000003-40B4-4CB0-9DCB-8085B6C76E41}"/>
                </c:ext>
              </c:extLst>
            </c:dLbl>
            <c:dLbl>
              <c:idx val="2"/>
              <c:layout>
                <c:manualLayout>
                  <c:x val="0.12932096562406636"/>
                  <c:y val="0.23961102693266248"/>
                </c:manualLayout>
              </c:layout>
              <c:numFmt formatCode="0.0%" sourceLinked="0"/>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rgbClr val="003087"/>
                      </a:solidFill>
                      <a:latin typeface="Arial" panose="020B0604020202020204" pitchFamily="34" charset="0"/>
                      <a:ea typeface="+mn-ea"/>
                      <a:cs typeface="Arial" panose="020B0604020202020204" pitchFamily="34" charset="0"/>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1786785732857559"/>
                      <c:h val="0.18715069476490798"/>
                    </c:manualLayout>
                  </c15:layout>
                </c:ext>
                <c:ext xmlns:c16="http://schemas.microsoft.com/office/drawing/2014/chart" uri="{C3380CC4-5D6E-409C-BE32-E72D297353CC}">
                  <c16:uniqueId val="{00000005-40B4-4CB0-9DCB-8085B6C76E41}"/>
                </c:ext>
              </c:extLst>
            </c:dLbl>
            <c:dLbl>
              <c:idx val="4"/>
              <c:layout>
                <c:manualLayout>
                  <c:x val="-4.6161809830355588E-2"/>
                  <c:y val="4.9881685878328336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40B4-4CB0-9DCB-8085B6C76E41}"/>
                </c:ext>
              </c:extLst>
            </c:dLbl>
            <c:dLbl>
              <c:idx val="5"/>
              <c:layout>
                <c:manualLayout>
                  <c:x val="-0.14179195223643565"/>
                  <c:y val="-2.0683270613323771E-3"/>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40B4-4CB0-9DCB-8085B6C76E41}"/>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03087"/>
                    </a:solidFill>
                    <a:latin typeface="Arial" panose="020B0604020202020204" pitchFamily="34" charset="0"/>
                    <a:ea typeface="+mn-ea"/>
                    <a:cs typeface="Arial" panose="020B0604020202020204" pitchFamily="34" charset="0"/>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Sheet1!$A$2:$A$7</c:f>
              <c:strCache>
                <c:ptCount val="6"/>
                <c:pt idx="0">
                  <c:v>High School Diploma/GED</c:v>
                </c:pt>
                <c:pt idx="1">
                  <c:v>Some College</c:v>
                </c:pt>
                <c:pt idx="2">
                  <c:v>Associates</c:v>
                </c:pt>
                <c:pt idx="3">
                  <c:v>Bachelors</c:v>
                </c:pt>
                <c:pt idx="4">
                  <c:v>Masters</c:v>
                </c:pt>
                <c:pt idx="5">
                  <c:v>Doctorate</c:v>
                </c:pt>
              </c:strCache>
            </c:strRef>
          </c:cat>
          <c:val>
            <c:numRef>
              <c:f>Sheet1!$B$2:$B$7</c:f>
              <c:numCache>
                <c:formatCode>General</c:formatCode>
                <c:ptCount val="6"/>
                <c:pt idx="0">
                  <c:v>1.3186813186813187E-2</c:v>
                </c:pt>
                <c:pt idx="1">
                  <c:v>7.2527472527472533E-2</c:v>
                </c:pt>
                <c:pt idx="2">
                  <c:v>6.5934065934065936E-2</c:v>
                </c:pt>
                <c:pt idx="3">
                  <c:v>0.49450549450549453</c:v>
                </c:pt>
                <c:pt idx="4">
                  <c:v>0.33186813186813185</c:v>
                </c:pt>
                <c:pt idx="5">
                  <c:v>2.197802197802198E-2</c:v>
                </c:pt>
              </c:numCache>
            </c:numRef>
          </c:val>
          <c:extLst>
            <c:ext xmlns:c16="http://schemas.microsoft.com/office/drawing/2014/chart" uri="{C3380CC4-5D6E-409C-BE32-E72D297353CC}">
              <c16:uniqueId val="{0000000C-40B4-4CB0-9DCB-8085B6C76E41}"/>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0"/>
        <c:ser>
          <c:idx val="0"/>
          <c:order val="0"/>
          <c:tx>
            <c:strRef>
              <c:f>Sheet1!$B$1</c:f>
              <c:strCache>
                <c:ptCount val="1"/>
                <c:pt idx="0">
                  <c:v>Sales</c:v>
                </c:pt>
              </c:strCache>
            </c:strRef>
          </c:tx>
          <c:spPr>
            <a:solidFill>
              <a:srgbClr val="022939"/>
            </a:solidFill>
            <a:ln w="19050">
              <a:solidFill>
                <a:schemeClr val="lt1"/>
              </a:solidFill>
            </a:ln>
            <a:effectLst/>
          </c:spPr>
          <c:dLbls>
            <c:delete val="1"/>
          </c:dLbls>
          <c:cat>
            <c:strRef>
              <c:f>Sheet1!$A$2:$A$7</c:f>
              <c:strCache>
                <c:ptCount val="6"/>
                <c:pt idx="0">
                  <c:v>1st Qtr</c:v>
                </c:pt>
                <c:pt idx="1">
                  <c:v>2nd Qtr</c:v>
                </c:pt>
                <c:pt idx="2">
                  <c:v>3rd Qtr</c:v>
                </c:pt>
                <c:pt idx="3">
                  <c:v>4th Qtr</c:v>
                </c:pt>
                <c:pt idx="4">
                  <c:v>5th Qtr</c:v>
                </c:pt>
                <c:pt idx="5">
                  <c:v>6th Qtr</c:v>
                </c:pt>
              </c:strCache>
            </c:strRef>
          </c:cat>
          <c:val>
            <c:numRef>
              <c:f>Sheet1!$B$2:$B$7</c:f>
              <c:numCache>
                <c:formatCode>General</c:formatCode>
                <c:ptCount val="6"/>
                <c:pt idx="0">
                  <c:v>2</c:v>
                </c:pt>
                <c:pt idx="1">
                  <c:v>2</c:v>
                </c:pt>
                <c:pt idx="2">
                  <c:v>2</c:v>
                </c:pt>
                <c:pt idx="3">
                  <c:v>2</c:v>
                </c:pt>
                <c:pt idx="4">
                  <c:v>2</c:v>
                </c:pt>
                <c:pt idx="5">
                  <c:v>2</c:v>
                </c:pt>
              </c:numCache>
            </c:numRef>
          </c:val>
          <c:extLst>
            <c:ext xmlns:c16="http://schemas.microsoft.com/office/drawing/2014/chart" uri="{C3380CC4-5D6E-409C-BE32-E72D297353CC}">
              <c16:uniqueId val="{00000000-4B58-4D4B-A597-33C08C5D8084}"/>
            </c:ext>
          </c:extLst>
        </c:ser>
        <c:dLbls>
          <c:dLblPos val="ctr"/>
          <c:showLegendKey val="0"/>
          <c:showVal val="0"/>
          <c:showCatName val="0"/>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image" Target="../media/image61.png"/></Relationships>
</file>

<file path=ppt/diagrams/_rels/drawing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image" Target="../media/image61.png"/></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10FFA4-C5E5-4635-BCAA-8F06895AA180}" type="doc">
      <dgm:prSet loTypeId="urn:microsoft.com/office/officeart/2005/8/layout/vList3" loCatId="list" qsTypeId="urn:microsoft.com/office/officeart/2005/8/quickstyle/simple4" qsCatId="simple" csTypeId="urn:microsoft.com/office/officeart/2005/8/colors/accent2_1" csCatId="accent2" phldr="1"/>
      <dgm:spPr/>
      <dgm:t>
        <a:bodyPr/>
        <a:lstStyle/>
        <a:p>
          <a:endParaRPr lang="en-US"/>
        </a:p>
      </dgm:t>
    </dgm:pt>
    <dgm:pt modelId="{3D35F764-502E-4333-9725-6C32B9743281}">
      <dgm:prSet custT="1"/>
      <dgm:spPr>
        <a:solidFill>
          <a:schemeClr val="bg1"/>
        </a:solidFill>
      </dgm:spPr>
      <dgm:t>
        <a:bodyPr/>
        <a:lstStyle/>
        <a:p>
          <a:pPr>
            <a:lnSpc>
              <a:spcPct val="100000"/>
            </a:lnSpc>
            <a:spcAft>
              <a:spcPts val="300"/>
            </a:spcAft>
          </a:pPr>
          <a:endParaRPr lang="en-US" sz="1200" dirty="0">
            <a:latin typeface="+mn-lt"/>
          </a:endParaRPr>
        </a:p>
      </dgm:t>
    </dgm:pt>
    <dgm:pt modelId="{133C45A9-7E31-411F-9F88-5B09913F9E4C}" type="parTrans" cxnId="{5E683CC5-BDE8-40E2-9CB9-EBE8DB87C5BB}">
      <dgm:prSet/>
      <dgm:spPr/>
      <dgm:t>
        <a:bodyPr/>
        <a:lstStyle/>
        <a:p>
          <a:endParaRPr lang="en-US"/>
        </a:p>
      </dgm:t>
    </dgm:pt>
    <dgm:pt modelId="{402C56C7-8660-42F7-B2C8-4C8930A30936}" type="sibTrans" cxnId="{5E683CC5-BDE8-40E2-9CB9-EBE8DB87C5BB}">
      <dgm:prSet/>
      <dgm:spPr/>
      <dgm:t>
        <a:bodyPr/>
        <a:lstStyle/>
        <a:p>
          <a:endParaRPr lang="en-US"/>
        </a:p>
      </dgm:t>
    </dgm:pt>
    <dgm:pt modelId="{6435D906-5795-49EA-8706-DF78F82CA9DA}">
      <dgm:prSet custT="1"/>
      <dgm:spPr>
        <a:solidFill>
          <a:schemeClr val="bg1"/>
        </a:solidFill>
      </dgm:spPr>
      <dgm:t>
        <a:bodyPr/>
        <a:lstStyle/>
        <a:p>
          <a:endParaRPr lang="en-US" sz="1200" dirty="0"/>
        </a:p>
      </dgm:t>
    </dgm:pt>
    <dgm:pt modelId="{58DFB271-F08C-4028-B161-DBDA4CDFF001}" type="parTrans" cxnId="{6F788612-5349-495F-9B63-C42F519B6914}">
      <dgm:prSet/>
      <dgm:spPr/>
      <dgm:t>
        <a:bodyPr/>
        <a:lstStyle/>
        <a:p>
          <a:endParaRPr lang="en-US"/>
        </a:p>
      </dgm:t>
    </dgm:pt>
    <dgm:pt modelId="{E9CD5B59-3EDA-4F5B-ADCE-506C04904C49}" type="sibTrans" cxnId="{6F788612-5349-495F-9B63-C42F519B6914}">
      <dgm:prSet/>
      <dgm:spPr/>
      <dgm:t>
        <a:bodyPr/>
        <a:lstStyle/>
        <a:p>
          <a:endParaRPr lang="en-US"/>
        </a:p>
      </dgm:t>
    </dgm:pt>
    <dgm:pt modelId="{6BE3C50B-0870-4EA3-9252-F57EF20A127F}">
      <dgm:prSet custT="1"/>
      <dgm:spPr>
        <a:solidFill>
          <a:schemeClr val="bg1"/>
        </a:solidFill>
      </dgm:spPr>
      <dgm:t>
        <a:bodyPr/>
        <a:lstStyle/>
        <a:p>
          <a:pPr rtl="0">
            <a:lnSpc>
              <a:spcPct val="100000"/>
            </a:lnSpc>
            <a:spcAft>
              <a:spcPct val="15000"/>
            </a:spcAft>
          </a:pPr>
          <a:endParaRPr lang="en-US" sz="1200" dirty="0">
            <a:latin typeface="+mn-lt"/>
          </a:endParaRPr>
        </a:p>
      </dgm:t>
    </dgm:pt>
    <dgm:pt modelId="{38273F0D-54A3-4239-B058-DA73B0E11A5D}" type="parTrans" cxnId="{C2D9D67F-06DA-4A8E-82D3-19C8C12B974D}">
      <dgm:prSet/>
      <dgm:spPr/>
      <dgm:t>
        <a:bodyPr/>
        <a:lstStyle/>
        <a:p>
          <a:endParaRPr lang="en-US"/>
        </a:p>
      </dgm:t>
    </dgm:pt>
    <dgm:pt modelId="{902360A3-B757-4EE2-B558-EB693ED418FA}" type="sibTrans" cxnId="{C2D9D67F-06DA-4A8E-82D3-19C8C12B974D}">
      <dgm:prSet/>
      <dgm:spPr/>
      <dgm:t>
        <a:bodyPr/>
        <a:lstStyle/>
        <a:p>
          <a:endParaRPr lang="en-US"/>
        </a:p>
      </dgm:t>
    </dgm:pt>
    <dgm:pt modelId="{D19068A9-6547-46DF-8692-A61B509D18AB}">
      <dgm:prSet custT="1"/>
      <dgm:spPr>
        <a:solidFill>
          <a:schemeClr val="bg1"/>
        </a:solidFill>
      </dgm:spPr>
      <dgm:t>
        <a:bodyPr/>
        <a:lstStyle/>
        <a:p>
          <a:pPr rtl="0"/>
          <a:endParaRPr lang="en-US" sz="1200" dirty="0"/>
        </a:p>
      </dgm:t>
    </dgm:pt>
    <dgm:pt modelId="{B990559A-517E-460A-9F1A-87A7321E4372}" type="parTrans" cxnId="{9B8336EF-4592-48E7-8B0E-24AE3F3218D4}">
      <dgm:prSet/>
      <dgm:spPr/>
      <dgm:t>
        <a:bodyPr/>
        <a:lstStyle/>
        <a:p>
          <a:endParaRPr lang="en-US"/>
        </a:p>
      </dgm:t>
    </dgm:pt>
    <dgm:pt modelId="{C9E03397-F35B-46D8-A847-578E6C131C20}" type="sibTrans" cxnId="{9B8336EF-4592-48E7-8B0E-24AE3F3218D4}">
      <dgm:prSet/>
      <dgm:spPr/>
      <dgm:t>
        <a:bodyPr/>
        <a:lstStyle/>
        <a:p>
          <a:endParaRPr lang="en-US"/>
        </a:p>
      </dgm:t>
    </dgm:pt>
    <dgm:pt modelId="{168A81E6-8FB5-4F6A-9C95-2E4C5017E34A}">
      <dgm:prSet custT="1"/>
      <dgm:spPr>
        <a:solidFill>
          <a:schemeClr val="bg1"/>
        </a:solidFill>
      </dgm:spPr>
      <dgm:t>
        <a:bodyPr/>
        <a:lstStyle/>
        <a:p>
          <a:pPr rtl="0"/>
          <a:endParaRPr lang="en-US" sz="1200" dirty="0"/>
        </a:p>
      </dgm:t>
    </dgm:pt>
    <dgm:pt modelId="{F7DE7010-9D0E-403D-847A-321798BCDE65}" type="parTrans" cxnId="{B7C9734F-5A0A-467F-9747-83DE6EA078E3}">
      <dgm:prSet/>
      <dgm:spPr/>
      <dgm:t>
        <a:bodyPr/>
        <a:lstStyle/>
        <a:p>
          <a:endParaRPr lang="en-US"/>
        </a:p>
      </dgm:t>
    </dgm:pt>
    <dgm:pt modelId="{3CB387EA-9686-4AA8-BF63-979212F92807}" type="sibTrans" cxnId="{B7C9734F-5A0A-467F-9747-83DE6EA078E3}">
      <dgm:prSet/>
      <dgm:spPr/>
      <dgm:t>
        <a:bodyPr/>
        <a:lstStyle/>
        <a:p>
          <a:endParaRPr lang="en-US"/>
        </a:p>
      </dgm:t>
    </dgm:pt>
    <dgm:pt modelId="{D934FA92-8F58-49BC-9D7B-FA0A91BE2FEE}">
      <dgm:prSet custT="1"/>
      <dgm:spPr>
        <a:solidFill>
          <a:schemeClr val="bg1"/>
        </a:solidFill>
      </dgm:spPr>
      <dgm:t>
        <a:bodyPr tIns="91440" bIns="548640"/>
        <a:lstStyle/>
        <a:p>
          <a:pPr algn="l">
            <a:lnSpc>
              <a:spcPct val="100000"/>
            </a:lnSpc>
          </a:pPr>
          <a:endParaRPr lang="en-US" sz="1200" dirty="0">
            <a:latin typeface="+mn-lt"/>
          </a:endParaRPr>
        </a:p>
      </dgm:t>
    </dgm:pt>
    <dgm:pt modelId="{AD73CA95-215D-4939-A924-0A06DFB40E64}" type="sibTrans" cxnId="{AF6723A2-0F88-40EF-9E62-160AD235A9C8}">
      <dgm:prSet/>
      <dgm:spPr/>
      <dgm:t>
        <a:bodyPr/>
        <a:lstStyle/>
        <a:p>
          <a:endParaRPr lang="en-US"/>
        </a:p>
      </dgm:t>
    </dgm:pt>
    <dgm:pt modelId="{9095A147-153F-416B-96F2-843E33AFB4E3}" type="parTrans" cxnId="{AF6723A2-0F88-40EF-9E62-160AD235A9C8}">
      <dgm:prSet/>
      <dgm:spPr/>
      <dgm:t>
        <a:bodyPr/>
        <a:lstStyle/>
        <a:p>
          <a:endParaRPr lang="en-US"/>
        </a:p>
      </dgm:t>
    </dgm:pt>
    <dgm:pt modelId="{F8B7CD5B-B775-4DD0-AD32-B79947B62FDF}" type="pres">
      <dgm:prSet presAssocID="{C110FFA4-C5E5-4635-BCAA-8F06895AA180}" presName="linearFlow" presStyleCnt="0">
        <dgm:presLayoutVars>
          <dgm:dir/>
          <dgm:resizeHandles val="exact"/>
        </dgm:presLayoutVars>
      </dgm:prSet>
      <dgm:spPr/>
    </dgm:pt>
    <dgm:pt modelId="{6105603D-E003-42F1-B50B-91CE0BE2EDB3}" type="pres">
      <dgm:prSet presAssocID="{D934FA92-8F58-49BC-9D7B-FA0A91BE2FEE}" presName="composite" presStyleCnt="0"/>
      <dgm:spPr/>
    </dgm:pt>
    <dgm:pt modelId="{F8D36033-A27B-47B5-91CA-98A41799F54A}" type="pres">
      <dgm:prSet presAssocID="{D934FA92-8F58-49BC-9D7B-FA0A91BE2FEE}" presName="imgShp" presStyleLbl="fgImgPlace1" presStyleIdx="0" presStyleCnt="3" custLinFactNeighborX="-3252" custLinFactNeighborY="12065"/>
      <dgm:spPr>
        <a:blipFill rotWithShape="1">
          <a:blip xmlns:r="http://schemas.openxmlformats.org/officeDocument/2006/relationships" r:embed="rId1"/>
          <a:srcRect/>
          <a:stretch>
            <a:fillRect l="-6000" r="-6000"/>
          </a:stretch>
        </a:blipFill>
      </dgm:spPr>
    </dgm:pt>
    <dgm:pt modelId="{EF73ED13-802A-4239-91B9-4B9C97C8CCDC}" type="pres">
      <dgm:prSet presAssocID="{D934FA92-8F58-49BC-9D7B-FA0A91BE2FEE}" presName="txShp" presStyleLbl="node1" presStyleIdx="0" presStyleCnt="3" custScaleX="109287" custLinFactNeighborY="6816">
        <dgm:presLayoutVars>
          <dgm:bulletEnabled val="1"/>
        </dgm:presLayoutVars>
      </dgm:prSet>
      <dgm:spPr/>
    </dgm:pt>
    <dgm:pt modelId="{40C64689-37F1-4B0E-BD4C-1F5F48A60516}" type="pres">
      <dgm:prSet presAssocID="{AD73CA95-215D-4939-A924-0A06DFB40E64}" presName="spacing" presStyleCnt="0"/>
      <dgm:spPr/>
    </dgm:pt>
    <dgm:pt modelId="{57CFE5C7-102F-4EC6-8305-2D648402DBB2}" type="pres">
      <dgm:prSet presAssocID="{3D35F764-502E-4333-9725-6C32B9743281}" presName="composite" presStyleCnt="0"/>
      <dgm:spPr/>
    </dgm:pt>
    <dgm:pt modelId="{5B40AFFF-5065-4920-AF18-18BEF9E48F73}" type="pres">
      <dgm:prSet presAssocID="{3D35F764-502E-4333-9725-6C32B9743281}" presName="imgShp" presStyleLbl="fgImgPlace1" presStyleIdx="1" presStyleCnt="3" custLinFactNeighborX="-3340" custLinFactNeighborY="2785"/>
      <dgm:spPr>
        <a:blipFill rotWithShape="1">
          <a:blip xmlns:r="http://schemas.openxmlformats.org/officeDocument/2006/relationships" r:embed="rId2"/>
          <a:srcRect/>
          <a:stretch>
            <a:fillRect l="-38000" r="-38000"/>
          </a:stretch>
        </a:blipFill>
      </dgm:spPr>
    </dgm:pt>
    <dgm:pt modelId="{638BCD59-BC6C-4FA1-97E2-A45F94A22E5B}" type="pres">
      <dgm:prSet presAssocID="{3D35F764-502E-4333-9725-6C32B9743281}" presName="txShp" presStyleLbl="node1" presStyleIdx="1" presStyleCnt="3" custScaleX="107276" custLinFactNeighborY="2785">
        <dgm:presLayoutVars>
          <dgm:bulletEnabled val="1"/>
        </dgm:presLayoutVars>
      </dgm:prSet>
      <dgm:spPr/>
    </dgm:pt>
    <dgm:pt modelId="{8D0C65C0-4ECA-4457-8785-1B271FC99A45}" type="pres">
      <dgm:prSet presAssocID="{402C56C7-8660-42F7-B2C8-4C8930A30936}" presName="spacing" presStyleCnt="0"/>
      <dgm:spPr/>
    </dgm:pt>
    <dgm:pt modelId="{A372C63C-ED37-4E08-BF6A-0B49F5F9138C}" type="pres">
      <dgm:prSet presAssocID="{6435D906-5795-49EA-8706-DF78F82CA9DA}" presName="composite" presStyleCnt="0"/>
      <dgm:spPr/>
    </dgm:pt>
    <dgm:pt modelId="{1EC03785-E17C-4EE8-A6F1-5CE23D5C4C42}" type="pres">
      <dgm:prSet presAssocID="{6435D906-5795-49EA-8706-DF78F82CA9DA}" presName="imgShp" presStyleLbl="fgImgPlace1" presStyleIdx="2" presStyleCnt="3" custLinFactNeighborX="844" custLinFactNeighborY="1047"/>
      <dgm:spPr>
        <a:blipFill rotWithShape="1">
          <a:blip xmlns:r="http://schemas.openxmlformats.org/officeDocument/2006/relationships" r:embed="rId3"/>
          <a:srcRect/>
          <a:stretch>
            <a:fillRect/>
          </a:stretch>
        </a:blipFill>
      </dgm:spPr>
    </dgm:pt>
    <dgm:pt modelId="{B4FFD4FB-29D2-46F5-8EAC-D6A9B7898C5C}" type="pres">
      <dgm:prSet presAssocID="{6435D906-5795-49EA-8706-DF78F82CA9DA}" presName="txShp" presStyleLbl="node1" presStyleIdx="2" presStyleCnt="3" custScaleX="107773" custLinFactNeighborY="1047">
        <dgm:presLayoutVars>
          <dgm:bulletEnabled val="1"/>
        </dgm:presLayoutVars>
      </dgm:prSet>
      <dgm:spPr/>
    </dgm:pt>
  </dgm:ptLst>
  <dgm:cxnLst>
    <dgm:cxn modelId="{D83D1E10-903E-4A6E-9686-A82164F1B127}" type="presOf" srcId="{6BE3C50B-0870-4EA3-9252-F57EF20A127F}" destId="{638BCD59-BC6C-4FA1-97E2-A45F94A22E5B}" srcOrd="0" destOrd="1" presId="urn:microsoft.com/office/officeart/2005/8/layout/vList3"/>
    <dgm:cxn modelId="{6F788612-5349-495F-9B63-C42F519B6914}" srcId="{C110FFA4-C5E5-4635-BCAA-8F06895AA180}" destId="{6435D906-5795-49EA-8706-DF78F82CA9DA}" srcOrd="2" destOrd="0" parTransId="{58DFB271-F08C-4028-B161-DBDA4CDFF001}" sibTransId="{E9CD5B59-3EDA-4F5B-ADCE-506C04904C49}"/>
    <dgm:cxn modelId="{699FB465-BD7C-40A0-8166-D7945B7FF882}" type="presOf" srcId="{6435D906-5795-49EA-8706-DF78F82CA9DA}" destId="{B4FFD4FB-29D2-46F5-8EAC-D6A9B7898C5C}" srcOrd="0" destOrd="0" presId="urn:microsoft.com/office/officeart/2005/8/layout/vList3"/>
    <dgm:cxn modelId="{B7C9734F-5A0A-467F-9747-83DE6EA078E3}" srcId="{6435D906-5795-49EA-8706-DF78F82CA9DA}" destId="{168A81E6-8FB5-4F6A-9C95-2E4C5017E34A}" srcOrd="0" destOrd="0" parTransId="{F7DE7010-9D0E-403D-847A-321798BCDE65}" sibTransId="{3CB387EA-9686-4AA8-BF63-979212F92807}"/>
    <dgm:cxn modelId="{E014777B-1AB7-4295-BD12-115569652F39}" type="presOf" srcId="{D934FA92-8F58-49BC-9D7B-FA0A91BE2FEE}" destId="{EF73ED13-802A-4239-91B9-4B9C97C8CCDC}" srcOrd="0" destOrd="0" presId="urn:microsoft.com/office/officeart/2005/8/layout/vList3"/>
    <dgm:cxn modelId="{C2D9D67F-06DA-4A8E-82D3-19C8C12B974D}" srcId="{3D35F764-502E-4333-9725-6C32B9743281}" destId="{6BE3C50B-0870-4EA3-9252-F57EF20A127F}" srcOrd="0" destOrd="0" parTransId="{38273F0D-54A3-4239-B058-DA73B0E11A5D}" sibTransId="{902360A3-B757-4EE2-B558-EB693ED418FA}"/>
    <dgm:cxn modelId="{B9688184-2B70-4C50-B011-08C3AE18E5A7}" type="presOf" srcId="{168A81E6-8FB5-4F6A-9C95-2E4C5017E34A}" destId="{B4FFD4FB-29D2-46F5-8EAC-D6A9B7898C5C}" srcOrd="0" destOrd="1" presId="urn:microsoft.com/office/officeart/2005/8/layout/vList3"/>
    <dgm:cxn modelId="{AF6723A2-0F88-40EF-9E62-160AD235A9C8}" srcId="{C110FFA4-C5E5-4635-BCAA-8F06895AA180}" destId="{D934FA92-8F58-49BC-9D7B-FA0A91BE2FEE}" srcOrd="0" destOrd="0" parTransId="{9095A147-153F-416B-96F2-843E33AFB4E3}" sibTransId="{AD73CA95-215D-4939-A924-0A06DFB40E64}"/>
    <dgm:cxn modelId="{70E028BB-CA24-456B-9B75-E655572725BE}" type="presOf" srcId="{C110FFA4-C5E5-4635-BCAA-8F06895AA180}" destId="{F8B7CD5B-B775-4DD0-AD32-B79947B62FDF}" srcOrd="0" destOrd="0" presId="urn:microsoft.com/office/officeart/2005/8/layout/vList3"/>
    <dgm:cxn modelId="{5E683CC5-BDE8-40E2-9CB9-EBE8DB87C5BB}" srcId="{C110FFA4-C5E5-4635-BCAA-8F06895AA180}" destId="{3D35F764-502E-4333-9725-6C32B9743281}" srcOrd="1" destOrd="0" parTransId="{133C45A9-7E31-411F-9F88-5B09913F9E4C}" sibTransId="{402C56C7-8660-42F7-B2C8-4C8930A30936}"/>
    <dgm:cxn modelId="{3308B9E1-F4F3-4A2F-BCC1-3E148E49FCCF}" type="presOf" srcId="{D19068A9-6547-46DF-8692-A61B509D18AB}" destId="{B4FFD4FB-29D2-46F5-8EAC-D6A9B7898C5C}" srcOrd="0" destOrd="2" presId="urn:microsoft.com/office/officeart/2005/8/layout/vList3"/>
    <dgm:cxn modelId="{9B8336EF-4592-48E7-8B0E-24AE3F3218D4}" srcId="{6435D906-5795-49EA-8706-DF78F82CA9DA}" destId="{D19068A9-6547-46DF-8692-A61B509D18AB}" srcOrd="1" destOrd="0" parTransId="{B990559A-517E-460A-9F1A-87A7321E4372}" sibTransId="{C9E03397-F35B-46D8-A847-578E6C131C20}"/>
    <dgm:cxn modelId="{E07428F6-F150-4103-8C89-6592247F043A}" type="presOf" srcId="{3D35F764-502E-4333-9725-6C32B9743281}" destId="{638BCD59-BC6C-4FA1-97E2-A45F94A22E5B}" srcOrd="0" destOrd="0" presId="urn:microsoft.com/office/officeart/2005/8/layout/vList3"/>
    <dgm:cxn modelId="{7AEAA706-A5FC-47F9-AF6D-3322762F94C3}" type="presParOf" srcId="{F8B7CD5B-B775-4DD0-AD32-B79947B62FDF}" destId="{6105603D-E003-42F1-B50B-91CE0BE2EDB3}" srcOrd="0" destOrd="0" presId="urn:microsoft.com/office/officeart/2005/8/layout/vList3"/>
    <dgm:cxn modelId="{20ED2AC3-EE8F-4BE3-B325-D5BCA854690D}" type="presParOf" srcId="{6105603D-E003-42F1-B50B-91CE0BE2EDB3}" destId="{F8D36033-A27B-47B5-91CA-98A41799F54A}" srcOrd="0" destOrd="0" presId="urn:microsoft.com/office/officeart/2005/8/layout/vList3"/>
    <dgm:cxn modelId="{F1F38D63-867A-4AA9-BC03-3ED72424A347}" type="presParOf" srcId="{6105603D-E003-42F1-B50B-91CE0BE2EDB3}" destId="{EF73ED13-802A-4239-91B9-4B9C97C8CCDC}" srcOrd="1" destOrd="0" presId="urn:microsoft.com/office/officeart/2005/8/layout/vList3"/>
    <dgm:cxn modelId="{E038F46A-4B7A-4A5F-A0ED-70178DB6B15C}" type="presParOf" srcId="{F8B7CD5B-B775-4DD0-AD32-B79947B62FDF}" destId="{40C64689-37F1-4B0E-BD4C-1F5F48A60516}" srcOrd="1" destOrd="0" presId="urn:microsoft.com/office/officeart/2005/8/layout/vList3"/>
    <dgm:cxn modelId="{D673DC4C-2EF6-4B3F-AD91-30A06F88DE72}" type="presParOf" srcId="{F8B7CD5B-B775-4DD0-AD32-B79947B62FDF}" destId="{57CFE5C7-102F-4EC6-8305-2D648402DBB2}" srcOrd="2" destOrd="0" presId="urn:microsoft.com/office/officeart/2005/8/layout/vList3"/>
    <dgm:cxn modelId="{92F91E11-7075-4780-BEDC-2CCFCA2C8F40}" type="presParOf" srcId="{57CFE5C7-102F-4EC6-8305-2D648402DBB2}" destId="{5B40AFFF-5065-4920-AF18-18BEF9E48F73}" srcOrd="0" destOrd="0" presId="urn:microsoft.com/office/officeart/2005/8/layout/vList3"/>
    <dgm:cxn modelId="{B3362BAB-4935-4550-A5C5-EE7DE7880033}" type="presParOf" srcId="{57CFE5C7-102F-4EC6-8305-2D648402DBB2}" destId="{638BCD59-BC6C-4FA1-97E2-A45F94A22E5B}" srcOrd="1" destOrd="0" presId="urn:microsoft.com/office/officeart/2005/8/layout/vList3"/>
    <dgm:cxn modelId="{C223D60E-9908-4416-9197-456408CFF277}" type="presParOf" srcId="{F8B7CD5B-B775-4DD0-AD32-B79947B62FDF}" destId="{8D0C65C0-4ECA-4457-8785-1B271FC99A45}" srcOrd="3" destOrd="0" presId="urn:microsoft.com/office/officeart/2005/8/layout/vList3"/>
    <dgm:cxn modelId="{632CB891-5D24-4902-A4DA-E083D2515273}" type="presParOf" srcId="{F8B7CD5B-B775-4DD0-AD32-B79947B62FDF}" destId="{A372C63C-ED37-4E08-BF6A-0B49F5F9138C}" srcOrd="4" destOrd="0" presId="urn:microsoft.com/office/officeart/2005/8/layout/vList3"/>
    <dgm:cxn modelId="{C61BAFAE-329B-4E92-BC52-AB63EB8455A5}" type="presParOf" srcId="{A372C63C-ED37-4E08-BF6A-0B49F5F9138C}" destId="{1EC03785-E17C-4EE8-A6F1-5CE23D5C4C42}" srcOrd="0" destOrd="0" presId="urn:microsoft.com/office/officeart/2005/8/layout/vList3"/>
    <dgm:cxn modelId="{95A7EA15-E048-43B1-B397-6FEF34C0FE98}" type="presParOf" srcId="{A372C63C-ED37-4E08-BF6A-0B49F5F9138C}" destId="{B4FFD4FB-29D2-46F5-8EAC-D6A9B7898C5C}"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73ED13-802A-4239-91B9-4B9C97C8CCDC}">
      <dsp:nvSpPr>
        <dsp:cNvPr id="0" name=""/>
        <dsp:cNvSpPr/>
      </dsp:nvSpPr>
      <dsp:spPr>
        <a:xfrm rot="10800000">
          <a:off x="942059" y="79880"/>
          <a:ext cx="3939971" cy="1140404"/>
        </a:xfrm>
        <a:prstGeom prst="homePlate">
          <a:avLst/>
        </a:prstGeom>
        <a:solidFill>
          <a:schemeClr val="bg1"/>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02887" tIns="91440" rIns="85344" bIns="548640" numCol="1" spcCol="1270" anchor="ctr" anchorCtr="0">
          <a:noAutofit/>
        </a:bodyPr>
        <a:lstStyle/>
        <a:p>
          <a:pPr marL="0" lvl="0" indent="0" algn="l" defTabSz="533400">
            <a:lnSpc>
              <a:spcPct val="100000"/>
            </a:lnSpc>
            <a:spcBef>
              <a:spcPct val="0"/>
            </a:spcBef>
            <a:spcAft>
              <a:spcPct val="35000"/>
            </a:spcAft>
            <a:buNone/>
          </a:pPr>
          <a:endParaRPr lang="en-US" sz="1200" kern="1200" dirty="0">
            <a:latin typeface="+mn-lt"/>
          </a:endParaRPr>
        </a:p>
      </dsp:txBody>
      <dsp:txXfrm rot="10800000">
        <a:off x="1227160" y="79880"/>
        <a:ext cx="3654870" cy="1140404"/>
      </dsp:txXfrm>
    </dsp:sp>
    <dsp:sp modelId="{F8D36033-A27B-47B5-91CA-98A41799F54A}">
      <dsp:nvSpPr>
        <dsp:cNvPr id="0" name=""/>
        <dsp:cNvSpPr/>
      </dsp:nvSpPr>
      <dsp:spPr>
        <a:xfrm>
          <a:off x="502176" y="139740"/>
          <a:ext cx="1140404" cy="1140404"/>
        </a:xfrm>
        <a:prstGeom prst="ellipse">
          <a:avLst/>
        </a:prstGeom>
        <a:blipFill rotWithShape="1">
          <a:blip xmlns:r="http://schemas.openxmlformats.org/officeDocument/2006/relationships" r:embed="rId1"/>
          <a:srcRect/>
          <a:stretch>
            <a:fillRect l="-6000" r="-6000"/>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638BCD59-BC6C-4FA1-97E2-A45F94A22E5B}">
      <dsp:nvSpPr>
        <dsp:cNvPr id="0" name=""/>
        <dsp:cNvSpPr/>
      </dsp:nvSpPr>
      <dsp:spPr>
        <a:xfrm rot="10800000">
          <a:off x="996434" y="1514734"/>
          <a:ext cx="3867471" cy="1140404"/>
        </a:xfrm>
        <a:prstGeom prst="homePlate">
          <a:avLst/>
        </a:prstGeom>
        <a:solidFill>
          <a:schemeClr val="bg1"/>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02887" tIns="45720" rIns="85344" bIns="45720" numCol="1" spcCol="1270" anchor="t" anchorCtr="0">
          <a:noAutofit/>
        </a:bodyPr>
        <a:lstStyle/>
        <a:p>
          <a:pPr marL="0" lvl="0" indent="0" algn="l" defTabSz="533400">
            <a:lnSpc>
              <a:spcPct val="100000"/>
            </a:lnSpc>
            <a:spcBef>
              <a:spcPct val="0"/>
            </a:spcBef>
            <a:spcAft>
              <a:spcPts val="300"/>
            </a:spcAft>
            <a:buNone/>
          </a:pPr>
          <a:endParaRPr lang="en-US" sz="1200" kern="1200" dirty="0">
            <a:latin typeface="+mn-lt"/>
          </a:endParaRPr>
        </a:p>
        <a:p>
          <a:pPr marL="114300" lvl="1" indent="-114300" algn="l" defTabSz="533400" rtl="0">
            <a:lnSpc>
              <a:spcPct val="100000"/>
            </a:lnSpc>
            <a:spcBef>
              <a:spcPct val="0"/>
            </a:spcBef>
            <a:spcAft>
              <a:spcPct val="15000"/>
            </a:spcAft>
            <a:buChar char="•"/>
          </a:pPr>
          <a:endParaRPr lang="en-US" sz="1200" kern="1200" dirty="0">
            <a:latin typeface="+mn-lt"/>
          </a:endParaRPr>
        </a:p>
      </dsp:txBody>
      <dsp:txXfrm rot="10800000">
        <a:off x="1281535" y="1514734"/>
        <a:ext cx="3582370" cy="1140404"/>
      </dsp:txXfrm>
    </dsp:sp>
    <dsp:sp modelId="{5B40AFFF-5065-4920-AF18-18BEF9E48F73}">
      <dsp:nvSpPr>
        <dsp:cNvPr id="0" name=""/>
        <dsp:cNvSpPr/>
      </dsp:nvSpPr>
      <dsp:spPr>
        <a:xfrm>
          <a:off x="519298" y="1514734"/>
          <a:ext cx="1140404" cy="1140404"/>
        </a:xfrm>
        <a:prstGeom prst="ellipse">
          <a:avLst/>
        </a:prstGeom>
        <a:blipFill rotWithShape="1">
          <a:blip xmlns:r="http://schemas.openxmlformats.org/officeDocument/2006/relationships" r:embed="rId2"/>
          <a:srcRect/>
          <a:stretch>
            <a:fillRect l="-38000" r="-38000"/>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B4FFD4FB-29D2-46F5-8EAC-D6A9B7898C5C}">
      <dsp:nvSpPr>
        <dsp:cNvPr id="0" name=""/>
        <dsp:cNvSpPr/>
      </dsp:nvSpPr>
      <dsp:spPr>
        <a:xfrm rot="10800000">
          <a:off x="982995" y="2965947"/>
          <a:ext cx="3885389" cy="1140404"/>
        </a:xfrm>
        <a:prstGeom prst="homePlate">
          <a:avLst/>
        </a:prstGeom>
        <a:solidFill>
          <a:schemeClr val="bg1"/>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02887" tIns="45720" rIns="85344" bIns="45720" numCol="1" spcCol="1270" anchor="t" anchorCtr="0">
          <a:noAutofit/>
        </a:bodyPr>
        <a:lstStyle/>
        <a:p>
          <a:pPr marL="0" lvl="0" indent="0" algn="l" defTabSz="533400">
            <a:lnSpc>
              <a:spcPct val="90000"/>
            </a:lnSpc>
            <a:spcBef>
              <a:spcPct val="0"/>
            </a:spcBef>
            <a:spcAft>
              <a:spcPct val="35000"/>
            </a:spcAft>
            <a:buNone/>
          </a:pPr>
          <a:endParaRPr lang="en-US" sz="1200" kern="1200" dirty="0"/>
        </a:p>
        <a:p>
          <a:pPr marL="114300" lvl="1" indent="-114300" algn="l" defTabSz="533400" rtl="0">
            <a:lnSpc>
              <a:spcPct val="90000"/>
            </a:lnSpc>
            <a:spcBef>
              <a:spcPct val="0"/>
            </a:spcBef>
            <a:spcAft>
              <a:spcPct val="15000"/>
            </a:spcAft>
            <a:buChar char="•"/>
          </a:pPr>
          <a:endParaRPr lang="en-US" sz="1200" kern="1200" dirty="0"/>
        </a:p>
        <a:p>
          <a:pPr marL="114300" lvl="1" indent="-114300" algn="l" defTabSz="533400" rtl="0">
            <a:lnSpc>
              <a:spcPct val="90000"/>
            </a:lnSpc>
            <a:spcBef>
              <a:spcPct val="0"/>
            </a:spcBef>
            <a:spcAft>
              <a:spcPct val="15000"/>
            </a:spcAft>
            <a:buChar char="•"/>
          </a:pPr>
          <a:endParaRPr lang="en-US" sz="1200" kern="1200" dirty="0"/>
        </a:p>
      </dsp:txBody>
      <dsp:txXfrm rot="10800000">
        <a:off x="1268096" y="2965947"/>
        <a:ext cx="3600288" cy="1140404"/>
      </dsp:txXfrm>
    </dsp:sp>
    <dsp:sp modelId="{1EC03785-E17C-4EE8-A6F1-5CE23D5C4C42}">
      <dsp:nvSpPr>
        <dsp:cNvPr id="0" name=""/>
        <dsp:cNvSpPr/>
      </dsp:nvSpPr>
      <dsp:spPr>
        <a:xfrm>
          <a:off x="562533" y="2965947"/>
          <a:ext cx="1140404" cy="1140404"/>
        </a:xfrm>
        <a:prstGeom prst="ellipse">
          <a:avLst/>
        </a:prstGeom>
        <a:blipFill rotWithShape="1">
          <a:blip xmlns:r="http://schemas.openxmlformats.org/officeDocument/2006/relationships" r:embed="rId3"/>
          <a:srcRect/>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3408"/>
          </a:xfrm>
          <a:prstGeom prst="rect">
            <a:avLst/>
          </a:prstGeom>
        </p:spPr>
        <p:txBody>
          <a:bodyPr vert="horz" lIns="92519" tIns="46259" rIns="92519" bIns="46259" rtlCol="0"/>
          <a:lstStyle>
            <a:lvl1pPr algn="l">
              <a:defRPr sz="1200"/>
            </a:lvl1pPr>
          </a:lstStyle>
          <a:p>
            <a:endParaRPr lang="en-US"/>
          </a:p>
        </p:txBody>
      </p:sp>
      <p:sp>
        <p:nvSpPr>
          <p:cNvPr id="3" name="Date Placeholder 2"/>
          <p:cNvSpPr>
            <a:spLocks noGrp="1"/>
          </p:cNvSpPr>
          <p:nvPr>
            <p:ph type="dt" idx="1"/>
          </p:nvPr>
        </p:nvSpPr>
        <p:spPr>
          <a:xfrm>
            <a:off x="3970939" y="0"/>
            <a:ext cx="3037840" cy="463408"/>
          </a:xfrm>
          <a:prstGeom prst="rect">
            <a:avLst/>
          </a:prstGeom>
        </p:spPr>
        <p:txBody>
          <a:bodyPr vert="horz" lIns="92519" tIns="46259" rIns="92519" bIns="46259" rtlCol="0"/>
          <a:lstStyle>
            <a:lvl1pPr algn="r">
              <a:defRPr sz="1200"/>
            </a:lvl1pPr>
          </a:lstStyle>
          <a:p>
            <a:fld id="{C700E446-8E4D-43A5-941F-987DD2C561A4}" type="datetimeFigureOut">
              <a:rPr lang="en-US" smtClean="0"/>
              <a:t>6/21/2024</a:t>
            </a:fld>
            <a:endParaRPr lang="en-US"/>
          </a:p>
        </p:txBody>
      </p:sp>
      <p:sp>
        <p:nvSpPr>
          <p:cNvPr id="4" name="Slide Image Placeholder 3"/>
          <p:cNvSpPr>
            <a:spLocks noGrp="1" noRot="1" noChangeAspect="1"/>
          </p:cNvSpPr>
          <p:nvPr>
            <p:ph type="sldImg" idx="2"/>
          </p:nvPr>
        </p:nvSpPr>
        <p:spPr>
          <a:xfrm>
            <a:off x="1427163" y="1154113"/>
            <a:ext cx="4156075" cy="3117850"/>
          </a:xfrm>
          <a:prstGeom prst="rect">
            <a:avLst/>
          </a:prstGeom>
          <a:noFill/>
          <a:ln w="12700">
            <a:solidFill>
              <a:prstClr val="black"/>
            </a:solidFill>
          </a:ln>
        </p:spPr>
        <p:txBody>
          <a:bodyPr vert="horz" lIns="92519" tIns="46259" rIns="92519" bIns="46259" rtlCol="0" anchor="ctr"/>
          <a:lstStyle/>
          <a:p>
            <a:endParaRPr lang="en-US"/>
          </a:p>
        </p:txBody>
      </p:sp>
      <p:sp>
        <p:nvSpPr>
          <p:cNvPr id="5" name="Notes Placeholder 4"/>
          <p:cNvSpPr>
            <a:spLocks noGrp="1"/>
          </p:cNvSpPr>
          <p:nvPr>
            <p:ph type="body" sz="quarter" idx="3"/>
          </p:nvPr>
        </p:nvSpPr>
        <p:spPr>
          <a:xfrm>
            <a:off x="701040" y="4444862"/>
            <a:ext cx="5608320" cy="3636705"/>
          </a:xfrm>
          <a:prstGeom prst="rect">
            <a:avLst/>
          </a:prstGeom>
        </p:spPr>
        <p:txBody>
          <a:bodyPr vert="horz" lIns="92519" tIns="46259" rIns="92519" bIns="4625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70"/>
            <a:ext cx="3037840" cy="463407"/>
          </a:xfrm>
          <a:prstGeom prst="rect">
            <a:avLst/>
          </a:prstGeom>
        </p:spPr>
        <p:txBody>
          <a:bodyPr vert="horz" lIns="92519" tIns="46259" rIns="92519" bIns="46259"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772670"/>
            <a:ext cx="3037840" cy="463407"/>
          </a:xfrm>
          <a:prstGeom prst="rect">
            <a:avLst/>
          </a:prstGeom>
        </p:spPr>
        <p:txBody>
          <a:bodyPr vert="horz" lIns="92519" tIns="46259" rIns="92519" bIns="46259" rtlCol="0" anchor="b"/>
          <a:lstStyle>
            <a:lvl1pPr algn="r">
              <a:defRPr sz="1200"/>
            </a:lvl1pPr>
          </a:lstStyle>
          <a:p>
            <a:fld id="{D58A6BED-EBBA-4965-970E-B780894C51CA}" type="slidenum">
              <a:rPr lang="en-US" smtClean="0"/>
              <a:t>‹#›</a:t>
            </a:fld>
            <a:endParaRPr lang="en-US"/>
          </a:p>
        </p:txBody>
      </p:sp>
    </p:spTree>
    <p:extLst>
      <p:ext uri="{BB962C8B-B14F-4D97-AF65-F5344CB8AC3E}">
        <p14:creationId xmlns:p14="http://schemas.microsoft.com/office/powerpoint/2010/main" val="1741664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8A6BED-EBBA-4965-970E-B780894C51CA}" type="slidenum">
              <a:rPr lang="en-US" smtClean="0"/>
              <a:t>2</a:t>
            </a:fld>
            <a:endParaRPr lang="en-US"/>
          </a:p>
        </p:txBody>
      </p:sp>
    </p:spTree>
    <p:extLst>
      <p:ext uri="{BB962C8B-B14F-4D97-AF65-F5344CB8AC3E}">
        <p14:creationId xmlns:p14="http://schemas.microsoft.com/office/powerpoint/2010/main" val="41529342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8A6BED-EBBA-4965-970E-B780894C51CA}" type="slidenum">
              <a:rPr lang="en-US" smtClean="0"/>
              <a:t>3</a:t>
            </a:fld>
            <a:endParaRPr lang="en-US"/>
          </a:p>
        </p:txBody>
      </p:sp>
    </p:spTree>
    <p:extLst>
      <p:ext uri="{BB962C8B-B14F-4D97-AF65-F5344CB8AC3E}">
        <p14:creationId xmlns:p14="http://schemas.microsoft.com/office/powerpoint/2010/main" val="30575751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05F116A-F8A3-487E-947C-9E983C6810C2}" type="slidenum">
              <a:rPr kumimoji="0" lang="en-US" sz="1200" b="0" i="0" u="none" strike="noStrike" kern="1200" cap="none" spc="0" normalizeH="0" baseline="0" noProof="0">
                <a:ln>
                  <a:noFill/>
                </a:ln>
                <a:solidFill>
                  <a:prstClr val="black"/>
                </a:solidFill>
                <a:effectLst/>
                <a:uLnTx/>
                <a:uFillTx/>
                <a:latin typeface="Arial" charset="0"/>
                <a:ea typeface="ＭＳ Ｐゴシック"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Arial" charset="0"/>
              <a:ea typeface="ＭＳ Ｐゴシック" pitchFamily="1" charset="-128"/>
              <a:cs typeface="+mn-cs"/>
            </a:endParaRPr>
          </a:p>
        </p:txBody>
      </p:sp>
      <p:sp>
        <p:nvSpPr>
          <p:cNvPr id="5122" name="Rectangle 2"/>
          <p:cNvSpPr>
            <a:spLocks noGrp="1" noRot="1" noChangeAspect="1" noChangeArrowheads="1" noTextEdit="1"/>
          </p:cNvSpPr>
          <p:nvPr>
            <p:ph type="sldImg"/>
          </p:nvPr>
        </p:nvSpPr>
        <p:spPr>
          <a:xfrm>
            <a:off x="1130300" y="681038"/>
            <a:ext cx="4618038" cy="3463925"/>
          </a:xfrm>
          <a:ln/>
        </p:spPr>
      </p:sp>
      <p:sp>
        <p:nvSpPr>
          <p:cNvPr id="5123"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5878587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7BE8D4A-4183-447E-B7B1-3FA75F230638}" type="slidenum">
              <a:rPr kumimoji="0" lang="en-US" sz="1200" b="0" i="0" u="none" strike="noStrike" kern="1200" cap="none" spc="0" normalizeH="0" baseline="0" noProof="0" smtClean="0">
                <a:ln>
                  <a:noFill/>
                </a:ln>
                <a:solidFill>
                  <a:srgbClr val="000000"/>
                </a:solidFill>
                <a:effectLst/>
                <a:uLnTx/>
                <a:uFillTx/>
                <a:latin typeface="Arial" charset="0"/>
                <a:ea typeface="ＭＳ Ｐゴシック"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000000"/>
              </a:solidFill>
              <a:effectLst/>
              <a:uLnTx/>
              <a:uFillTx/>
              <a:latin typeface="Arial" charset="0"/>
              <a:ea typeface="ＭＳ Ｐゴシック" pitchFamily="1" charset="-128"/>
              <a:cs typeface="+mn-cs"/>
            </a:endParaRPr>
          </a:p>
        </p:txBody>
      </p:sp>
    </p:spTree>
    <p:extLst>
      <p:ext uri="{BB962C8B-B14F-4D97-AF65-F5344CB8AC3E}">
        <p14:creationId xmlns:p14="http://schemas.microsoft.com/office/powerpoint/2010/main" val="27570335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7BE8D4A-4183-447E-B7B1-3FA75F230638}" type="slidenum">
              <a:rPr kumimoji="0" lang="en-US" sz="1200" b="0" i="0" u="none" strike="noStrike" kern="1200" cap="none" spc="0" normalizeH="0" baseline="0" noProof="0" smtClean="0">
                <a:ln>
                  <a:noFill/>
                </a:ln>
                <a:solidFill>
                  <a:srgbClr val="000000"/>
                </a:solidFill>
                <a:effectLst/>
                <a:uLnTx/>
                <a:uFillTx/>
                <a:latin typeface="Arial" charset="0"/>
                <a:ea typeface="ＭＳ Ｐゴシック"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000000"/>
              </a:solidFill>
              <a:effectLst/>
              <a:uLnTx/>
              <a:uFillTx/>
              <a:latin typeface="Arial" charset="0"/>
              <a:ea typeface="ＭＳ Ｐゴシック" pitchFamily="1" charset="-128"/>
              <a:cs typeface="+mn-cs"/>
            </a:endParaRPr>
          </a:p>
        </p:txBody>
      </p:sp>
    </p:spTree>
    <p:extLst>
      <p:ext uri="{BB962C8B-B14F-4D97-AF65-F5344CB8AC3E}">
        <p14:creationId xmlns:p14="http://schemas.microsoft.com/office/powerpoint/2010/main" val="29106543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7BE8D4A-4183-447E-B7B1-3FA75F230638}" type="slidenum">
              <a:rPr kumimoji="0" lang="en-US" sz="1200" b="0" i="0" u="none" strike="noStrike" kern="1200" cap="none" spc="0" normalizeH="0" baseline="0" noProof="0" smtClean="0">
                <a:ln>
                  <a:noFill/>
                </a:ln>
                <a:solidFill>
                  <a:srgbClr val="000000"/>
                </a:solidFill>
                <a:effectLst/>
                <a:uLnTx/>
                <a:uFillTx/>
                <a:latin typeface="Arial" charset="0"/>
                <a:ea typeface="ＭＳ Ｐゴシック"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a:ln>
                <a:noFill/>
              </a:ln>
              <a:solidFill>
                <a:srgbClr val="000000"/>
              </a:solidFill>
              <a:effectLst/>
              <a:uLnTx/>
              <a:uFillTx/>
              <a:latin typeface="Arial" charset="0"/>
              <a:ea typeface="ＭＳ Ｐゴシック" pitchFamily="1" charset="-128"/>
              <a:cs typeface="+mn-cs"/>
            </a:endParaRPr>
          </a:p>
        </p:txBody>
      </p:sp>
    </p:spTree>
    <p:extLst>
      <p:ext uri="{BB962C8B-B14F-4D97-AF65-F5344CB8AC3E}">
        <p14:creationId xmlns:p14="http://schemas.microsoft.com/office/powerpoint/2010/main" val="19398909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7BE8D4A-4183-447E-B7B1-3FA75F230638}" type="slidenum">
              <a:rPr kumimoji="0" lang="en-US" sz="1200" b="0" i="0" u="none" strike="noStrike" kern="1200" cap="none" spc="0" normalizeH="0" baseline="0" noProof="0" smtClean="0">
                <a:ln>
                  <a:noFill/>
                </a:ln>
                <a:solidFill>
                  <a:srgbClr val="000000"/>
                </a:solidFill>
                <a:effectLst/>
                <a:uLnTx/>
                <a:uFillTx/>
                <a:latin typeface="Arial" charset="0"/>
                <a:ea typeface="ＭＳ Ｐゴシック"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10</a:t>
            </a:fld>
            <a:endParaRPr kumimoji="0" lang="en-US" sz="1200" b="0" i="0" u="none" strike="noStrike" kern="1200" cap="none" spc="0" normalizeH="0" baseline="0" noProof="0" dirty="0">
              <a:ln>
                <a:noFill/>
              </a:ln>
              <a:solidFill>
                <a:srgbClr val="000000"/>
              </a:solidFill>
              <a:effectLst/>
              <a:uLnTx/>
              <a:uFillTx/>
              <a:latin typeface="Arial" charset="0"/>
              <a:ea typeface="ＭＳ Ｐゴシック" pitchFamily="1" charset="-128"/>
              <a:cs typeface="+mn-cs"/>
            </a:endParaRPr>
          </a:p>
        </p:txBody>
      </p:sp>
    </p:spTree>
    <p:extLst>
      <p:ext uri="{BB962C8B-B14F-4D97-AF65-F5344CB8AC3E}">
        <p14:creationId xmlns:p14="http://schemas.microsoft.com/office/powerpoint/2010/main" val="12632412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7BE8D4A-4183-447E-B7B1-3FA75F230638}" type="slidenum">
              <a:rPr kumimoji="0" lang="en-US" sz="1200" b="0" i="0" u="none" strike="noStrike" kern="1200" cap="none" spc="0" normalizeH="0" baseline="0" noProof="0" smtClean="0">
                <a:ln>
                  <a:noFill/>
                </a:ln>
                <a:solidFill>
                  <a:srgbClr val="000000"/>
                </a:solidFill>
                <a:effectLst/>
                <a:uLnTx/>
                <a:uFillTx/>
                <a:latin typeface="Arial" charset="0"/>
                <a:ea typeface="ＭＳ Ｐゴシック"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a:ln>
                <a:noFill/>
              </a:ln>
              <a:solidFill>
                <a:srgbClr val="000000"/>
              </a:solidFill>
              <a:effectLst/>
              <a:uLnTx/>
              <a:uFillTx/>
              <a:latin typeface="Arial" charset="0"/>
              <a:ea typeface="ＭＳ Ｐゴシック" pitchFamily="1" charset="-128"/>
              <a:cs typeface="+mn-cs"/>
            </a:endParaRPr>
          </a:p>
        </p:txBody>
      </p:sp>
    </p:spTree>
    <p:extLst>
      <p:ext uri="{BB962C8B-B14F-4D97-AF65-F5344CB8AC3E}">
        <p14:creationId xmlns:p14="http://schemas.microsoft.com/office/powerpoint/2010/main" val="34355743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7BE8D4A-4183-447E-B7B1-3FA75F230638}" type="slidenum">
              <a:rPr kumimoji="0" lang="en-US" sz="1200" b="0" i="0" u="none" strike="noStrike" kern="1200" cap="none" spc="0" normalizeH="0" baseline="0" noProof="0" smtClean="0">
                <a:ln>
                  <a:noFill/>
                </a:ln>
                <a:solidFill>
                  <a:srgbClr val="000000"/>
                </a:solidFill>
                <a:effectLst/>
                <a:uLnTx/>
                <a:uFillTx/>
                <a:latin typeface="Arial" charset="0"/>
                <a:ea typeface="ＭＳ Ｐゴシック"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12</a:t>
            </a:fld>
            <a:endParaRPr kumimoji="0" lang="en-US" sz="1200" b="0" i="0" u="none" strike="noStrike" kern="1200" cap="none" spc="0" normalizeH="0" baseline="0" noProof="0" dirty="0">
              <a:ln>
                <a:noFill/>
              </a:ln>
              <a:solidFill>
                <a:srgbClr val="000000"/>
              </a:solidFill>
              <a:effectLst/>
              <a:uLnTx/>
              <a:uFillTx/>
              <a:latin typeface="Arial" charset="0"/>
              <a:ea typeface="ＭＳ Ｐゴシック" pitchFamily="1" charset="-128"/>
              <a:cs typeface="+mn-cs"/>
            </a:endParaRPr>
          </a:p>
        </p:txBody>
      </p:sp>
    </p:spTree>
    <p:extLst>
      <p:ext uri="{BB962C8B-B14F-4D97-AF65-F5344CB8AC3E}">
        <p14:creationId xmlns:p14="http://schemas.microsoft.com/office/powerpoint/2010/main" val="4181218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7BE8D4A-4183-447E-B7B1-3FA75F230638}" type="slidenum">
              <a:rPr kumimoji="0" lang="en-US" sz="1200" b="0" i="0" u="none" strike="noStrike" kern="1200" cap="none" spc="0" normalizeH="0" baseline="0" noProof="0" smtClean="0">
                <a:ln>
                  <a:noFill/>
                </a:ln>
                <a:solidFill>
                  <a:srgbClr val="000000"/>
                </a:solidFill>
                <a:effectLst/>
                <a:uLnTx/>
                <a:uFillTx/>
                <a:latin typeface="Arial" charset="0"/>
                <a:ea typeface="ＭＳ Ｐゴシック"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en-US" sz="1200" b="0" i="0" u="none" strike="noStrike" kern="1200" cap="none" spc="0" normalizeH="0" baseline="0" noProof="0" dirty="0">
              <a:ln>
                <a:noFill/>
              </a:ln>
              <a:solidFill>
                <a:srgbClr val="000000"/>
              </a:solidFill>
              <a:effectLst/>
              <a:uLnTx/>
              <a:uFillTx/>
              <a:latin typeface="Arial" charset="0"/>
              <a:ea typeface="ＭＳ Ｐゴシック" pitchFamily="1" charset="-128"/>
              <a:cs typeface="+mn-cs"/>
            </a:endParaRPr>
          </a:p>
        </p:txBody>
      </p:sp>
    </p:spTree>
    <p:extLst>
      <p:ext uri="{BB962C8B-B14F-4D97-AF65-F5344CB8AC3E}">
        <p14:creationId xmlns:p14="http://schemas.microsoft.com/office/powerpoint/2010/main" val="35767133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7BE8D4A-4183-447E-B7B1-3FA75F230638}" type="slidenum">
              <a:rPr kumimoji="0" lang="en-US" sz="1200" b="0" i="0" u="none" strike="noStrike" kern="1200" cap="none" spc="0" normalizeH="0" baseline="0" noProof="0" smtClean="0">
                <a:ln>
                  <a:noFill/>
                </a:ln>
                <a:solidFill>
                  <a:srgbClr val="000000"/>
                </a:solidFill>
                <a:effectLst/>
                <a:uLnTx/>
                <a:uFillTx/>
                <a:latin typeface="Arial" charset="0"/>
                <a:ea typeface="ＭＳ Ｐゴシック"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en-US" sz="1200" b="0" i="0" u="none" strike="noStrike" kern="1200" cap="none" spc="0" normalizeH="0" baseline="0" noProof="0" dirty="0">
              <a:ln>
                <a:noFill/>
              </a:ln>
              <a:solidFill>
                <a:srgbClr val="000000"/>
              </a:solidFill>
              <a:effectLst/>
              <a:uLnTx/>
              <a:uFillTx/>
              <a:latin typeface="Arial" charset="0"/>
              <a:ea typeface="ＭＳ Ｐゴシック" pitchFamily="1" charset="-128"/>
              <a:cs typeface="+mn-cs"/>
            </a:endParaRPr>
          </a:p>
        </p:txBody>
      </p:sp>
    </p:spTree>
    <p:extLst>
      <p:ext uri="{BB962C8B-B14F-4D97-AF65-F5344CB8AC3E}">
        <p14:creationId xmlns:p14="http://schemas.microsoft.com/office/powerpoint/2010/main" val="42872237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8A6BED-EBBA-4965-970E-B780894C51CA}" type="slidenum">
              <a:rPr lang="en-US" smtClean="0"/>
              <a:t>17</a:t>
            </a:fld>
            <a:endParaRPr lang="en-US"/>
          </a:p>
        </p:txBody>
      </p:sp>
    </p:spTree>
    <p:extLst>
      <p:ext uri="{BB962C8B-B14F-4D97-AF65-F5344CB8AC3E}">
        <p14:creationId xmlns:p14="http://schemas.microsoft.com/office/powerpoint/2010/main" val="28953468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Hello and welcome to today’s Military Spouse Employment Partnership Potential Partner Overview</a:t>
            </a:r>
          </a:p>
          <a:p>
            <a:pPr marL="171450" indent="-171450">
              <a:buFont typeface="Arial" panose="020B0604020202020204" pitchFamily="34" charset="0"/>
              <a:buChar char="•"/>
            </a:pPr>
            <a:r>
              <a:rPr lang="en-US" dirty="0"/>
              <a:t>I cannot emphasize how appreciative we are that you are not only taking the time out of your schedules to join us today, but that your organization is considering joining more than 600 employer partners that have committed to recruiting, hiring, retaining, and promoting military spouses</a:t>
            </a:r>
          </a:p>
          <a:p>
            <a:pPr marL="171450" indent="-171450">
              <a:buFont typeface="Arial" panose="020B0604020202020204" pitchFamily="34" charset="0"/>
              <a:buChar char="•"/>
            </a:pPr>
            <a:r>
              <a:rPr lang="en-US" dirty="0"/>
              <a:t>As mentioned, my name is Eddy Mentzer and I serve within the Office of the Deputy Assistant Secretary of Defense for Military Community and Family Policy as an Associate Director</a:t>
            </a:r>
          </a:p>
          <a:p>
            <a:pPr marL="171450" indent="-171450">
              <a:buFont typeface="Arial" panose="020B0604020202020204" pitchFamily="34" charset="0"/>
              <a:buChar char="•"/>
            </a:pPr>
            <a:r>
              <a:rPr lang="en-US" dirty="0"/>
              <a:t>In my role, I oversee the Department of Defense’s spouse employment portfolio</a:t>
            </a:r>
          </a:p>
          <a:p>
            <a:pPr marL="171450" indent="-171450">
              <a:buFont typeface="Arial" panose="020B0604020202020204" pitchFamily="34" charset="0"/>
              <a:buChar char="•"/>
            </a:pPr>
            <a:r>
              <a:rPr lang="en-US" dirty="0"/>
              <a:t>I also happen to be a military spouse myself of 2e years and counting and have experienced many of the same challenges that military spouses around the world face in achieving and maintaining meaningful careers</a:t>
            </a:r>
          </a:p>
          <a:p>
            <a:pPr marL="171450" indent="-171450">
              <a:buFont typeface="Arial" panose="020B0604020202020204" pitchFamily="34" charset="0"/>
              <a:buChar char="•"/>
            </a:pPr>
            <a:r>
              <a:rPr lang="en-US" dirty="0"/>
              <a:t>Throughout the presentation, you will see a lot of acronyms because that is how we speak in the DoD…keep me honest and if I do not explain an acronym or spell it out, use the chat pod to let me know</a:t>
            </a:r>
          </a:p>
          <a:p>
            <a:pPr marL="171450" indent="-171450">
              <a:buFont typeface="Arial" panose="020B0604020202020204" pitchFamily="34" charset="0"/>
              <a:buChar char="•"/>
            </a:pPr>
            <a:r>
              <a:rPr lang="en-US" dirty="0"/>
              <a:t>And do not hesitate to put any questions you might have in the3 chat pod.  Today’s presentation is about giving you additional background as you move through the vetting process and if you have a question, I guarantee others probably are thinking the same thing.</a:t>
            </a:r>
          </a:p>
          <a:p>
            <a:pPr marL="171450" indent="-171450">
              <a:buFont typeface="Arial" panose="020B0604020202020204" pitchFamily="34" charset="0"/>
              <a:buChar char="•"/>
            </a:pPr>
            <a:r>
              <a:rPr lang="en-US" dirty="0"/>
              <a:t>We also have a great team in the background that will be answering your questions in the chat, but we will also save some time at the end for additional questions.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marL="0" marR="0" lvl="0" indent="0" algn="r" defTabSz="571500" rtl="0" eaLnBrk="1" fontAlgn="auto" latinLnBrk="0" hangingPunct="1">
              <a:lnSpc>
                <a:spcPct val="100000"/>
              </a:lnSpc>
              <a:spcBef>
                <a:spcPts val="0"/>
              </a:spcBef>
              <a:spcAft>
                <a:spcPts val="0"/>
              </a:spcAft>
              <a:buClrTx/>
              <a:buSzTx/>
              <a:buFontTx/>
              <a:buNone/>
              <a:tabLst/>
              <a:defRPr/>
            </a:pPr>
            <a:fld id="{C925F789-5C1B-7042-8240-4B2145EBD5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5715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18763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Our newest initiative is MSCAP, or the Military Spouse Career Accelerator Pilot</a:t>
            </a:r>
          </a:p>
          <a:p>
            <a:pPr marL="171450" indent="-171450">
              <a:buFont typeface="Arial" panose="020B0604020202020204" pitchFamily="34" charset="0"/>
              <a:buChar char="•"/>
            </a:pPr>
            <a:r>
              <a:rPr lang="en-US" dirty="0"/>
              <a:t>This one might be of particular interest to you as employers.</a:t>
            </a:r>
          </a:p>
          <a:p>
            <a:pPr marL="171450" indent="-171450">
              <a:buFont typeface="Arial" panose="020B0604020202020204" pitchFamily="34" charset="0"/>
              <a:buChar char="•"/>
            </a:pPr>
            <a:r>
              <a:rPr lang="en-US" dirty="0"/>
              <a:t>MSCAP is a competitive, 12-week, paid fellowship where employer hosts can select from an amazing talent pool of military spouses</a:t>
            </a:r>
          </a:p>
          <a:p>
            <a:pPr marL="171450" indent="-171450">
              <a:buFont typeface="Arial" panose="020B0604020202020204" pitchFamily="34" charset="0"/>
              <a:buChar char="•"/>
            </a:pPr>
            <a:r>
              <a:rPr lang="en-US" dirty="0"/>
              <a:t>We currently have more than 600 spouses fully registered in MSCAP and being pushed to employer hosts each month</a:t>
            </a:r>
          </a:p>
          <a:p>
            <a:pPr marL="171450" indent="-171450">
              <a:buFont typeface="Arial" panose="020B0604020202020204" pitchFamily="34" charset="0"/>
              <a:buChar char="•"/>
            </a:pPr>
            <a:r>
              <a:rPr lang="en-US" dirty="0"/>
              <a:t>Let me tell you about the participating spouses</a:t>
            </a:r>
          </a:p>
          <a:p>
            <a:pPr marL="171450" indent="-171450">
              <a:buFont typeface="Arial" panose="020B0604020202020204" pitchFamily="34" charset="0"/>
              <a:buChar char="•"/>
            </a:pPr>
            <a:r>
              <a:rPr lang="en-US" dirty="0"/>
              <a:t>These are career ready military spouses …of the more than 170 that have been placed into fellowships since January of this year, more than 90% have a 4 year degree and more than 30% have advanced degrees.</a:t>
            </a:r>
          </a:p>
          <a:p>
            <a:pPr marL="171450" indent="-171450">
              <a:buFont typeface="Arial" panose="020B0604020202020204" pitchFamily="34" charset="0"/>
              <a:buChar char="•"/>
            </a:pPr>
            <a:r>
              <a:rPr lang="en-US" dirty="0"/>
              <a:t>This is a great opportunity to bring in a potential candidate and have the Department of Defense pay them for 12 weeks.</a:t>
            </a:r>
          </a:p>
          <a:p>
            <a:pPr marL="171450" indent="-171450">
              <a:buFont typeface="Arial" panose="020B0604020202020204" pitchFamily="34" charset="0"/>
              <a:buChar char="•"/>
            </a:pPr>
            <a:r>
              <a:rPr lang="en-US" dirty="0"/>
              <a:t>The goal of the initiative is to have spouses converted from fellow to employed at the conclusion of the fellowship</a:t>
            </a:r>
          </a:p>
          <a:p>
            <a:pPr marL="171450" indent="-171450">
              <a:buFont typeface="Arial" panose="020B0604020202020204" pitchFamily="34" charset="0"/>
              <a:buChar char="•"/>
            </a:pPr>
            <a:r>
              <a:rPr lang="en-US" dirty="0"/>
              <a:t>We are looking for employer hosts who have employment opportunities and want to host MSCAP fellows</a:t>
            </a:r>
          </a:p>
          <a:p>
            <a:pPr marL="171450" indent="-171450">
              <a:buFont typeface="Arial" panose="020B0604020202020204" pitchFamily="34" charset="0"/>
              <a:buChar char="•"/>
            </a:pPr>
            <a:r>
              <a:rPr lang="en-US" dirty="0"/>
              <a:t>The team has dropped information on becoming an MSCAP host in the chat.</a:t>
            </a:r>
          </a:p>
          <a:p>
            <a:pPr marL="171450" indent="-171450">
              <a:buFont typeface="Arial" panose="020B0604020202020204" pitchFamily="34" charset="0"/>
              <a:buChar char="•"/>
            </a:pPr>
            <a:r>
              <a:rPr lang="en-US" dirty="0"/>
              <a:t>MSCAP is a separate initiative from MSEP, but many of our MSEP partners are hosting fellows or becoming employer hosts</a:t>
            </a:r>
          </a:p>
          <a:p>
            <a:pPr marL="0" indent="0">
              <a:buFont typeface="Arial" panose="020B0604020202020204" pitchFamily="34" charset="0"/>
              <a:buNone/>
            </a:pP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marL="0" marR="0" lvl="0" indent="0" algn="r" defTabSz="571500" rtl="0" eaLnBrk="1" fontAlgn="auto" latinLnBrk="0" hangingPunct="1">
              <a:lnSpc>
                <a:spcPct val="100000"/>
              </a:lnSpc>
              <a:spcBef>
                <a:spcPts val="0"/>
              </a:spcBef>
              <a:spcAft>
                <a:spcPts val="0"/>
              </a:spcAft>
              <a:buClrTx/>
              <a:buSzTx/>
              <a:buFontTx/>
              <a:buNone/>
              <a:tabLst/>
              <a:defRPr/>
            </a:pPr>
            <a:fld id="{C925F789-5C1B-7042-8240-4B2145EBD5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5715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54137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Our newest initiative is MSCAP, or the Military Spouse Career Accelerator Pilot</a:t>
            </a:r>
          </a:p>
          <a:p>
            <a:pPr marL="171450" indent="-171450">
              <a:buFont typeface="Arial" panose="020B0604020202020204" pitchFamily="34" charset="0"/>
              <a:buChar char="•"/>
            </a:pPr>
            <a:r>
              <a:rPr lang="en-US" dirty="0"/>
              <a:t>This one might be of particular interest to you as employers.</a:t>
            </a:r>
          </a:p>
          <a:p>
            <a:pPr marL="171450" indent="-171450">
              <a:buFont typeface="Arial" panose="020B0604020202020204" pitchFamily="34" charset="0"/>
              <a:buChar char="•"/>
            </a:pPr>
            <a:r>
              <a:rPr lang="en-US" dirty="0"/>
              <a:t>MSCAP is a competitive, 12-week, paid fellowship where employer hosts can select from an amazing talent pool of military spouses</a:t>
            </a:r>
          </a:p>
          <a:p>
            <a:pPr marL="171450" indent="-171450">
              <a:buFont typeface="Arial" panose="020B0604020202020204" pitchFamily="34" charset="0"/>
              <a:buChar char="•"/>
            </a:pPr>
            <a:r>
              <a:rPr lang="en-US" dirty="0"/>
              <a:t>We currently have more than 600 spouses fully registered in MSCAP and being pushed to employer hosts each month</a:t>
            </a:r>
          </a:p>
          <a:p>
            <a:pPr marL="171450" indent="-171450">
              <a:buFont typeface="Arial" panose="020B0604020202020204" pitchFamily="34" charset="0"/>
              <a:buChar char="•"/>
            </a:pPr>
            <a:r>
              <a:rPr lang="en-US" dirty="0"/>
              <a:t>Let me tell you about the participating spouses</a:t>
            </a:r>
          </a:p>
          <a:p>
            <a:pPr marL="171450" indent="-171450">
              <a:buFont typeface="Arial" panose="020B0604020202020204" pitchFamily="34" charset="0"/>
              <a:buChar char="•"/>
            </a:pPr>
            <a:r>
              <a:rPr lang="en-US" dirty="0"/>
              <a:t>These are career ready military spouses …of the more than 170 that have been placed into fellowships since January of this year, more than 90% have a 4 year degree and more than 30% have advanced degrees.</a:t>
            </a:r>
          </a:p>
          <a:p>
            <a:pPr marL="171450" indent="-171450">
              <a:buFont typeface="Arial" panose="020B0604020202020204" pitchFamily="34" charset="0"/>
              <a:buChar char="•"/>
            </a:pPr>
            <a:r>
              <a:rPr lang="en-US" dirty="0"/>
              <a:t>This is a great opportunity to bring in a potential candidate and have the Department of Defense pay them for 12 weeks.</a:t>
            </a:r>
          </a:p>
          <a:p>
            <a:pPr marL="171450" indent="-171450">
              <a:buFont typeface="Arial" panose="020B0604020202020204" pitchFamily="34" charset="0"/>
              <a:buChar char="•"/>
            </a:pPr>
            <a:r>
              <a:rPr lang="en-US" dirty="0"/>
              <a:t>The goal of the initiative is to have spouses converted from fellow to employed at the conclusion of the fellowship</a:t>
            </a:r>
          </a:p>
          <a:p>
            <a:pPr marL="171450" indent="-171450">
              <a:buFont typeface="Arial" panose="020B0604020202020204" pitchFamily="34" charset="0"/>
              <a:buChar char="•"/>
            </a:pPr>
            <a:r>
              <a:rPr lang="en-US" dirty="0"/>
              <a:t>We are looking for employer hosts who have employment opportunities and want to host MSCAP fellows</a:t>
            </a:r>
          </a:p>
          <a:p>
            <a:pPr marL="171450" indent="-171450">
              <a:buFont typeface="Arial" panose="020B0604020202020204" pitchFamily="34" charset="0"/>
              <a:buChar char="•"/>
            </a:pPr>
            <a:r>
              <a:rPr lang="en-US" dirty="0"/>
              <a:t>The team has dropped information on becoming an MSCAP host in the chat.</a:t>
            </a:r>
          </a:p>
          <a:p>
            <a:pPr marL="171450" indent="-171450">
              <a:buFont typeface="Arial" panose="020B0604020202020204" pitchFamily="34" charset="0"/>
              <a:buChar char="•"/>
            </a:pPr>
            <a:r>
              <a:rPr lang="en-US" dirty="0"/>
              <a:t>MSCAP is a separate initiative from MSEP, but many of our MSEP partners are hosting fellows or becoming employer hosts</a:t>
            </a:r>
          </a:p>
          <a:p>
            <a:pPr marL="0" indent="0">
              <a:buFont typeface="Arial" panose="020B0604020202020204" pitchFamily="34" charset="0"/>
              <a:buNone/>
            </a:pP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marL="0" marR="0" lvl="0" indent="0" algn="r" defTabSz="571500" rtl="0" eaLnBrk="1" fontAlgn="auto" latinLnBrk="0" hangingPunct="1">
              <a:lnSpc>
                <a:spcPct val="100000"/>
              </a:lnSpc>
              <a:spcBef>
                <a:spcPts val="0"/>
              </a:spcBef>
              <a:spcAft>
                <a:spcPts val="0"/>
              </a:spcAft>
              <a:buClrTx/>
              <a:buSzTx/>
              <a:buFontTx/>
              <a:buNone/>
              <a:tabLst/>
              <a:defRPr/>
            </a:pPr>
            <a:fld id="{C925F789-5C1B-7042-8240-4B2145EBD5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5715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5425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Our newest initiative is MSCAP, or the Military Spouse Career Accelerator Pilot</a:t>
            </a:r>
          </a:p>
          <a:p>
            <a:pPr marL="171450" indent="-171450">
              <a:buFont typeface="Arial" panose="020B0604020202020204" pitchFamily="34" charset="0"/>
              <a:buChar char="•"/>
            </a:pPr>
            <a:r>
              <a:rPr lang="en-US" dirty="0"/>
              <a:t>This one might be of particular interest to you as employers.</a:t>
            </a:r>
          </a:p>
          <a:p>
            <a:pPr marL="171450" indent="-171450">
              <a:buFont typeface="Arial" panose="020B0604020202020204" pitchFamily="34" charset="0"/>
              <a:buChar char="•"/>
            </a:pPr>
            <a:r>
              <a:rPr lang="en-US" dirty="0"/>
              <a:t>MSCAP is a competitive, 12-week, paid fellowship where employer hosts can select from an amazing talent pool of military spouses</a:t>
            </a:r>
          </a:p>
          <a:p>
            <a:pPr marL="171450" indent="-171450">
              <a:buFont typeface="Arial" panose="020B0604020202020204" pitchFamily="34" charset="0"/>
              <a:buChar char="•"/>
            </a:pPr>
            <a:r>
              <a:rPr lang="en-US" dirty="0"/>
              <a:t>We currently have more than 600 spouses fully registered in MSCAP and being pushed to employer hosts each month</a:t>
            </a:r>
          </a:p>
          <a:p>
            <a:pPr marL="171450" indent="-171450">
              <a:buFont typeface="Arial" panose="020B0604020202020204" pitchFamily="34" charset="0"/>
              <a:buChar char="•"/>
            </a:pPr>
            <a:r>
              <a:rPr lang="en-US" dirty="0"/>
              <a:t>Let me tell you about the participating spouses</a:t>
            </a:r>
          </a:p>
          <a:p>
            <a:pPr marL="171450" indent="-171450">
              <a:buFont typeface="Arial" panose="020B0604020202020204" pitchFamily="34" charset="0"/>
              <a:buChar char="•"/>
            </a:pPr>
            <a:r>
              <a:rPr lang="en-US" dirty="0"/>
              <a:t>These are career ready military spouses …of the more than 170 that have been placed into fellowships since January of this year, more than 90% have a 4 year degree and more than 30% have advanced degrees.</a:t>
            </a:r>
          </a:p>
          <a:p>
            <a:pPr marL="171450" indent="-171450">
              <a:buFont typeface="Arial" panose="020B0604020202020204" pitchFamily="34" charset="0"/>
              <a:buChar char="•"/>
            </a:pPr>
            <a:r>
              <a:rPr lang="en-US" dirty="0"/>
              <a:t>This is a great opportunity to bring in a potential candidate and have the Department of Defense pay them for 12 weeks.</a:t>
            </a:r>
          </a:p>
          <a:p>
            <a:pPr marL="171450" indent="-171450">
              <a:buFont typeface="Arial" panose="020B0604020202020204" pitchFamily="34" charset="0"/>
              <a:buChar char="•"/>
            </a:pPr>
            <a:r>
              <a:rPr lang="en-US" dirty="0"/>
              <a:t>The goal of the initiative is to have spouses converted from fellow to employed at the conclusion of the fellowship</a:t>
            </a:r>
          </a:p>
          <a:p>
            <a:pPr marL="171450" indent="-171450">
              <a:buFont typeface="Arial" panose="020B0604020202020204" pitchFamily="34" charset="0"/>
              <a:buChar char="•"/>
            </a:pPr>
            <a:r>
              <a:rPr lang="en-US" dirty="0"/>
              <a:t>We are looking for employer hosts who have employment opportunities and want to host MSCAP fellows</a:t>
            </a:r>
          </a:p>
          <a:p>
            <a:pPr marL="171450" indent="-171450">
              <a:buFont typeface="Arial" panose="020B0604020202020204" pitchFamily="34" charset="0"/>
              <a:buChar char="•"/>
            </a:pPr>
            <a:r>
              <a:rPr lang="en-US" dirty="0"/>
              <a:t>The team has dropped information on becoming an MSCAP host in the chat.</a:t>
            </a:r>
          </a:p>
          <a:p>
            <a:pPr marL="171450" indent="-171450">
              <a:buFont typeface="Arial" panose="020B0604020202020204" pitchFamily="34" charset="0"/>
              <a:buChar char="•"/>
            </a:pPr>
            <a:r>
              <a:rPr lang="en-US" dirty="0"/>
              <a:t>MSCAP is a separate initiative from MSEP, but many of our MSEP partners are hosting fellows or becoming employer hosts</a:t>
            </a:r>
          </a:p>
          <a:p>
            <a:pPr marL="0" indent="0">
              <a:buFont typeface="Arial" panose="020B0604020202020204" pitchFamily="34" charset="0"/>
              <a:buNone/>
            </a:pP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marL="0" marR="0" lvl="0" indent="0" algn="r" defTabSz="571500" rtl="0" eaLnBrk="1" fontAlgn="auto" latinLnBrk="0" hangingPunct="1">
              <a:lnSpc>
                <a:spcPct val="100000"/>
              </a:lnSpc>
              <a:spcBef>
                <a:spcPts val="0"/>
              </a:spcBef>
              <a:spcAft>
                <a:spcPts val="0"/>
              </a:spcAft>
              <a:buClrTx/>
              <a:buSzTx/>
              <a:buFontTx/>
              <a:buNone/>
              <a:tabLst/>
              <a:defRPr/>
            </a:pPr>
            <a:fld id="{C925F789-5C1B-7042-8240-4B2145EBD5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5715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5952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Our newest initiative is MSCAP, or the Military Spouse Career Accelerator Pilot</a:t>
            </a:r>
          </a:p>
          <a:p>
            <a:pPr marL="171450" indent="-171450">
              <a:buFont typeface="Arial" panose="020B0604020202020204" pitchFamily="34" charset="0"/>
              <a:buChar char="•"/>
            </a:pPr>
            <a:r>
              <a:rPr lang="en-US" dirty="0"/>
              <a:t>This one might be of particular interest to you as employers.</a:t>
            </a:r>
          </a:p>
          <a:p>
            <a:pPr marL="171450" indent="-171450">
              <a:buFont typeface="Arial" panose="020B0604020202020204" pitchFamily="34" charset="0"/>
              <a:buChar char="•"/>
            </a:pPr>
            <a:r>
              <a:rPr lang="en-US" dirty="0"/>
              <a:t>MSCAP is a competitive, 12-week, paid fellowship where employer hosts can select from an amazing talent pool of military spouses</a:t>
            </a:r>
          </a:p>
          <a:p>
            <a:pPr marL="171450" indent="-171450">
              <a:buFont typeface="Arial" panose="020B0604020202020204" pitchFamily="34" charset="0"/>
              <a:buChar char="•"/>
            </a:pPr>
            <a:r>
              <a:rPr lang="en-US" dirty="0"/>
              <a:t>We currently have more than 600 spouses fully registered in MSCAP and being pushed to employer hosts each month</a:t>
            </a:r>
          </a:p>
          <a:p>
            <a:pPr marL="171450" indent="-171450">
              <a:buFont typeface="Arial" panose="020B0604020202020204" pitchFamily="34" charset="0"/>
              <a:buChar char="•"/>
            </a:pPr>
            <a:r>
              <a:rPr lang="en-US" dirty="0"/>
              <a:t>Let me tell you about the participating spouses</a:t>
            </a:r>
          </a:p>
          <a:p>
            <a:pPr marL="171450" indent="-171450">
              <a:buFont typeface="Arial" panose="020B0604020202020204" pitchFamily="34" charset="0"/>
              <a:buChar char="•"/>
            </a:pPr>
            <a:r>
              <a:rPr lang="en-US" dirty="0"/>
              <a:t>These are career ready military spouses …of the more than 170 that have been placed into fellowships since January of this year, more than 90% have a 4 year degree and more than 30% have advanced degrees.</a:t>
            </a:r>
          </a:p>
          <a:p>
            <a:pPr marL="171450" indent="-171450">
              <a:buFont typeface="Arial" panose="020B0604020202020204" pitchFamily="34" charset="0"/>
              <a:buChar char="•"/>
            </a:pPr>
            <a:r>
              <a:rPr lang="en-US" dirty="0"/>
              <a:t>This is a great opportunity to bring in a potential candidate and have the Department of Defense pay them for 12 weeks.</a:t>
            </a:r>
          </a:p>
          <a:p>
            <a:pPr marL="171450" indent="-171450">
              <a:buFont typeface="Arial" panose="020B0604020202020204" pitchFamily="34" charset="0"/>
              <a:buChar char="•"/>
            </a:pPr>
            <a:r>
              <a:rPr lang="en-US" dirty="0"/>
              <a:t>The goal of the initiative is to have spouses converted from fellow to employed at the conclusion of the fellowship</a:t>
            </a:r>
          </a:p>
          <a:p>
            <a:pPr marL="171450" indent="-171450">
              <a:buFont typeface="Arial" panose="020B0604020202020204" pitchFamily="34" charset="0"/>
              <a:buChar char="•"/>
            </a:pPr>
            <a:r>
              <a:rPr lang="en-US" dirty="0"/>
              <a:t>We are looking for employer hosts who have employment opportunities and want to host MSCAP fellows</a:t>
            </a:r>
          </a:p>
          <a:p>
            <a:pPr marL="171450" indent="-171450">
              <a:buFont typeface="Arial" panose="020B0604020202020204" pitchFamily="34" charset="0"/>
              <a:buChar char="•"/>
            </a:pPr>
            <a:r>
              <a:rPr lang="en-US" dirty="0"/>
              <a:t>The team has dropped information on becoming an MSCAP host in the chat.</a:t>
            </a:r>
          </a:p>
          <a:p>
            <a:pPr marL="171450" indent="-171450">
              <a:buFont typeface="Arial" panose="020B0604020202020204" pitchFamily="34" charset="0"/>
              <a:buChar char="•"/>
            </a:pPr>
            <a:r>
              <a:rPr lang="en-US" dirty="0"/>
              <a:t>MSCAP is a separate initiative from MSEP, but many of our MSEP partners are hosting fellows or becoming employer hosts</a:t>
            </a:r>
          </a:p>
          <a:p>
            <a:pPr marL="0" indent="0">
              <a:buFont typeface="Arial" panose="020B0604020202020204" pitchFamily="34" charset="0"/>
              <a:buNone/>
            </a:pP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marL="0" marR="0" lvl="0" indent="0" algn="r" defTabSz="571500" rtl="0" eaLnBrk="1" fontAlgn="auto" latinLnBrk="0" hangingPunct="1">
              <a:lnSpc>
                <a:spcPct val="100000"/>
              </a:lnSpc>
              <a:spcBef>
                <a:spcPts val="0"/>
              </a:spcBef>
              <a:spcAft>
                <a:spcPts val="0"/>
              </a:spcAft>
              <a:buClrTx/>
              <a:buSzTx/>
              <a:buFontTx/>
              <a:buNone/>
              <a:tabLst/>
              <a:defRPr/>
            </a:pPr>
            <a:fld id="{C925F789-5C1B-7042-8240-4B2145EBD5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5715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13011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Hello and welcome to today’s Military Spouse Employment Partnership Potential Partner Overview</a:t>
            </a:r>
          </a:p>
          <a:p>
            <a:pPr marL="171450" indent="-171450">
              <a:buFont typeface="Arial" panose="020B0604020202020204" pitchFamily="34" charset="0"/>
              <a:buChar char="•"/>
            </a:pPr>
            <a:r>
              <a:rPr lang="en-US" dirty="0"/>
              <a:t>I cannot emphasize how appreciative we are that you are not only taking the time out of your schedules to join us today, but that your organization is considering joining more than 600 employer partners that have committed to recruiting, hiring, retaining, and promoting military spouses</a:t>
            </a:r>
          </a:p>
          <a:p>
            <a:pPr marL="171450" indent="-171450">
              <a:buFont typeface="Arial" panose="020B0604020202020204" pitchFamily="34" charset="0"/>
              <a:buChar char="•"/>
            </a:pPr>
            <a:r>
              <a:rPr lang="en-US" dirty="0"/>
              <a:t>As mentioned, my name is Eddy Mentzer and I serve within the Office of the Deputy Assistant Secretary of Defense for Military Community and Family Policy as an Associate Director</a:t>
            </a:r>
          </a:p>
          <a:p>
            <a:pPr marL="171450" indent="-171450">
              <a:buFont typeface="Arial" panose="020B0604020202020204" pitchFamily="34" charset="0"/>
              <a:buChar char="•"/>
            </a:pPr>
            <a:r>
              <a:rPr lang="en-US" dirty="0"/>
              <a:t>In my role, I oversee the Department of Defense’s spouse employment portfolio</a:t>
            </a:r>
          </a:p>
          <a:p>
            <a:pPr marL="171450" indent="-171450">
              <a:buFont typeface="Arial" panose="020B0604020202020204" pitchFamily="34" charset="0"/>
              <a:buChar char="•"/>
            </a:pPr>
            <a:r>
              <a:rPr lang="en-US" dirty="0"/>
              <a:t>I also happen to be a military spouse myself of 2e years and counting and have experienced many of the same challenges that military spouses around the world face in achieving and maintaining meaningful careers</a:t>
            </a:r>
          </a:p>
          <a:p>
            <a:pPr marL="171450" indent="-171450">
              <a:buFont typeface="Arial" panose="020B0604020202020204" pitchFamily="34" charset="0"/>
              <a:buChar char="•"/>
            </a:pPr>
            <a:r>
              <a:rPr lang="en-US" dirty="0"/>
              <a:t>Throughout the presentation, you will see a lot of acronyms because that is how we speak in the DoD…keep me honest and if I do not explain an acronym or spell it out, use the chat pod to let me know</a:t>
            </a:r>
          </a:p>
          <a:p>
            <a:pPr marL="171450" indent="-171450">
              <a:buFont typeface="Arial" panose="020B0604020202020204" pitchFamily="34" charset="0"/>
              <a:buChar char="•"/>
            </a:pPr>
            <a:r>
              <a:rPr lang="en-US" dirty="0"/>
              <a:t>And do not hesitate to put any questions you might have in the3 chat pod.  Today’s presentation is about giving you additional background as you move through the vetting process and if you have a question, I guarantee others probably are thinking the same thing.</a:t>
            </a:r>
          </a:p>
          <a:p>
            <a:pPr marL="171450" indent="-171450">
              <a:buFont typeface="Arial" panose="020B0604020202020204" pitchFamily="34" charset="0"/>
              <a:buChar char="•"/>
            </a:pPr>
            <a:r>
              <a:rPr lang="en-US" dirty="0"/>
              <a:t>We also have a great team in the background that will be answering your questions in the chat, but we will also save some time at the end for additional questions.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marL="0" marR="0" lvl="0" indent="0" algn="r" defTabSz="571500" rtl="0" eaLnBrk="1" fontAlgn="auto" latinLnBrk="0" hangingPunct="1">
              <a:lnSpc>
                <a:spcPct val="100000"/>
              </a:lnSpc>
              <a:spcBef>
                <a:spcPts val="0"/>
              </a:spcBef>
              <a:spcAft>
                <a:spcPts val="0"/>
              </a:spcAft>
              <a:buClrTx/>
              <a:buSzTx/>
              <a:buFontTx/>
              <a:buNone/>
              <a:tabLst/>
              <a:defRPr/>
            </a:pPr>
            <a:fld id="{C925F789-5C1B-7042-8240-4B2145EBD5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5715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6419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228600" algn="l" defTabSz="685800" rtl="0" eaLnBrk="1" fontAlgn="auto" latinLnBrk="0" hangingPunct="1">
              <a:lnSpc>
                <a:spcPct val="90000"/>
              </a:lnSpc>
              <a:spcBef>
                <a:spcPts val="375"/>
              </a:spcBef>
              <a:spcAft>
                <a:spcPts val="0"/>
              </a:spcAft>
              <a:buClr>
                <a:srgbClr val="31416A"/>
              </a:buClr>
              <a:buSzPct val="100000"/>
              <a:buFont typeface="+mj-lt"/>
              <a:buAutoNum type="arabicPeriod"/>
              <a:tabLst/>
              <a:defRPr/>
            </a:pPr>
            <a:r>
              <a:rPr kumimoji="0" lang="en-US" altLang="en-US" sz="20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Financial Condition</a:t>
            </a:r>
          </a:p>
          <a:p>
            <a:pPr marL="627063" marR="0" lvl="2" indent="-171450" algn="l" defTabSz="685800" rtl="0" eaLnBrk="1" fontAlgn="auto" latinLnBrk="0" hangingPunct="1">
              <a:lnSpc>
                <a:spcPct val="90000"/>
              </a:lnSpc>
              <a:spcBef>
                <a:spcPts val="375"/>
              </a:spcBef>
              <a:spcAft>
                <a:spcPts val="0"/>
              </a:spcAft>
              <a:buClr>
                <a:srgbClr val="31416A"/>
              </a:buClr>
              <a:buSzPct val="100000"/>
              <a:buFont typeface="Arial" panose="020B0604020202020204" pitchFamily="34" charset="0"/>
              <a:buChar char="•"/>
              <a:tabLst/>
              <a:defRPr/>
            </a:pPr>
            <a:r>
              <a:rPr kumimoji="0" lang="en-US" altLang="en-US" sz="1400" b="0" i="0" u="none" strike="noStrike" kern="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Current financial condition, financial situation compared to 12 months ago, and reasons situation was better/worse than 12 months ago</a:t>
            </a:r>
          </a:p>
          <a:p>
            <a:pPr marL="457200" marR="0" lvl="1" indent="-228600" algn="l" defTabSz="685800" rtl="0" eaLnBrk="1" fontAlgn="auto" latinLnBrk="0" hangingPunct="1">
              <a:lnSpc>
                <a:spcPct val="90000"/>
              </a:lnSpc>
              <a:spcBef>
                <a:spcPts val="375"/>
              </a:spcBef>
              <a:spcAft>
                <a:spcPts val="0"/>
              </a:spcAft>
              <a:buClr>
                <a:srgbClr val="31416A"/>
              </a:buClr>
              <a:buSzPct val="100000"/>
              <a:buFont typeface="+mj-lt"/>
              <a:buAutoNum type="arabicPeriod"/>
              <a:tabLst/>
              <a:defRPr/>
            </a:pPr>
            <a:r>
              <a:rPr kumimoji="0" lang="en-US" altLang="en-US" sz="20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Financial Management Activities</a:t>
            </a:r>
          </a:p>
          <a:p>
            <a:pPr marL="627063" marR="0" lvl="2" indent="-171450" algn="l" defTabSz="685800" rtl="0" eaLnBrk="1" fontAlgn="auto" latinLnBrk="0" hangingPunct="1">
              <a:lnSpc>
                <a:spcPct val="90000"/>
              </a:lnSpc>
              <a:spcBef>
                <a:spcPts val="375"/>
              </a:spcBef>
              <a:spcAft>
                <a:spcPts val="0"/>
              </a:spcAft>
              <a:buClr>
                <a:srgbClr val="31416A"/>
              </a:buClr>
              <a:buSzPct val="100000"/>
              <a:buFont typeface="Arial" panose="020B0604020202020204" pitchFamily="34" charset="0"/>
              <a:buChar char="•"/>
              <a:tabLst/>
              <a:defRPr/>
            </a:pPr>
            <a:r>
              <a:rPr kumimoji="0" lang="en-US" altLang="en-US" sz="1400" b="0" i="0" u="none" strike="noStrike" kern="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Activities used routinely to manage finances</a:t>
            </a:r>
          </a:p>
          <a:p>
            <a:pPr marL="457200" marR="0" lvl="1" indent="-228600" algn="l" defTabSz="685800" rtl="0" eaLnBrk="1" fontAlgn="auto" latinLnBrk="0" hangingPunct="1">
              <a:lnSpc>
                <a:spcPct val="90000"/>
              </a:lnSpc>
              <a:spcBef>
                <a:spcPts val="375"/>
              </a:spcBef>
              <a:spcAft>
                <a:spcPts val="0"/>
              </a:spcAft>
              <a:buClr>
                <a:srgbClr val="31416A"/>
              </a:buClr>
              <a:buSzPct val="100000"/>
              <a:buFont typeface="+mj-lt"/>
              <a:buAutoNum type="arabicPeriod"/>
              <a:tabLst/>
              <a:defRPr/>
            </a:pPr>
            <a:r>
              <a:rPr kumimoji="0" lang="en-US" altLang="en-US" sz="20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Saving or Investment Habits and Routine Expenses</a:t>
            </a:r>
          </a:p>
          <a:p>
            <a:pPr marL="627063" marR="0" lvl="2" indent="-171450" algn="l" defTabSz="685800" rtl="0" eaLnBrk="1" fontAlgn="auto" latinLnBrk="0" hangingPunct="1">
              <a:lnSpc>
                <a:spcPct val="90000"/>
              </a:lnSpc>
              <a:spcBef>
                <a:spcPts val="375"/>
              </a:spcBef>
              <a:spcAft>
                <a:spcPts val="0"/>
              </a:spcAft>
              <a:buClr>
                <a:srgbClr val="31416A"/>
              </a:buClr>
              <a:buSzPct val="100000"/>
              <a:buFont typeface="Arial" panose="020B0604020202020204" pitchFamily="34" charset="0"/>
              <a:buChar char="•"/>
              <a:tabLst/>
              <a:defRPr/>
            </a:pPr>
            <a:r>
              <a:rPr kumimoji="0" lang="en-US" altLang="en-US" sz="1400" b="0" i="0" u="none" strike="noStrike" kern="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Saving or investment habits, financial goals, payment of credit card debt, emergency savings fund, financial problems in past 12 months, and financial products/services used to cover routine expenses in past 12 months</a:t>
            </a:r>
          </a:p>
          <a:p>
            <a:pPr marL="457200" marR="0" lvl="1" indent="-228600" algn="l" defTabSz="685800" rtl="0" eaLnBrk="1" fontAlgn="auto" latinLnBrk="0" hangingPunct="1">
              <a:lnSpc>
                <a:spcPct val="90000"/>
              </a:lnSpc>
              <a:spcBef>
                <a:spcPts val="375"/>
              </a:spcBef>
              <a:spcAft>
                <a:spcPts val="0"/>
              </a:spcAft>
              <a:buClr>
                <a:srgbClr val="31416A"/>
              </a:buClr>
              <a:buSzPct val="100000"/>
              <a:buFont typeface="+mj-lt"/>
              <a:buAutoNum type="arabicPeriod"/>
              <a:tabLst/>
              <a:defRPr/>
            </a:pPr>
            <a:r>
              <a:rPr kumimoji="0" lang="en-US" altLang="en-US" sz="20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Consumer Financial Protection Bureau (CFPB) Financial Well-Being Scale</a:t>
            </a:r>
          </a:p>
          <a:p>
            <a:pPr marL="627063" marR="0" lvl="2" indent="-171450" algn="l" defTabSz="685800" rtl="0" eaLnBrk="1" fontAlgn="auto" latinLnBrk="0" hangingPunct="1">
              <a:lnSpc>
                <a:spcPct val="90000"/>
              </a:lnSpc>
              <a:spcBef>
                <a:spcPts val="375"/>
              </a:spcBef>
              <a:spcAft>
                <a:spcPts val="0"/>
              </a:spcAft>
              <a:buClr>
                <a:srgbClr val="31416A"/>
              </a:buClr>
              <a:buSzPct val="100000"/>
              <a:buFont typeface="Arial" panose="020B0604020202020204" pitchFamily="34" charset="0"/>
              <a:buChar char="•"/>
              <a:tabLst/>
              <a:defRPr/>
            </a:pPr>
            <a:r>
              <a:rPr kumimoji="0" lang="en-US" altLang="en-US" sz="1400" b="0" i="0" u="none" strike="noStrike" kern="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Research-based tool developed by CFPB to measure an individual’s level of financial wellbeing. 5 questions are used to generate a score from 1 to 100.</a:t>
            </a:r>
          </a:p>
          <a:p>
            <a:pPr marL="463550" marR="0" lvl="1" indent="-234950" algn="l" defTabSz="685800" rtl="0" eaLnBrk="1" fontAlgn="auto" latinLnBrk="0" hangingPunct="1">
              <a:lnSpc>
                <a:spcPct val="90000"/>
              </a:lnSpc>
              <a:spcBef>
                <a:spcPts val="375"/>
              </a:spcBef>
              <a:spcAft>
                <a:spcPts val="0"/>
              </a:spcAft>
              <a:buClr>
                <a:srgbClr val="31416A"/>
              </a:buClr>
              <a:buSzPct val="100000"/>
              <a:buFont typeface="+mj-lt"/>
              <a:buAutoNum type="arabicPeriod"/>
              <a:tabLst/>
              <a:defRPr/>
            </a:pPr>
            <a:r>
              <a:rPr kumimoji="0" lang="en-US" altLang="en-US" sz="20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Financial Literacy Quiz</a:t>
            </a:r>
          </a:p>
          <a:p>
            <a:pPr marL="627063" marR="0" lvl="2" indent="-171450" algn="l" defTabSz="685800" rtl="0" eaLnBrk="1" fontAlgn="auto" latinLnBrk="0" hangingPunct="1">
              <a:lnSpc>
                <a:spcPct val="90000"/>
              </a:lnSpc>
              <a:spcBef>
                <a:spcPts val="375"/>
              </a:spcBef>
              <a:spcAft>
                <a:spcPts val="0"/>
              </a:spcAft>
              <a:buClr>
                <a:srgbClr val="31416A"/>
              </a:buClr>
              <a:buSzPct val="100000"/>
              <a:buFont typeface="Arial" panose="020B0604020202020204" pitchFamily="34" charset="0"/>
              <a:buChar char="•"/>
              <a:tabLst/>
              <a:defRPr/>
            </a:pPr>
            <a:r>
              <a:rPr kumimoji="0" lang="en-US" altLang="en-US" sz="1400" b="0" i="0" u="none" strike="noStrike" kern="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10-item financial literacy declarative knowledge quiz that has been administered on surveys of the civilian population.</a:t>
            </a:r>
          </a:p>
          <a:p>
            <a:pPr algn="l"/>
            <a:endParaRPr lang="en-US" dirty="0"/>
          </a:p>
        </p:txBody>
      </p:sp>
      <p:sp>
        <p:nvSpPr>
          <p:cNvPr id="4" name="Slide Number Placeholder 3"/>
          <p:cNvSpPr>
            <a:spLocks noGrp="1"/>
          </p:cNvSpPr>
          <p:nvPr>
            <p:ph type="sldNum" sz="quarter" idx="5"/>
          </p:nvPr>
        </p:nvSpPr>
        <p:spPr/>
        <p:txBody>
          <a:bodyPr/>
          <a:lstStyle/>
          <a:p>
            <a:fld id="{5321DC49-D0C8-4251-B68C-7743BA1D2BBE}" type="slidenum">
              <a:rPr lang="en-US" smtClean="0"/>
              <a:pPr/>
              <a:t>28</a:t>
            </a:fld>
            <a:endParaRPr lang="en-US" dirty="0"/>
          </a:p>
        </p:txBody>
      </p:sp>
    </p:spTree>
    <p:extLst>
      <p:ext uri="{BB962C8B-B14F-4D97-AF65-F5344CB8AC3E}">
        <p14:creationId xmlns:p14="http://schemas.microsoft.com/office/powerpoint/2010/main" val="10374066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820583" rtl="0" eaLnBrk="1" fontAlgn="auto" latinLnBrk="0" hangingPunct="1">
              <a:lnSpc>
                <a:spcPct val="100000"/>
              </a:lnSpc>
              <a:spcBef>
                <a:spcPts val="0"/>
              </a:spcBef>
              <a:spcAft>
                <a:spcPts val="0"/>
              </a:spcAft>
              <a:buClrTx/>
              <a:buSzTx/>
              <a:buFontTx/>
              <a:buNone/>
              <a:tabLst/>
              <a:defRPr/>
            </a:pPr>
            <a:fld id="{7AA67974-DF16-2348-9AD7-BAAD9BE7C5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820583"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84204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820583" rtl="0" eaLnBrk="1" fontAlgn="auto" latinLnBrk="0" hangingPunct="1">
              <a:lnSpc>
                <a:spcPct val="100000"/>
              </a:lnSpc>
              <a:spcBef>
                <a:spcPts val="0"/>
              </a:spcBef>
              <a:spcAft>
                <a:spcPts val="0"/>
              </a:spcAft>
              <a:buClrTx/>
              <a:buSzTx/>
              <a:buFontTx/>
              <a:buNone/>
              <a:tabLst/>
              <a:defRPr/>
            </a:pPr>
            <a:fld id="{7AA67974-DF16-2348-9AD7-BAAD9BE7C5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820583"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70269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820583" rtl="0" eaLnBrk="1" fontAlgn="auto" latinLnBrk="0" hangingPunct="1">
              <a:lnSpc>
                <a:spcPct val="100000"/>
              </a:lnSpc>
              <a:spcBef>
                <a:spcPts val="0"/>
              </a:spcBef>
              <a:spcAft>
                <a:spcPts val="0"/>
              </a:spcAft>
              <a:buClrTx/>
              <a:buSzTx/>
              <a:buFontTx/>
              <a:buNone/>
              <a:tabLst/>
              <a:defRPr/>
            </a:pPr>
            <a:fld id="{7AA67974-DF16-2348-9AD7-BAAD9BE7C5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820583"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84204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820583" rtl="0" eaLnBrk="1" fontAlgn="auto" latinLnBrk="0" hangingPunct="1">
              <a:lnSpc>
                <a:spcPct val="100000"/>
              </a:lnSpc>
              <a:spcBef>
                <a:spcPts val="0"/>
              </a:spcBef>
              <a:spcAft>
                <a:spcPts val="0"/>
              </a:spcAft>
              <a:buClrTx/>
              <a:buSzTx/>
              <a:buFontTx/>
              <a:buNone/>
              <a:tabLst/>
              <a:defRPr/>
            </a:pPr>
            <a:fld id="{7AA67974-DF16-2348-9AD7-BAAD9BE7C5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820583"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70269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8180FE-CA1E-4FE6-A8FF-887DB4F9A8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16637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8A6BED-EBBA-4965-970E-B780894C51CA}" type="slidenum">
              <a:rPr lang="en-US" smtClean="0"/>
              <a:t>36</a:t>
            </a:fld>
            <a:endParaRPr lang="en-US"/>
          </a:p>
        </p:txBody>
      </p:sp>
    </p:spTree>
    <p:extLst>
      <p:ext uri="{BB962C8B-B14F-4D97-AF65-F5344CB8AC3E}">
        <p14:creationId xmlns:p14="http://schemas.microsoft.com/office/powerpoint/2010/main" val="1869100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8A6BED-EBBA-4965-970E-B780894C51CA}" type="slidenum">
              <a:rPr lang="en-US" smtClean="0"/>
              <a:t>40</a:t>
            </a:fld>
            <a:endParaRPr lang="en-US"/>
          </a:p>
        </p:txBody>
      </p:sp>
    </p:spTree>
    <p:extLst>
      <p:ext uri="{BB962C8B-B14F-4D97-AF65-F5344CB8AC3E}">
        <p14:creationId xmlns:p14="http://schemas.microsoft.com/office/powerpoint/2010/main" val="17693527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dirty="0">
              <a:solidFill>
                <a:schemeClr val="bg1"/>
              </a:solidFill>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B9CAF8-1147-2449-A81A-1ADE137BF4F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480360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8A6BED-EBBA-4965-970E-B780894C51CA}" type="slidenum">
              <a:rPr lang="en-US" smtClean="0"/>
              <a:t>42</a:t>
            </a:fld>
            <a:endParaRPr lang="en-US"/>
          </a:p>
        </p:txBody>
      </p:sp>
    </p:spTree>
    <p:extLst>
      <p:ext uri="{BB962C8B-B14F-4D97-AF65-F5344CB8AC3E}">
        <p14:creationId xmlns:p14="http://schemas.microsoft.com/office/powerpoint/2010/main" val="1149914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8A6BED-EBBA-4965-970E-B780894C51CA}" type="slidenum">
              <a:rPr lang="en-US" smtClean="0"/>
              <a:t>43</a:t>
            </a:fld>
            <a:endParaRPr lang="en-US"/>
          </a:p>
        </p:txBody>
      </p:sp>
    </p:spTree>
    <p:extLst>
      <p:ext uri="{BB962C8B-B14F-4D97-AF65-F5344CB8AC3E}">
        <p14:creationId xmlns:p14="http://schemas.microsoft.com/office/powerpoint/2010/main" val="30764450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2.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2.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2.jpe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png"/><Relationship Id="rId1" Type="http://schemas.openxmlformats.org/officeDocument/2006/relationships/slideMaster" Target="../slideMasters/slideMaster4.xml"/><Relationship Id="rId4" Type="http://schemas.openxmlformats.org/officeDocument/2006/relationships/image" Target="../media/image14.png"/></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3" Type="http://schemas.openxmlformats.org/officeDocument/2006/relationships/image" Target="file:///O:\Graphics\BRIEFS\CSSARS\pics&amp;logos\redbar.JPG" TargetMode="External"/><Relationship Id="rId2" Type="http://schemas.openxmlformats.org/officeDocument/2006/relationships/image" Target="../media/image25.jpeg"/><Relationship Id="rId1" Type="http://schemas.openxmlformats.org/officeDocument/2006/relationships/slideMaster" Target="../slideMasters/slideMaster9.xml"/><Relationship Id="rId4" Type="http://schemas.openxmlformats.org/officeDocument/2006/relationships/image" Target="../media/image26.jpeg"/></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EAA9D9E-2926-4A50-BA7A-0D940DAA408D}" type="datetime1">
              <a:rPr lang="en-US" smtClean="0"/>
              <a:t>6/21/2024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5568FC-6781-43DA-A457-8F4B6E06217F}" type="slidenum">
              <a:rPr lang="en-US" smtClean="0"/>
              <a:t>‹#›</a:t>
            </a:fld>
            <a:endParaRPr lang="en-US"/>
          </a:p>
        </p:txBody>
      </p:sp>
    </p:spTree>
    <p:extLst>
      <p:ext uri="{BB962C8B-B14F-4D97-AF65-F5344CB8AC3E}">
        <p14:creationId xmlns:p14="http://schemas.microsoft.com/office/powerpoint/2010/main" val="29046280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30BA35A-53E1-49F8-A2CE-A5D49B4216D8}" type="datetime1">
              <a:rPr lang="en-US" smtClean="0"/>
              <a:t>6/21/2024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5568FC-6781-43DA-A457-8F4B6E06217F}" type="slidenum">
              <a:rPr lang="en-US" smtClean="0"/>
              <a:t>‹#›</a:t>
            </a:fld>
            <a:endParaRPr lang="en-US"/>
          </a:p>
        </p:txBody>
      </p:sp>
    </p:spTree>
    <p:extLst>
      <p:ext uri="{BB962C8B-B14F-4D97-AF65-F5344CB8AC3E}">
        <p14:creationId xmlns:p14="http://schemas.microsoft.com/office/powerpoint/2010/main" val="149403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BEA1B3-168B-457E-811B-412BA5E7AF4D}" type="datetime1">
              <a:rPr lang="en-US" smtClean="0"/>
              <a:t>6/21/2024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5568FC-6781-43DA-A457-8F4B6E06217F}" type="slidenum">
              <a:rPr lang="en-US" smtClean="0"/>
              <a:t>‹#›</a:t>
            </a:fld>
            <a:endParaRPr lang="en-US"/>
          </a:p>
        </p:txBody>
      </p:sp>
    </p:spTree>
    <p:extLst>
      <p:ext uri="{BB962C8B-B14F-4D97-AF65-F5344CB8AC3E}">
        <p14:creationId xmlns:p14="http://schemas.microsoft.com/office/powerpoint/2010/main" val="4188993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69C5EC9-D130-48AA-8336-739FB1351B72}" type="datetime1">
              <a:rPr lang="en-US" smtClean="0"/>
              <a:t>6/21/2024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5568FC-6781-43DA-A457-8F4B6E06217F}" type="slidenum">
              <a:rPr lang="en-US" smtClean="0"/>
              <a:t>‹#›</a:t>
            </a:fld>
            <a:endParaRPr lang="en-US"/>
          </a:p>
        </p:txBody>
      </p:sp>
    </p:spTree>
    <p:extLst>
      <p:ext uri="{BB962C8B-B14F-4D97-AF65-F5344CB8AC3E}">
        <p14:creationId xmlns:p14="http://schemas.microsoft.com/office/powerpoint/2010/main" val="4082443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AB521FC-F837-4188-8542-61C63F165213}" type="datetime1">
              <a:rPr lang="en-US" smtClean="0"/>
              <a:t>6/21/2024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5568FC-6781-43DA-A457-8F4B6E06217F}" type="slidenum">
              <a:rPr lang="en-US" smtClean="0"/>
              <a:t>‹#›</a:t>
            </a:fld>
            <a:endParaRPr lang="en-US"/>
          </a:p>
        </p:txBody>
      </p:sp>
    </p:spTree>
    <p:extLst>
      <p:ext uri="{BB962C8B-B14F-4D97-AF65-F5344CB8AC3E}">
        <p14:creationId xmlns:p14="http://schemas.microsoft.com/office/powerpoint/2010/main" val="2281246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59705A-A824-49E4-AD2C-B414FC35D4C2}" type="datetime1">
              <a:rPr lang="en-US" smtClean="0"/>
              <a:t>6/21/2024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5568FC-6781-43DA-A457-8F4B6E06217F}" type="slidenum">
              <a:rPr lang="en-US" smtClean="0"/>
              <a:t>‹#›</a:t>
            </a:fld>
            <a:endParaRPr lang="en-US"/>
          </a:p>
        </p:txBody>
      </p:sp>
    </p:spTree>
    <p:extLst>
      <p:ext uri="{BB962C8B-B14F-4D97-AF65-F5344CB8AC3E}">
        <p14:creationId xmlns:p14="http://schemas.microsoft.com/office/powerpoint/2010/main" val="2198911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9D4BCD-3AF7-4410-9104-85D4730D905F}" type="datetime1">
              <a:rPr lang="en-US" smtClean="0"/>
              <a:t>6/21/2024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5568FC-6781-43DA-A457-8F4B6E06217F}" type="slidenum">
              <a:rPr lang="en-US" smtClean="0"/>
              <a:t>‹#›</a:t>
            </a:fld>
            <a:endParaRPr lang="en-US"/>
          </a:p>
        </p:txBody>
      </p:sp>
    </p:spTree>
    <p:extLst>
      <p:ext uri="{BB962C8B-B14F-4D97-AF65-F5344CB8AC3E}">
        <p14:creationId xmlns:p14="http://schemas.microsoft.com/office/powerpoint/2010/main" val="16398248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2DA23F-9898-4284-B26D-859C6D950EA3}" type="datetime1">
              <a:rPr lang="en-US" smtClean="0"/>
              <a:t>6/21/2024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5568FC-6781-43DA-A457-8F4B6E06217F}" type="slidenum">
              <a:rPr lang="en-US" smtClean="0"/>
              <a:t>‹#›</a:t>
            </a:fld>
            <a:endParaRPr lang="en-US"/>
          </a:p>
        </p:txBody>
      </p:sp>
    </p:spTree>
    <p:extLst>
      <p:ext uri="{BB962C8B-B14F-4D97-AF65-F5344CB8AC3E}">
        <p14:creationId xmlns:p14="http://schemas.microsoft.com/office/powerpoint/2010/main" val="3840547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6E1958F-D0A1-436E-823D-968651DFEB87}" type="datetime1">
              <a:rPr lang="en-US" smtClean="0"/>
              <a:t>6/21/2024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5568FC-6781-43DA-A457-8F4B6E06217F}" type="slidenum">
              <a:rPr lang="en-US" smtClean="0"/>
              <a:t>‹#›</a:t>
            </a:fld>
            <a:endParaRPr lang="en-US"/>
          </a:p>
        </p:txBody>
      </p:sp>
    </p:spTree>
    <p:extLst>
      <p:ext uri="{BB962C8B-B14F-4D97-AF65-F5344CB8AC3E}">
        <p14:creationId xmlns:p14="http://schemas.microsoft.com/office/powerpoint/2010/main" val="31553988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0F904D-E938-436A-91D2-F6F5B0EFFD61}" type="datetime1">
              <a:rPr lang="en-US" smtClean="0"/>
              <a:t>6/21/2024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5568FC-6781-43DA-A457-8F4B6E06217F}" type="slidenum">
              <a:rPr lang="en-US" smtClean="0"/>
              <a:t>‹#›</a:t>
            </a:fld>
            <a:endParaRPr lang="en-US"/>
          </a:p>
        </p:txBody>
      </p:sp>
    </p:spTree>
    <p:extLst>
      <p:ext uri="{BB962C8B-B14F-4D97-AF65-F5344CB8AC3E}">
        <p14:creationId xmlns:p14="http://schemas.microsoft.com/office/powerpoint/2010/main" val="12723289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4325BD-82A5-4F84-BE68-B08A5BB1C1E2}" type="datetime1">
              <a:rPr lang="en-US" smtClean="0"/>
              <a:t>6/21/2024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5568FC-6781-43DA-A457-8F4B6E06217F}" type="slidenum">
              <a:rPr lang="en-US" smtClean="0"/>
              <a:t>‹#›</a:t>
            </a:fld>
            <a:endParaRPr lang="en-US"/>
          </a:p>
        </p:txBody>
      </p:sp>
    </p:spTree>
    <p:extLst>
      <p:ext uri="{BB962C8B-B14F-4D97-AF65-F5344CB8AC3E}">
        <p14:creationId xmlns:p14="http://schemas.microsoft.com/office/powerpoint/2010/main" val="7547412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80D8091-3025-1FB2-9598-7A7AB2AE7122}"/>
              </a:ext>
            </a:extLst>
          </p:cNvPr>
          <p:cNvSpPr>
            <a:spLocks noGrp="1"/>
          </p:cNvSpPr>
          <p:nvPr>
            <p:ph type="subTitle" idx="1"/>
          </p:nvPr>
        </p:nvSpPr>
        <p:spPr>
          <a:xfrm>
            <a:off x="1143000" y="1812925"/>
            <a:ext cx="6858000" cy="545264"/>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4" name="Date Placeholder 3">
            <a:extLst>
              <a:ext uri="{FF2B5EF4-FFF2-40B4-BE49-F238E27FC236}">
                <a16:creationId xmlns:a16="http://schemas.microsoft.com/office/drawing/2014/main" id="{5E398C9B-A8EA-15C9-C143-69931DC36E6C}"/>
              </a:ext>
            </a:extLst>
          </p:cNvPr>
          <p:cNvSpPr>
            <a:spLocks noGrp="1"/>
          </p:cNvSpPr>
          <p:nvPr>
            <p:ph type="dt" sz="half" idx="10"/>
          </p:nvPr>
        </p:nvSpPr>
        <p:spPr>
          <a:xfrm>
            <a:off x="114300" y="6356350"/>
            <a:ext cx="2057400" cy="365125"/>
          </a:xfrm>
        </p:spPr>
        <p:txBody>
          <a:bodyPr/>
          <a:lstStyle>
            <a:lvl1pPr>
              <a:defRPr sz="1200"/>
            </a:lvl1pPr>
          </a:lstStyle>
          <a:p>
            <a:fld id="{E995FC5C-60DB-499D-A127-811CAEFBF743}" type="datetime1">
              <a:rPr lang="en-US" smtClean="0"/>
              <a:pPr/>
              <a:t>6/21/2024</a:t>
            </a:fld>
            <a:endParaRPr lang="en-US" dirty="0"/>
          </a:p>
        </p:txBody>
      </p:sp>
      <p:sp>
        <p:nvSpPr>
          <p:cNvPr id="5" name="Footer Placeholder 4">
            <a:extLst>
              <a:ext uri="{FF2B5EF4-FFF2-40B4-BE49-F238E27FC236}">
                <a16:creationId xmlns:a16="http://schemas.microsoft.com/office/drawing/2014/main" id="{BE857853-BF79-AF9E-BE4D-7CCB0F294C5B}"/>
              </a:ext>
            </a:extLst>
          </p:cNvPr>
          <p:cNvSpPr>
            <a:spLocks noGrp="1"/>
          </p:cNvSpPr>
          <p:nvPr>
            <p:ph type="ftr" sz="quarter" idx="11"/>
          </p:nvPr>
        </p:nvSpPr>
        <p:spPr/>
        <p:txBody>
          <a:bodyPr/>
          <a:lstStyle>
            <a:lvl1pPr>
              <a:defRPr sz="1800"/>
            </a:lvl1pPr>
          </a:lstStyle>
          <a:p>
            <a:endParaRPr lang="en-US" dirty="0"/>
          </a:p>
        </p:txBody>
      </p:sp>
      <p:sp>
        <p:nvSpPr>
          <p:cNvPr id="6" name="Slide Number Placeholder 5">
            <a:extLst>
              <a:ext uri="{FF2B5EF4-FFF2-40B4-BE49-F238E27FC236}">
                <a16:creationId xmlns:a16="http://schemas.microsoft.com/office/drawing/2014/main" id="{AAF891F6-FD8F-A01F-2136-F874924B8669}"/>
              </a:ext>
            </a:extLst>
          </p:cNvPr>
          <p:cNvSpPr>
            <a:spLocks noGrp="1"/>
          </p:cNvSpPr>
          <p:nvPr>
            <p:ph type="sldNum" sz="quarter" idx="12"/>
          </p:nvPr>
        </p:nvSpPr>
        <p:spPr>
          <a:xfrm>
            <a:off x="6972300" y="6356350"/>
            <a:ext cx="2057400" cy="365125"/>
          </a:xfrm>
        </p:spPr>
        <p:txBody>
          <a:bodyPr/>
          <a:lstStyle>
            <a:lvl1pPr>
              <a:defRPr sz="1200"/>
            </a:lvl1pPr>
          </a:lstStyle>
          <a:p>
            <a:fld id="{A85568FC-6781-43DA-A457-8F4B6E06217F}" type="slidenum">
              <a:rPr lang="en-US" smtClean="0"/>
              <a:pPr/>
              <a:t>‹#›</a:t>
            </a:fld>
            <a:endParaRPr lang="en-US" dirty="0"/>
          </a:p>
        </p:txBody>
      </p:sp>
      <p:sp>
        <p:nvSpPr>
          <p:cNvPr id="7" name="Text Placeholder 6">
            <a:extLst>
              <a:ext uri="{FF2B5EF4-FFF2-40B4-BE49-F238E27FC236}">
                <a16:creationId xmlns:a16="http://schemas.microsoft.com/office/drawing/2014/main" id="{3E3AD52F-F5E4-0848-F65E-28FBBF92355F}"/>
              </a:ext>
            </a:extLst>
          </p:cNvPr>
          <p:cNvSpPr>
            <a:spLocks noGrp="1"/>
          </p:cNvSpPr>
          <p:nvPr>
            <p:ph type="body" sz="quarter" idx="13"/>
          </p:nvPr>
        </p:nvSpPr>
        <p:spPr>
          <a:xfrm>
            <a:off x="673100" y="2551113"/>
            <a:ext cx="7916863" cy="3127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8982334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80D8091-3025-1FB2-9598-7A7AB2AE7122}"/>
              </a:ext>
            </a:extLst>
          </p:cNvPr>
          <p:cNvSpPr>
            <a:spLocks noGrp="1"/>
          </p:cNvSpPr>
          <p:nvPr>
            <p:ph type="subTitle" idx="1"/>
          </p:nvPr>
        </p:nvSpPr>
        <p:spPr>
          <a:xfrm>
            <a:off x="1143000" y="1812925"/>
            <a:ext cx="6858000" cy="36512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5E398C9B-A8EA-15C9-C143-69931DC36E6C}"/>
              </a:ext>
            </a:extLst>
          </p:cNvPr>
          <p:cNvSpPr>
            <a:spLocks noGrp="1"/>
          </p:cNvSpPr>
          <p:nvPr>
            <p:ph type="dt" sz="half" idx="10"/>
          </p:nvPr>
        </p:nvSpPr>
        <p:spPr/>
        <p:txBody>
          <a:bodyPr/>
          <a:lstStyle/>
          <a:p>
            <a:fld id="{5DAF2BF6-8511-4D66-9CA0-C959F20D5E69}" type="datetime1">
              <a:rPr lang="en-US" smtClean="0"/>
              <a:t>6/21/2024</a:t>
            </a:fld>
            <a:endParaRPr lang="en-US"/>
          </a:p>
        </p:txBody>
      </p:sp>
      <p:sp>
        <p:nvSpPr>
          <p:cNvPr id="5" name="Footer Placeholder 4">
            <a:extLst>
              <a:ext uri="{FF2B5EF4-FFF2-40B4-BE49-F238E27FC236}">
                <a16:creationId xmlns:a16="http://schemas.microsoft.com/office/drawing/2014/main" id="{BE857853-BF79-AF9E-BE4D-7CCB0F294C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F891F6-FD8F-A01F-2136-F874924B8669}"/>
              </a:ext>
            </a:extLst>
          </p:cNvPr>
          <p:cNvSpPr>
            <a:spLocks noGrp="1"/>
          </p:cNvSpPr>
          <p:nvPr>
            <p:ph type="sldNum" sz="quarter" idx="12"/>
          </p:nvPr>
        </p:nvSpPr>
        <p:spPr/>
        <p:txBody>
          <a:bodyPr/>
          <a:lstStyle/>
          <a:p>
            <a:fld id="{A85568FC-6781-43DA-A457-8F4B6E06217F}" type="slidenum">
              <a:rPr lang="en-US" smtClean="0"/>
              <a:t>‹#›</a:t>
            </a:fld>
            <a:endParaRPr lang="en-US"/>
          </a:p>
        </p:txBody>
      </p:sp>
      <p:sp>
        <p:nvSpPr>
          <p:cNvPr id="8" name="Text Placeholder 7">
            <a:extLst>
              <a:ext uri="{FF2B5EF4-FFF2-40B4-BE49-F238E27FC236}">
                <a16:creationId xmlns:a16="http://schemas.microsoft.com/office/drawing/2014/main" id="{85EC3D69-64A9-2AFE-6810-D57F28DF6C87}"/>
              </a:ext>
            </a:extLst>
          </p:cNvPr>
          <p:cNvSpPr>
            <a:spLocks noGrp="1"/>
          </p:cNvSpPr>
          <p:nvPr>
            <p:ph type="body" sz="quarter" idx="13"/>
          </p:nvPr>
        </p:nvSpPr>
        <p:spPr>
          <a:xfrm>
            <a:off x="921543" y="2819400"/>
            <a:ext cx="7300913" cy="14478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1072990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OVER">
    <p:bg>
      <p:bgPr>
        <a:solidFill>
          <a:schemeClr val="bg1"/>
        </a:solidFill>
        <a:effectLst/>
      </p:bgPr>
    </p:bg>
    <p:spTree>
      <p:nvGrpSpPr>
        <p:cNvPr id="1" name=""/>
        <p:cNvGrpSpPr/>
        <p:nvPr/>
      </p:nvGrpSpPr>
      <p:grpSpPr>
        <a:xfrm>
          <a:off x="0" y="0"/>
          <a:ext cx="0" cy="0"/>
          <a:chOff x="0" y="0"/>
          <a:chExt cx="0" cy="0"/>
        </a:xfrm>
      </p:grpSpPr>
      <p:pic>
        <p:nvPicPr>
          <p:cNvPr id="4" name="Picture 3" descr="Spouse Education &amp; Career Opportunties banner">
            <a:extLst>
              <a:ext uri="{FF2B5EF4-FFF2-40B4-BE49-F238E27FC236}">
                <a16:creationId xmlns:a16="http://schemas.microsoft.com/office/drawing/2014/main" id="{07C4E1AF-3A9F-BA7A-9B87-179C7FA40D5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0" y="661777"/>
            <a:ext cx="9144000" cy="5019675"/>
          </a:xfrm>
          <a:prstGeom prst="rect">
            <a:avLst/>
          </a:prstGeom>
        </p:spPr>
      </p:pic>
      <p:pic>
        <p:nvPicPr>
          <p:cNvPr id="5" name="Picture 4" descr="U.S Department of Defense logo&#10;Military OneSource logo&#10;Spouse Education &amp; Career Opportunities logo">
            <a:extLst>
              <a:ext uri="{FF2B5EF4-FFF2-40B4-BE49-F238E27FC236}">
                <a16:creationId xmlns:a16="http://schemas.microsoft.com/office/drawing/2014/main" id="{C14D04A9-3C3F-4058-145B-E8229E96C8B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362186" y="6197041"/>
            <a:ext cx="6419628" cy="432361"/>
          </a:xfrm>
          <a:prstGeom prst="rect">
            <a:avLst/>
          </a:prstGeom>
        </p:spPr>
      </p:pic>
      <p:sp>
        <p:nvSpPr>
          <p:cNvPr id="2" name="Holder 2"/>
          <p:cNvSpPr>
            <a:spLocks noGrp="1"/>
          </p:cNvSpPr>
          <p:nvPr>
            <p:ph type="title" hasCustomPrompt="1"/>
          </p:nvPr>
        </p:nvSpPr>
        <p:spPr>
          <a:xfrm>
            <a:off x="2241177" y="4693505"/>
            <a:ext cx="6445624" cy="467277"/>
          </a:xfrm>
          <a:prstGeom prst="rect">
            <a:avLst/>
          </a:prstGeom>
        </p:spPr>
        <p:txBody>
          <a:bodyPr lIns="0" tIns="0" rIns="0" bIns="0"/>
          <a:lstStyle>
            <a:lvl1pPr>
              <a:defRPr sz="2400" b="1" i="0">
                <a:solidFill>
                  <a:srgbClr val="003087"/>
                </a:solidFill>
                <a:latin typeface="Calibri" panose="020F0502020204030204" pitchFamily="34" charset="0"/>
                <a:cs typeface="Calibri" panose="020F0502020204030204" pitchFamily="34" charset="0"/>
              </a:defRPr>
            </a:lvl1pPr>
          </a:lstStyle>
          <a:p>
            <a:r>
              <a:rPr lang="en-US" dirty="0"/>
              <a:t>Title Here</a:t>
            </a:r>
          </a:p>
        </p:txBody>
      </p:sp>
      <p:sp>
        <p:nvSpPr>
          <p:cNvPr id="14" name="Holder 3">
            <a:extLst>
              <a:ext uri="{FF2B5EF4-FFF2-40B4-BE49-F238E27FC236}">
                <a16:creationId xmlns:a16="http://schemas.microsoft.com/office/drawing/2014/main" id="{E0146528-046A-9679-28EF-107CF1B051E4}"/>
              </a:ext>
            </a:extLst>
          </p:cNvPr>
          <p:cNvSpPr>
            <a:spLocks noGrp="1"/>
          </p:cNvSpPr>
          <p:nvPr>
            <p:ph type="body" idx="1" hasCustomPrompt="1"/>
          </p:nvPr>
        </p:nvSpPr>
        <p:spPr>
          <a:xfrm>
            <a:off x="2241177" y="5186917"/>
            <a:ext cx="6445624" cy="260087"/>
          </a:xfrm>
          <a:prstGeom prst="rect">
            <a:avLst/>
          </a:prstGeom>
        </p:spPr>
        <p:txBody>
          <a:bodyPr lIns="0" tIns="0" rIns="0" bIns="0"/>
          <a:lstStyle>
            <a:lvl1pPr>
              <a:defRPr sz="1350" b="1" i="0">
                <a:solidFill>
                  <a:srgbClr val="003087"/>
                </a:solidFill>
                <a:latin typeface="+mn-lt"/>
                <a:cs typeface="Arial"/>
              </a:defRPr>
            </a:lvl1pPr>
          </a:lstStyle>
          <a:p>
            <a:r>
              <a:rPr lang="en-US" dirty="0"/>
              <a:t>Subtitle</a:t>
            </a:r>
            <a:endParaRPr dirty="0"/>
          </a:p>
        </p:txBody>
      </p:sp>
      <p:sp>
        <p:nvSpPr>
          <p:cNvPr id="15" name="Holder 3">
            <a:extLst>
              <a:ext uri="{FF2B5EF4-FFF2-40B4-BE49-F238E27FC236}">
                <a16:creationId xmlns:a16="http://schemas.microsoft.com/office/drawing/2014/main" id="{60E3CE3A-D99F-5F7E-8679-D838F49CBEB1}"/>
              </a:ext>
            </a:extLst>
          </p:cNvPr>
          <p:cNvSpPr>
            <a:spLocks noGrp="1"/>
          </p:cNvSpPr>
          <p:nvPr>
            <p:ph type="body" idx="10" hasCustomPrompt="1"/>
          </p:nvPr>
        </p:nvSpPr>
        <p:spPr>
          <a:xfrm>
            <a:off x="2241177" y="5551409"/>
            <a:ext cx="6445624" cy="260087"/>
          </a:xfrm>
          <a:prstGeom prst="rect">
            <a:avLst/>
          </a:prstGeom>
        </p:spPr>
        <p:txBody>
          <a:bodyPr lIns="0" tIns="0" rIns="0" bIns="0"/>
          <a:lstStyle>
            <a:lvl1pPr>
              <a:defRPr sz="1350" b="0" i="0">
                <a:solidFill>
                  <a:srgbClr val="003087"/>
                </a:solidFill>
                <a:latin typeface="+mn-lt"/>
                <a:cs typeface="Arial"/>
              </a:defRPr>
            </a:lvl1pPr>
          </a:lstStyle>
          <a:p>
            <a:r>
              <a:rPr lang="en-US" dirty="0"/>
              <a:t>Date</a:t>
            </a:r>
            <a:endParaRPr dirty="0"/>
          </a:p>
        </p:txBody>
      </p:sp>
    </p:spTree>
    <p:extLst>
      <p:ext uri="{BB962C8B-B14F-4D97-AF65-F5344CB8AC3E}">
        <p14:creationId xmlns:p14="http://schemas.microsoft.com/office/powerpoint/2010/main" val="4285919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2_COVER">
    <p:bg>
      <p:bgPr>
        <a:solidFill>
          <a:schemeClr val="bg1"/>
        </a:solidFill>
        <a:effectLst/>
      </p:bgPr>
    </p:bg>
    <p:spTree>
      <p:nvGrpSpPr>
        <p:cNvPr id="1" name=""/>
        <p:cNvGrpSpPr/>
        <p:nvPr/>
      </p:nvGrpSpPr>
      <p:grpSpPr>
        <a:xfrm>
          <a:off x="0" y="0"/>
          <a:ext cx="0" cy="0"/>
          <a:chOff x="0" y="0"/>
          <a:chExt cx="0" cy="0"/>
        </a:xfrm>
      </p:grpSpPr>
      <p:pic>
        <p:nvPicPr>
          <p:cNvPr id="4" name="Picture 3" descr="Spouse Education &amp; Career Opportunties banner">
            <a:extLst>
              <a:ext uri="{FF2B5EF4-FFF2-40B4-BE49-F238E27FC236}">
                <a16:creationId xmlns:a16="http://schemas.microsoft.com/office/drawing/2014/main" id="{07C4E1AF-3A9F-BA7A-9B87-179C7FA40D5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1941" b="42004"/>
          <a:stretch/>
        </p:blipFill>
        <p:spPr>
          <a:xfrm>
            <a:off x="0" y="1052413"/>
            <a:ext cx="9144000" cy="2364693"/>
          </a:xfrm>
          <a:prstGeom prst="rect">
            <a:avLst/>
          </a:prstGeom>
        </p:spPr>
      </p:pic>
      <p:pic>
        <p:nvPicPr>
          <p:cNvPr id="3" name="Picture 2" descr="U.S Department of Defense logo&#10;Military OneSource logo&#10;Spouse Education &amp; Career Opportunities logo">
            <a:extLst>
              <a:ext uri="{FF2B5EF4-FFF2-40B4-BE49-F238E27FC236}">
                <a16:creationId xmlns:a16="http://schemas.microsoft.com/office/drawing/2014/main" id="{E7C08C36-8369-5574-526D-F665B63539C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362186" y="6197041"/>
            <a:ext cx="6419628" cy="432361"/>
          </a:xfrm>
          <a:prstGeom prst="rect">
            <a:avLst/>
          </a:prstGeom>
        </p:spPr>
      </p:pic>
      <p:sp>
        <p:nvSpPr>
          <p:cNvPr id="2" name="Holder 2"/>
          <p:cNvSpPr>
            <a:spLocks noGrp="1"/>
          </p:cNvSpPr>
          <p:nvPr>
            <p:ph type="title" hasCustomPrompt="1"/>
          </p:nvPr>
        </p:nvSpPr>
        <p:spPr>
          <a:xfrm>
            <a:off x="1362186" y="2937127"/>
            <a:ext cx="6445624" cy="514005"/>
          </a:xfrm>
          <a:prstGeom prst="rect">
            <a:avLst/>
          </a:prstGeom>
        </p:spPr>
        <p:txBody>
          <a:bodyPr lIns="0" tIns="0" rIns="0" bIns="0"/>
          <a:lstStyle>
            <a:lvl1pPr algn="ctr">
              <a:defRPr sz="2400" b="1" i="0">
                <a:solidFill>
                  <a:srgbClr val="003087"/>
                </a:solidFill>
                <a:latin typeface="Calibri" panose="020F0502020204030204" pitchFamily="34" charset="0"/>
                <a:cs typeface="Calibri" panose="020F0502020204030204" pitchFamily="34" charset="0"/>
              </a:defRPr>
            </a:lvl1pPr>
          </a:lstStyle>
          <a:p>
            <a:r>
              <a:rPr lang="en-US" dirty="0"/>
              <a:t>Title Here</a:t>
            </a:r>
            <a:endParaRPr dirty="0"/>
          </a:p>
        </p:txBody>
      </p:sp>
      <p:sp>
        <p:nvSpPr>
          <p:cNvPr id="14" name="Holder 3">
            <a:extLst>
              <a:ext uri="{FF2B5EF4-FFF2-40B4-BE49-F238E27FC236}">
                <a16:creationId xmlns:a16="http://schemas.microsoft.com/office/drawing/2014/main" id="{E0146528-046A-9679-28EF-107CF1B051E4}"/>
              </a:ext>
            </a:extLst>
          </p:cNvPr>
          <p:cNvSpPr>
            <a:spLocks noGrp="1"/>
          </p:cNvSpPr>
          <p:nvPr>
            <p:ph type="body" idx="1" hasCustomPrompt="1"/>
          </p:nvPr>
        </p:nvSpPr>
        <p:spPr>
          <a:xfrm>
            <a:off x="1362188" y="3440896"/>
            <a:ext cx="6445624" cy="286096"/>
          </a:xfrm>
          <a:prstGeom prst="rect">
            <a:avLst/>
          </a:prstGeom>
        </p:spPr>
        <p:txBody>
          <a:bodyPr lIns="0" tIns="0" rIns="0" bIns="0"/>
          <a:lstStyle>
            <a:lvl1pPr algn="ctr">
              <a:defRPr sz="1350" b="1" i="0">
                <a:solidFill>
                  <a:srgbClr val="003087"/>
                </a:solidFill>
                <a:latin typeface="+mn-lt"/>
                <a:cs typeface="Arial"/>
              </a:defRPr>
            </a:lvl1pPr>
          </a:lstStyle>
          <a:p>
            <a:r>
              <a:rPr lang="en-US" dirty="0"/>
              <a:t>Subtitle</a:t>
            </a:r>
            <a:endParaRPr dirty="0"/>
          </a:p>
        </p:txBody>
      </p:sp>
      <p:sp>
        <p:nvSpPr>
          <p:cNvPr id="15" name="Holder 3">
            <a:extLst>
              <a:ext uri="{FF2B5EF4-FFF2-40B4-BE49-F238E27FC236}">
                <a16:creationId xmlns:a16="http://schemas.microsoft.com/office/drawing/2014/main" id="{60E3CE3A-D99F-5F7E-8679-D838F49CBEB1}"/>
              </a:ext>
            </a:extLst>
          </p:cNvPr>
          <p:cNvSpPr>
            <a:spLocks noGrp="1"/>
          </p:cNvSpPr>
          <p:nvPr>
            <p:ph type="body" idx="10" hasCustomPrompt="1"/>
          </p:nvPr>
        </p:nvSpPr>
        <p:spPr>
          <a:xfrm>
            <a:off x="1362186" y="3810000"/>
            <a:ext cx="6445624" cy="286096"/>
          </a:xfrm>
          <a:prstGeom prst="rect">
            <a:avLst/>
          </a:prstGeom>
        </p:spPr>
        <p:txBody>
          <a:bodyPr lIns="0" tIns="0" rIns="0" bIns="0"/>
          <a:lstStyle>
            <a:lvl1pPr algn="ctr">
              <a:defRPr sz="1350" b="0" i="0">
                <a:solidFill>
                  <a:srgbClr val="003087"/>
                </a:solidFill>
                <a:latin typeface="+mn-lt"/>
                <a:cs typeface="Arial"/>
              </a:defRPr>
            </a:lvl1pPr>
          </a:lstStyle>
          <a:p>
            <a:r>
              <a:rPr lang="en-US" dirty="0"/>
              <a:t>Date</a:t>
            </a:r>
            <a:endParaRPr dirty="0"/>
          </a:p>
        </p:txBody>
      </p:sp>
    </p:spTree>
    <p:extLst>
      <p:ext uri="{BB962C8B-B14F-4D97-AF65-F5344CB8AC3E}">
        <p14:creationId xmlns:p14="http://schemas.microsoft.com/office/powerpoint/2010/main" val="27909902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COVER">
    <p:bg>
      <p:bgPr>
        <a:solidFill>
          <a:schemeClr val="bg1"/>
        </a:solidFill>
        <a:effectLst/>
      </p:bgPr>
    </p:bg>
    <p:spTree>
      <p:nvGrpSpPr>
        <p:cNvPr id="1" name=""/>
        <p:cNvGrpSpPr/>
        <p:nvPr/>
      </p:nvGrpSpPr>
      <p:grpSpPr>
        <a:xfrm>
          <a:off x="0" y="0"/>
          <a:ext cx="0" cy="0"/>
          <a:chOff x="0" y="0"/>
          <a:chExt cx="0" cy="0"/>
        </a:xfrm>
      </p:grpSpPr>
      <p:pic>
        <p:nvPicPr>
          <p:cNvPr id="4" name="Picture 3" descr="U.S Department of Defense logo&#10;Military OneSource logo&#10;Spouse Education &amp; Career Opportunities logo">
            <a:extLst>
              <a:ext uri="{FF2B5EF4-FFF2-40B4-BE49-F238E27FC236}">
                <a16:creationId xmlns:a16="http://schemas.microsoft.com/office/drawing/2014/main" id="{F3B911F3-D496-E97C-4D0E-B60EE3CD16C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362186" y="6197041"/>
            <a:ext cx="6419628" cy="432361"/>
          </a:xfrm>
          <a:prstGeom prst="rect">
            <a:avLst/>
          </a:prstGeom>
        </p:spPr>
      </p:pic>
      <p:sp>
        <p:nvSpPr>
          <p:cNvPr id="6" name="Picture Placeholder 5">
            <a:extLst>
              <a:ext uri="{FF2B5EF4-FFF2-40B4-BE49-F238E27FC236}">
                <a16:creationId xmlns:a16="http://schemas.microsoft.com/office/drawing/2014/main" id="{3E10D6B3-08CF-BEFE-5759-5E6DD549E60C}"/>
              </a:ext>
            </a:extLst>
          </p:cNvPr>
          <p:cNvSpPr>
            <a:spLocks noGrp="1"/>
          </p:cNvSpPr>
          <p:nvPr>
            <p:ph type="pic" sz="quarter" idx="11"/>
          </p:nvPr>
        </p:nvSpPr>
        <p:spPr>
          <a:xfrm>
            <a:off x="0" y="762003"/>
            <a:ext cx="9144000" cy="3733799"/>
          </a:xfrm>
          <a:prstGeom prst="rect">
            <a:avLst/>
          </a:prstGeom>
        </p:spPr>
        <p:txBody>
          <a:bodyPr anchor="ctr" anchorCtr="0"/>
          <a:lstStyle>
            <a:lvl1pPr algn="ctr">
              <a:defRPr>
                <a:solidFill>
                  <a:srgbClr val="698084"/>
                </a:solidFill>
              </a:defRPr>
            </a:lvl1pPr>
          </a:lstStyle>
          <a:p>
            <a:endParaRPr lang="en-US" dirty="0"/>
          </a:p>
        </p:txBody>
      </p:sp>
      <p:sp>
        <p:nvSpPr>
          <p:cNvPr id="2" name="Holder 2"/>
          <p:cNvSpPr>
            <a:spLocks noGrp="1"/>
          </p:cNvSpPr>
          <p:nvPr>
            <p:ph type="title" hasCustomPrompt="1"/>
          </p:nvPr>
        </p:nvSpPr>
        <p:spPr>
          <a:xfrm>
            <a:off x="1362186" y="4693505"/>
            <a:ext cx="7324614" cy="467277"/>
          </a:xfrm>
          <a:prstGeom prst="rect">
            <a:avLst/>
          </a:prstGeom>
        </p:spPr>
        <p:txBody>
          <a:bodyPr lIns="0" tIns="0" rIns="0" bIns="0"/>
          <a:lstStyle>
            <a:lvl1pPr>
              <a:defRPr sz="2400" b="1" i="0">
                <a:solidFill>
                  <a:srgbClr val="003087"/>
                </a:solidFill>
                <a:latin typeface="Calibri" panose="020F0502020204030204" pitchFamily="34" charset="0"/>
                <a:cs typeface="Calibri" panose="020F0502020204030204" pitchFamily="34" charset="0"/>
              </a:defRPr>
            </a:lvl1pPr>
          </a:lstStyle>
          <a:p>
            <a:r>
              <a:rPr lang="en-US" dirty="0"/>
              <a:t>Title Here</a:t>
            </a:r>
            <a:endParaRPr dirty="0"/>
          </a:p>
        </p:txBody>
      </p:sp>
      <p:sp>
        <p:nvSpPr>
          <p:cNvPr id="14" name="Holder 3">
            <a:extLst>
              <a:ext uri="{FF2B5EF4-FFF2-40B4-BE49-F238E27FC236}">
                <a16:creationId xmlns:a16="http://schemas.microsoft.com/office/drawing/2014/main" id="{E0146528-046A-9679-28EF-107CF1B051E4}"/>
              </a:ext>
            </a:extLst>
          </p:cNvPr>
          <p:cNvSpPr>
            <a:spLocks noGrp="1"/>
          </p:cNvSpPr>
          <p:nvPr>
            <p:ph type="body" idx="1" hasCustomPrompt="1"/>
          </p:nvPr>
        </p:nvSpPr>
        <p:spPr>
          <a:xfrm>
            <a:off x="1362187" y="5186917"/>
            <a:ext cx="7324614" cy="260087"/>
          </a:xfrm>
          <a:prstGeom prst="rect">
            <a:avLst/>
          </a:prstGeom>
        </p:spPr>
        <p:txBody>
          <a:bodyPr lIns="0" tIns="0" rIns="0" bIns="0"/>
          <a:lstStyle>
            <a:lvl1pPr>
              <a:defRPr sz="1350" b="1" i="0">
                <a:solidFill>
                  <a:srgbClr val="003087"/>
                </a:solidFill>
                <a:latin typeface="+mn-lt"/>
                <a:cs typeface="Arial"/>
              </a:defRPr>
            </a:lvl1pPr>
          </a:lstStyle>
          <a:p>
            <a:r>
              <a:rPr lang="en-US" dirty="0"/>
              <a:t>Subtitle</a:t>
            </a:r>
            <a:endParaRPr dirty="0"/>
          </a:p>
        </p:txBody>
      </p:sp>
      <p:sp>
        <p:nvSpPr>
          <p:cNvPr id="15" name="Holder 3">
            <a:extLst>
              <a:ext uri="{FF2B5EF4-FFF2-40B4-BE49-F238E27FC236}">
                <a16:creationId xmlns:a16="http://schemas.microsoft.com/office/drawing/2014/main" id="{60E3CE3A-D99F-5F7E-8679-D838F49CBEB1}"/>
              </a:ext>
            </a:extLst>
          </p:cNvPr>
          <p:cNvSpPr>
            <a:spLocks noGrp="1"/>
          </p:cNvSpPr>
          <p:nvPr>
            <p:ph type="body" idx="10" hasCustomPrompt="1"/>
          </p:nvPr>
        </p:nvSpPr>
        <p:spPr>
          <a:xfrm>
            <a:off x="1362186" y="5551409"/>
            <a:ext cx="7324614" cy="260087"/>
          </a:xfrm>
          <a:prstGeom prst="rect">
            <a:avLst/>
          </a:prstGeom>
        </p:spPr>
        <p:txBody>
          <a:bodyPr lIns="0" tIns="0" rIns="0" bIns="0"/>
          <a:lstStyle>
            <a:lvl1pPr>
              <a:defRPr sz="1350" b="0" i="0">
                <a:solidFill>
                  <a:srgbClr val="003087"/>
                </a:solidFill>
                <a:latin typeface="+mn-lt"/>
                <a:cs typeface="Arial"/>
              </a:defRPr>
            </a:lvl1pPr>
          </a:lstStyle>
          <a:p>
            <a:r>
              <a:rPr lang="en-US" dirty="0"/>
              <a:t>Date</a:t>
            </a:r>
            <a:endParaRPr dirty="0"/>
          </a:p>
        </p:txBody>
      </p:sp>
      <p:pic>
        <p:nvPicPr>
          <p:cNvPr id="5" name="Picture 4">
            <a:extLst>
              <a:ext uri="{FF2B5EF4-FFF2-40B4-BE49-F238E27FC236}">
                <a16:creationId xmlns:a16="http://schemas.microsoft.com/office/drawing/2014/main" id="{F2D818AE-1024-328D-6967-8B7255DC4F90}"/>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t="311" b="311"/>
          <a:stretch/>
        </p:blipFill>
        <p:spPr>
          <a:xfrm>
            <a:off x="2" y="0"/>
            <a:ext cx="9143999" cy="762000"/>
          </a:xfrm>
          <a:prstGeom prst="rect">
            <a:avLst/>
          </a:prstGeom>
        </p:spPr>
      </p:pic>
    </p:spTree>
    <p:extLst>
      <p:ext uri="{BB962C8B-B14F-4D97-AF65-F5344CB8AC3E}">
        <p14:creationId xmlns:p14="http://schemas.microsoft.com/office/powerpoint/2010/main" val="23277973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Interior Pag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306AE1B-F562-3901-DD74-151057AF452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86793" y="4419600"/>
            <a:ext cx="3570283" cy="2438400"/>
          </a:xfrm>
          <a:prstGeom prst="rect">
            <a:avLst/>
          </a:prstGeom>
        </p:spPr>
      </p:pic>
      <p:pic>
        <p:nvPicPr>
          <p:cNvPr id="2" name="Picture 1">
            <a:extLst>
              <a:ext uri="{FF2B5EF4-FFF2-40B4-BE49-F238E27FC236}">
                <a16:creationId xmlns:a16="http://schemas.microsoft.com/office/drawing/2014/main" id="{531EB8FB-9E14-552C-2ABD-6C7FA02DBD25}"/>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4811946"/>
            <a:ext cx="768350" cy="990600"/>
          </a:xfrm>
          <a:prstGeom prst="rect">
            <a:avLst/>
          </a:prstGeom>
        </p:spPr>
      </p:pic>
      <p:sp>
        <p:nvSpPr>
          <p:cNvPr id="6" name="Holder 6"/>
          <p:cNvSpPr>
            <a:spLocks noGrp="1"/>
          </p:cNvSpPr>
          <p:nvPr>
            <p:ph type="sldNum" sz="quarter" idx="7"/>
          </p:nvPr>
        </p:nvSpPr>
        <p:spPr>
          <a:xfrm>
            <a:off x="6583680" y="6494318"/>
            <a:ext cx="2103120" cy="146894"/>
          </a:xfrm>
          <a:prstGeom prst="rect">
            <a:avLst/>
          </a:prstGeom>
        </p:spPr>
        <p:txBody>
          <a:bodyPr lIns="0" tIns="0" rIns="0" bIns="0"/>
          <a:lstStyle>
            <a:lvl1pPr algn="r">
              <a:defRPr sz="617">
                <a:solidFill>
                  <a:srgbClr val="003087"/>
                </a:solidFill>
              </a:defRPr>
            </a:lvl1pPr>
          </a:lstStyle>
          <a:p>
            <a:fld id="{B6F15528-21DE-4FAA-801E-634DDDAF4B2B}" type="slidenum">
              <a:rPr lang="en-US" smtClean="0"/>
              <a:pPr/>
              <a:t>‹#›</a:t>
            </a:fld>
            <a:endParaRPr lang="en-US" dirty="0"/>
          </a:p>
        </p:txBody>
      </p:sp>
      <p:sp>
        <p:nvSpPr>
          <p:cNvPr id="12" name="Content Placeholder 2">
            <a:extLst>
              <a:ext uri="{FF2B5EF4-FFF2-40B4-BE49-F238E27FC236}">
                <a16:creationId xmlns:a16="http://schemas.microsoft.com/office/drawing/2014/main" id="{22CEB8C2-6220-A4C9-C6EA-6D54610EDDC3}"/>
              </a:ext>
            </a:extLst>
          </p:cNvPr>
          <p:cNvSpPr>
            <a:spLocks noGrp="1"/>
          </p:cNvSpPr>
          <p:nvPr>
            <p:ph idx="1" hasCustomPrompt="1"/>
          </p:nvPr>
        </p:nvSpPr>
        <p:spPr>
          <a:xfrm>
            <a:off x="685800" y="1154946"/>
            <a:ext cx="7868706" cy="461665"/>
          </a:xfrm>
          <a:prstGeom prst="rect">
            <a:avLst/>
          </a:prstGeom>
        </p:spPr>
        <p:txBody>
          <a:bodyPr/>
          <a:lstStyle>
            <a:lvl1pPr>
              <a:lnSpc>
                <a:spcPct val="100000"/>
              </a:lnSpc>
              <a:spcBef>
                <a:spcPts val="265"/>
              </a:spcBef>
              <a:defRPr sz="2100" b="1">
                <a:solidFill>
                  <a:srgbClr val="003087"/>
                </a:solidFill>
                <a:latin typeface="Calibri" panose="020F0502020204030204" pitchFamily="34" charset="0"/>
                <a:cs typeface="Calibri" panose="020F0502020204030204" pitchFamily="34" charset="0"/>
              </a:defRPr>
            </a:lvl1pPr>
            <a:lvl2pPr marL="0">
              <a:lnSpc>
                <a:spcPct val="100000"/>
              </a:lnSpc>
              <a:spcBef>
                <a:spcPts val="265"/>
              </a:spcBef>
              <a:defRPr sz="1235" b="1" i="0">
                <a:solidFill>
                  <a:srgbClr val="C00000"/>
                </a:solidFill>
                <a:latin typeface="Calibri" panose="020F0502020204030204" pitchFamily="34" charset="0"/>
                <a:cs typeface="Calibri" panose="020F0502020204030204" pitchFamily="34" charset="0"/>
              </a:defRPr>
            </a:lvl2pPr>
            <a:lvl3pPr marL="0">
              <a:lnSpc>
                <a:spcPct val="100000"/>
              </a:lnSpc>
              <a:spcBef>
                <a:spcPts val="265"/>
              </a:spcBef>
              <a:defRPr sz="1235">
                <a:solidFill>
                  <a:schemeClr val="bg1">
                    <a:lumMod val="50000"/>
                  </a:schemeClr>
                </a:solidFill>
              </a:defRPr>
            </a:lvl3pPr>
            <a:lvl4pPr marL="201694" indent="-121016">
              <a:lnSpc>
                <a:spcPct val="100000"/>
              </a:lnSpc>
              <a:spcBef>
                <a:spcPts val="265"/>
              </a:spcBef>
              <a:buClr>
                <a:srgbClr val="C00000"/>
              </a:buClr>
              <a:buFont typeface="Arial" panose="020B0604020202020204" pitchFamily="34" charset="0"/>
              <a:buChar char="•"/>
              <a:defRPr sz="1235">
                <a:solidFill>
                  <a:schemeClr val="bg1">
                    <a:lumMod val="50000"/>
                  </a:schemeClr>
                </a:solidFill>
              </a:defRPr>
            </a:lvl4pPr>
            <a:lvl5pPr>
              <a:lnSpc>
                <a:spcPct val="100000"/>
              </a:lnSpc>
              <a:spcBef>
                <a:spcPts val="265"/>
              </a:spcBef>
              <a:defRPr sz="1235">
                <a:solidFill>
                  <a:schemeClr val="bg1">
                    <a:lumMod val="50000"/>
                  </a:schemeClr>
                </a:solidFill>
              </a:defRPr>
            </a:lvl5pPr>
          </a:lstStyle>
          <a:p>
            <a:pPr lvl="0"/>
            <a:r>
              <a:rPr lang="en-US" dirty="0"/>
              <a:t>Header</a:t>
            </a:r>
          </a:p>
        </p:txBody>
      </p:sp>
      <p:sp>
        <p:nvSpPr>
          <p:cNvPr id="20" name="Title 1">
            <a:extLst>
              <a:ext uri="{FF2B5EF4-FFF2-40B4-BE49-F238E27FC236}">
                <a16:creationId xmlns:a16="http://schemas.microsoft.com/office/drawing/2014/main" id="{9FD2FA91-13D6-A7A4-DA5F-768679F7C98A}"/>
              </a:ext>
            </a:extLst>
          </p:cNvPr>
          <p:cNvSpPr>
            <a:spLocks noGrp="1"/>
          </p:cNvSpPr>
          <p:nvPr>
            <p:ph type="title" hasCustomPrompt="1"/>
          </p:nvPr>
        </p:nvSpPr>
        <p:spPr>
          <a:xfrm>
            <a:off x="690209" y="1658173"/>
            <a:ext cx="7864298" cy="415636"/>
          </a:xfrm>
          <a:prstGeom prst="rect">
            <a:avLst/>
          </a:prstGeom>
        </p:spPr>
        <p:txBody>
          <a:bodyPr>
            <a:normAutofit/>
          </a:bodyPr>
          <a:lstStyle>
            <a:lvl1pPr algn="l">
              <a:defRPr sz="1500" b="1">
                <a:solidFill>
                  <a:srgbClr val="003087"/>
                </a:solidFill>
              </a:defRPr>
            </a:lvl1pPr>
          </a:lstStyle>
          <a:p>
            <a:r>
              <a:rPr lang="en-US" dirty="0"/>
              <a:t>Subhead</a:t>
            </a:r>
          </a:p>
        </p:txBody>
      </p:sp>
      <p:sp>
        <p:nvSpPr>
          <p:cNvPr id="21" name="Content Placeholder 2">
            <a:extLst>
              <a:ext uri="{FF2B5EF4-FFF2-40B4-BE49-F238E27FC236}">
                <a16:creationId xmlns:a16="http://schemas.microsoft.com/office/drawing/2014/main" id="{04EC1E62-C56D-558E-47D7-BBEC227EC9CF}"/>
              </a:ext>
            </a:extLst>
          </p:cNvPr>
          <p:cNvSpPr>
            <a:spLocks noGrp="1"/>
          </p:cNvSpPr>
          <p:nvPr>
            <p:ph idx="10"/>
          </p:nvPr>
        </p:nvSpPr>
        <p:spPr>
          <a:xfrm>
            <a:off x="690209" y="2073811"/>
            <a:ext cx="7868706" cy="4027565"/>
          </a:xfrm>
          <a:prstGeom prst="rect">
            <a:avLst/>
          </a:prstGeom>
        </p:spPr>
        <p:txBody>
          <a:bodyPr/>
          <a:lstStyle>
            <a:lvl1pPr>
              <a:lnSpc>
                <a:spcPct val="100000"/>
              </a:lnSpc>
              <a:spcBef>
                <a:spcPts val="265"/>
              </a:spcBef>
              <a:defRPr sz="1350">
                <a:solidFill>
                  <a:srgbClr val="003087"/>
                </a:solidFill>
                <a:latin typeface="Calibri" panose="020F0502020204030204" pitchFamily="34" charset="0"/>
                <a:cs typeface="Calibri" panose="020F0502020204030204" pitchFamily="34" charset="0"/>
              </a:defRPr>
            </a:lvl1pPr>
            <a:lvl2pPr marL="201694" indent="-100847">
              <a:lnSpc>
                <a:spcPct val="100000"/>
              </a:lnSpc>
              <a:spcBef>
                <a:spcPts val="265"/>
              </a:spcBef>
              <a:buClr>
                <a:srgbClr val="C00000"/>
              </a:buClr>
              <a:buFont typeface="Arial" panose="020B0604020202020204" pitchFamily="34" charset="0"/>
              <a:buChar char="•"/>
              <a:defRPr sz="1350">
                <a:solidFill>
                  <a:srgbClr val="003087"/>
                </a:solidFill>
                <a:latin typeface="Calibri" panose="020F0502020204030204" pitchFamily="34" charset="0"/>
                <a:cs typeface="Calibri" panose="020F0502020204030204" pitchFamily="34" charset="0"/>
              </a:defRPr>
            </a:lvl2pPr>
            <a:lvl3pPr marL="403388" indent="-141186">
              <a:lnSpc>
                <a:spcPct val="100000"/>
              </a:lnSpc>
              <a:spcBef>
                <a:spcPts val="265"/>
              </a:spcBef>
              <a:spcAft>
                <a:spcPts val="0"/>
              </a:spcAft>
              <a:buClr>
                <a:srgbClr val="C00000"/>
              </a:buClr>
              <a:buFont typeface="Wingdings" pitchFamily="2" charset="2"/>
              <a:buChar char="Ø"/>
              <a:defRPr sz="1350">
                <a:solidFill>
                  <a:srgbClr val="003087"/>
                </a:solidFill>
                <a:latin typeface="Calibri" panose="020F0502020204030204" pitchFamily="34" charset="0"/>
                <a:cs typeface="Calibri" panose="020F0502020204030204" pitchFamily="34" charset="0"/>
              </a:defRPr>
            </a:lvl3pPr>
            <a:lvl4pPr marL="201694" indent="-141186">
              <a:lnSpc>
                <a:spcPct val="100000"/>
              </a:lnSpc>
              <a:spcBef>
                <a:spcPts val="265"/>
              </a:spcBef>
              <a:defRPr sz="1059">
                <a:solidFill>
                  <a:schemeClr val="bg1">
                    <a:lumMod val="50000"/>
                  </a:schemeClr>
                </a:solidFill>
                <a:latin typeface="Calibri" panose="020F0502020204030204" pitchFamily="34" charset="0"/>
                <a:cs typeface="Calibri" panose="020F0502020204030204" pitchFamily="34" charset="0"/>
              </a:defRPr>
            </a:lvl4pPr>
            <a:lvl5pPr marL="201694" indent="-141186">
              <a:lnSpc>
                <a:spcPct val="100000"/>
              </a:lnSpc>
              <a:spcBef>
                <a:spcPts val="265"/>
              </a:spcBef>
              <a:defRPr sz="1059">
                <a:solidFill>
                  <a:schemeClr val="bg1">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First bullet</a:t>
            </a:r>
          </a:p>
          <a:p>
            <a:pPr lvl="2"/>
            <a:r>
              <a:rPr lang="en-US" dirty="0"/>
              <a:t>Second bullet</a:t>
            </a:r>
          </a:p>
        </p:txBody>
      </p:sp>
      <p:pic>
        <p:nvPicPr>
          <p:cNvPr id="4" name="Picture 3">
            <a:extLst>
              <a:ext uri="{FF2B5EF4-FFF2-40B4-BE49-F238E27FC236}">
                <a16:creationId xmlns:a16="http://schemas.microsoft.com/office/drawing/2014/main" id="{8B2A7BD2-B110-1DAD-E3C4-9060792024B1}"/>
              </a:ext>
              <a:ext uri="{C183D7F6-B498-43B3-948B-1728B52AA6E4}">
                <adec:decorative xmlns:adec="http://schemas.microsoft.com/office/drawing/2017/decorative" val="1"/>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t="311" b="311"/>
          <a:stretch/>
        </p:blipFill>
        <p:spPr>
          <a:xfrm>
            <a:off x="2" y="0"/>
            <a:ext cx="9143999" cy="762000"/>
          </a:xfrm>
          <a:prstGeom prst="rect">
            <a:avLst/>
          </a:prstGeom>
        </p:spPr>
      </p:pic>
    </p:spTree>
    <p:extLst>
      <p:ext uri="{BB962C8B-B14F-4D97-AF65-F5344CB8AC3E}">
        <p14:creationId xmlns:p14="http://schemas.microsoft.com/office/powerpoint/2010/main" val="25777945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Interior Pag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306AE1B-F562-3901-DD74-151057AF452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86793" y="4419600"/>
            <a:ext cx="3570283" cy="2438400"/>
          </a:xfrm>
          <a:prstGeom prst="rect">
            <a:avLst/>
          </a:prstGeom>
        </p:spPr>
      </p:pic>
      <p:pic>
        <p:nvPicPr>
          <p:cNvPr id="2" name="Picture 1">
            <a:extLst>
              <a:ext uri="{FF2B5EF4-FFF2-40B4-BE49-F238E27FC236}">
                <a16:creationId xmlns:a16="http://schemas.microsoft.com/office/drawing/2014/main" id="{531EB8FB-9E14-552C-2ABD-6C7FA02DBD25}"/>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4811946"/>
            <a:ext cx="768350" cy="990600"/>
          </a:xfrm>
          <a:prstGeom prst="rect">
            <a:avLst/>
          </a:prstGeom>
        </p:spPr>
      </p:pic>
      <p:sp>
        <p:nvSpPr>
          <p:cNvPr id="6" name="Holder 6"/>
          <p:cNvSpPr>
            <a:spLocks noGrp="1"/>
          </p:cNvSpPr>
          <p:nvPr>
            <p:ph type="sldNum" sz="quarter" idx="7"/>
          </p:nvPr>
        </p:nvSpPr>
        <p:spPr>
          <a:xfrm>
            <a:off x="6583680" y="6494318"/>
            <a:ext cx="2103120" cy="146894"/>
          </a:xfrm>
          <a:prstGeom prst="rect">
            <a:avLst/>
          </a:prstGeom>
        </p:spPr>
        <p:txBody>
          <a:bodyPr lIns="0" tIns="0" rIns="0" bIns="0"/>
          <a:lstStyle>
            <a:lvl1pPr algn="r">
              <a:defRPr sz="617">
                <a:solidFill>
                  <a:srgbClr val="003087"/>
                </a:solidFill>
              </a:defRPr>
            </a:lvl1pPr>
          </a:lstStyle>
          <a:p>
            <a:fld id="{B6F15528-21DE-4FAA-801E-634DDDAF4B2B}" type="slidenum">
              <a:rPr lang="en-US" smtClean="0"/>
              <a:pPr/>
              <a:t>‹#›</a:t>
            </a:fld>
            <a:endParaRPr lang="en-US" dirty="0"/>
          </a:p>
        </p:txBody>
      </p:sp>
      <p:sp>
        <p:nvSpPr>
          <p:cNvPr id="21" name="Content Placeholder 2">
            <a:extLst>
              <a:ext uri="{FF2B5EF4-FFF2-40B4-BE49-F238E27FC236}">
                <a16:creationId xmlns:a16="http://schemas.microsoft.com/office/drawing/2014/main" id="{04EC1E62-C56D-558E-47D7-BBEC227EC9CF}"/>
              </a:ext>
            </a:extLst>
          </p:cNvPr>
          <p:cNvSpPr>
            <a:spLocks noGrp="1"/>
          </p:cNvSpPr>
          <p:nvPr>
            <p:ph idx="10"/>
          </p:nvPr>
        </p:nvSpPr>
        <p:spPr>
          <a:xfrm>
            <a:off x="207714" y="3176337"/>
            <a:ext cx="1554480" cy="3085460"/>
          </a:xfrm>
          <a:prstGeom prst="rect">
            <a:avLst/>
          </a:prstGeom>
        </p:spPr>
        <p:txBody>
          <a:bodyPr/>
          <a:lstStyle>
            <a:lvl1pPr>
              <a:lnSpc>
                <a:spcPct val="100000"/>
              </a:lnSpc>
              <a:spcBef>
                <a:spcPts val="265"/>
              </a:spcBef>
              <a:buFontTx/>
              <a:buNone/>
              <a:defRPr sz="1350">
                <a:solidFill>
                  <a:srgbClr val="003087"/>
                </a:solidFill>
                <a:latin typeface="Calibri" panose="020F0502020204030204" pitchFamily="34" charset="0"/>
                <a:cs typeface="Calibri" panose="020F0502020204030204" pitchFamily="34" charset="0"/>
              </a:defRPr>
            </a:lvl1pPr>
            <a:lvl2pPr marL="100847" indent="0">
              <a:lnSpc>
                <a:spcPct val="100000"/>
              </a:lnSpc>
              <a:spcBef>
                <a:spcPts val="265"/>
              </a:spcBef>
              <a:buClr>
                <a:srgbClr val="C00000"/>
              </a:buClr>
              <a:buFontTx/>
              <a:buNone/>
              <a:defRPr sz="1350">
                <a:solidFill>
                  <a:srgbClr val="003087"/>
                </a:solidFill>
                <a:latin typeface="Calibri" panose="020F0502020204030204" pitchFamily="34" charset="0"/>
                <a:cs typeface="Calibri" panose="020F0502020204030204" pitchFamily="34" charset="0"/>
              </a:defRPr>
            </a:lvl2pPr>
            <a:lvl3pPr marL="262202" indent="0">
              <a:lnSpc>
                <a:spcPct val="100000"/>
              </a:lnSpc>
              <a:spcBef>
                <a:spcPts val="265"/>
              </a:spcBef>
              <a:spcAft>
                <a:spcPts val="0"/>
              </a:spcAft>
              <a:buClr>
                <a:srgbClr val="C00000"/>
              </a:buClr>
              <a:buFontTx/>
              <a:buNone/>
              <a:defRPr sz="1350">
                <a:solidFill>
                  <a:srgbClr val="003087"/>
                </a:solidFill>
                <a:latin typeface="Calibri" panose="020F0502020204030204" pitchFamily="34" charset="0"/>
                <a:cs typeface="Calibri" panose="020F0502020204030204" pitchFamily="34" charset="0"/>
              </a:defRPr>
            </a:lvl3pPr>
            <a:lvl4pPr marL="201694" indent="-141186">
              <a:lnSpc>
                <a:spcPct val="100000"/>
              </a:lnSpc>
              <a:spcBef>
                <a:spcPts val="265"/>
              </a:spcBef>
              <a:defRPr sz="1059">
                <a:solidFill>
                  <a:schemeClr val="bg1">
                    <a:lumMod val="50000"/>
                  </a:schemeClr>
                </a:solidFill>
                <a:latin typeface="Calibri" panose="020F0502020204030204" pitchFamily="34" charset="0"/>
                <a:cs typeface="Calibri" panose="020F0502020204030204" pitchFamily="34" charset="0"/>
              </a:defRPr>
            </a:lvl4pPr>
            <a:lvl5pPr marL="201694" indent="-141186">
              <a:lnSpc>
                <a:spcPct val="100000"/>
              </a:lnSpc>
              <a:spcBef>
                <a:spcPts val="265"/>
              </a:spcBef>
              <a:defRPr sz="1059">
                <a:solidFill>
                  <a:schemeClr val="bg1">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p:txBody>
      </p:sp>
      <p:pic>
        <p:nvPicPr>
          <p:cNvPr id="4" name="Picture 3">
            <a:extLst>
              <a:ext uri="{FF2B5EF4-FFF2-40B4-BE49-F238E27FC236}">
                <a16:creationId xmlns:a16="http://schemas.microsoft.com/office/drawing/2014/main" id="{8B2A7BD2-B110-1DAD-E3C4-9060792024B1}"/>
              </a:ext>
              <a:ext uri="{C183D7F6-B498-43B3-948B-1728B52AA6E4}">
                <adec:decorative xmlns:adec="http://schemas.microsoft.com/office/drawing/2017/decorative" val="1"/>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t="311" b="311"/>
          <a:stretch/>
        </p:blipFill>
        <p:spPr>
          <a:xfrm>
            <a:off x="2" y="0"/>
            <a:ext cx="9143999" cy="762000"/>
          </a:xfrm>
          <a:prstGeom prst="rect">
            <a:avLst/>
          </a:prstGeom>
        </p:spPr>
      </p:pic>
      <p:sp>
        <p:nvSpPr>
          <p:cNvPr id="5" name="Content Placeholder 2">
            <a:extLst>
              <a:ext uri="{FF2B5EF4-FFF2-40B4-BE49-F238E27FC236}">
                <a16:creationId xmlns:a16="http://schemas.microsoft.com/office/drawing/2014/main" id="{8A5255D9-AAC3-0F68-DAAB-DFCB4B9DCF9D}"/>
              </a:ext>
            </a:extLst>
          </p:cNvPr>
          <p:cNvSpPr>
            <a:spLocks noGrp="1"/>
          </p:cNvSpPr>
          <p:nvPr>
            <p:ph idx="11"/>
          </p:nvPr>
        </p:nvSpPr>
        <p:spPr>
          <a:xfrm>
            <a:off x="1956303" y="3192070"/>
            <a:ext cx="1554480" cy="3085460"/>
          </a:xfrm>
          <a:prstGeom prst="rect">
            <a:avLst/>
          </a:prstGeom>
        </p:spPr>
        <p:txBody>
          <a:bodyPr/>
          <a:lstStyle>
            <a:lvl1pPr>
              <a:lnSpc>
                <a:spcPct val="100000"/>
              </a:lnSpc>
              <a:spcBef>
                <a:spcPts val="265"/>
              </a:spcBef>
              <a:buFontTx/>
              <a:buNone/>
              <a:defRPr sz="1350">
                <a:solidFill>
                  <a:srgbClr val="003087"/>
                </a:solidFill>
                <a:latin typeface="Calibri" panose="020F0502020204030204" pitchFamily="34" charset="0"/>
                <a:cs typeface="Calibri" panose="020F0502020204030204" pitchFamily="34" charset="0"/>
              </a:defRPr>
            </a:lvl1pPr>
            <a:lvl2pPr marL="100847" indent="0">
              <a:lnSpc>
                <a:spcPct val="100000"/>
              </a:lnSpc>
              <a:spcBef>
                <a:spcPts val="265"/>
              </a:spcBef>
              <a:buClr>
                <a:srgbClr val="C00000"/>
              </a:buClr>
              <a:buFontTx/>
              <a:buNone/>
              <a:defRPr sz="1350">
                <a:solidFill>
                  <a:srgbClr val="003087"/>
                </a:solidFill>
                <a:latin typeface="Calibri" panose="020F0502020204030204" pitchFamily="34" charset="0"/>
                <a:cs typeface="Calibri" panose="020F0502020204030204" pitchFamily="34" charset="0"/>
              </a:defRPr>
            </a:lvl2pPr>
            <a:lvl3pPr marL="262202" indent="0">
              <a:lnSpc>
                <a:spcPct val="100000"/>
              </a:lnSpc>
              <a:spcBef>
                <a:spcPts val="265"/>
              </a:spcBef>
              <a:spcAft>
                <a:spcPts val="0"/>
              </a:spcAft>
              <a:buClr>
                <a:srgbClr val="C00000"/>
              </a:buClr>
              <a:buFontTx/>
              <a:buNone/>
              <a:defRPr sz="1350">
                <a:solidFill>
                  <a:srgbClr val="003087"/>
                </a:solidFill>
                <a:latin typeface="Calibri" panose="020F0502020204030204" pitchFamily="34" charset="0"/>
                <a:cs typeface="Calibri" panose="020F0502020204030204" pitchFamily="34" charset="0"/>
              </a:defRPr>
            </a:lvl3pPr>
            <a:lvl4pPr marL="201694" indent="-141186">
              <a:lnSpc>
                <a:spcPct val="100000"/>
              </a:lnSpc>
              <a:spcBef>
                <a:spcPts val="265"/>
              </a:spcBef>
              <a:defRPr sz="1059">
                <a:solidFill>
                  <a:schemeClr val="bg1">
                    <a:lumMod val="50000"/>
                  </a:schemeClr>
                </a:solidFill>
                <a:latin typeface="Calibri" panose="020F0502020204030204" pitchFamily="34" charset="0"/>
                <a:cs typeface="Calibri" panose="020F0502020204030204" pitchFamily="34" charset="0"/>
              </a:defRPr>
            </a:lvl4pPr>
            <a:lvl5pPr marL="201694" indent="-141186">
              <a:lnSpc>
                <a:spcPct val="100000"/>
              </a:lnSpc>
              <a:spcBef>
                <a:spcPts val="265"/>
              </a:spcBef>
              <a:defRPr sz="1059">
                <a:solidFill>
                  <a:schemeClr val="bg1">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p:txBody>
      </p:sp>
      <p:sp>
        <p:nvSpPr>
          <p:cNvPr id="8" name="Content Placeholder 2">
            <a:extLst>
              <a:ext uri="{FF2B5EF4-FFF2-40B4-BE49-F238E27FC236}">
                <a16:creationId xmlns:a16="http://schemas.microsoft.com/office/drawing/2014/main" id="{B8FE5CF8-857B-369F-FD98-E144739BF32C}"/>
              </a:ext>
            </a:extLst>
          </p:cNvPr>
          <p:cNvSpPr>
            <a:spLocks noGrp="1"/>
          </p:cNvSpPr>
          <p:nvPr>
            <p:ph idx="12"/>
          </p:nvPr>
        </p:nvSpPr>
        <p:spPr>
          <a:xfrm>
            <a:off x="3761282" y="3192070"/>
            <a:ext cx="1554480" cy="3085460"/>
          </a:xfrm>
          <a:prstGeom prst="rect">
            <a:avLst/>
          </a:prstGeom>
        </p:spPr>
        <p:txBody>
          <a:bodyPr/>
          <a:lstStyle>
            <a:lvl1pPr>
              <a:lnSpc>
                <a:spcPct val="100000"/>
              </a:lnSpc>
              <a:spcBef>
                <a:spcPts val="265"/>
              </a:spcBef>
              <a:buFontTx/>
              <a:buNone/>
              <a:defRPr sz="1350">
                <a:solidFill>
                  <a:srgbClr val="003087"/>
                </a:solidFill>
                <a:latin typeface="Calibri" panose="020F0502020204030204" pitchFamily="34" charset="0"/>
                <a:cs typeface="Calibri" panose="020F0502020204030204" pitchFamily="34" charset="0"/>
              </a:defRPr>
            </a:lvl1pPr>
            <a:lvl2pPr marL="100847" indent="0">
              <a:lnSpc>
                <a:spcPct val="100000"/>
              </a:lnSpc>
              <a:spcBef>
                <a:spcPts val="265"/>
              </a:spcBef>
              <a:buClr>
                <a:srgbClr val="C00000"/>
              </a:buClr>
              <a:buFontTx/>
              <a:buNone/>
              <a:defRPr sz="1350">
                <a:solidFill>
                  <a:srgbClr val="003087"/>
                </a:solidFill>
                <a:latin typeface="Calibri" panose="020F0502020204030204" pitchFamily="34" charset="0"/>
                <a:cs typeface="Calibri" panose="020F0502020204030204" pitchFamily="34" charset="0"/>
              </a:defRPr>
            </a:lvl2pPr>
            <a:lvl3pPr marL="262202" indent="0">
              <a:lnSpc>
                <a:spcPct val="100000"/>
              </a:lnSpc>
              <a:spcBef>
                <a:spcPts val="265"/>
              </a:spcBef>
              <a:spcAft>
                <a:spcPts val="0"/>
              </a:spcAft>
              <a:buClr>
                <a:srgbClr val="C00000"/>
              </a:buClr>
              <a:buFontTx/>
              <a:buNone/>
              <a:defRPr sz="1350">
                <a:solidFill>
                  <a:srgbClr val="003087"/>
                </a:solidFill>
                <a:latin typeface="Calibri" panose="020F0502020204030204" pitchFamily="34" charset="0"/>
                <a:cs typeface="Calibri" panose="020F0502020204030204" pitchFamily="34" charset="0"/>
              </a:defRPr>
            </a:lvl3pPr>
            <a:lvl4pPr marL="201694" indent="-141186">
              <a:lnSpc>
                <a:spcPct val="100000"/>
              </a:lnSpc>
              <a:spcBef>
                <a:spcPts val="265"/>
              </a:spcBef>
              <a:defRPr sz="1059">
                <a:solidFill>
                  <a:schemeClr val="bg1">
                    <a:lumMod val="50000"/>
                  </a:schemeClr>
                </a:solidFill>
                <a:latin typeface="Calibri" panose="020F0502020204030204" pitchFamily="34" charset="0"/>
                <a:cs typeface="Calibri" panose="020F0502020204030204" pitchFamily="34" charset="0"/>
              </a:defRPr>
            </a:lvl4pPr>
            <a:lvl5pPr marL="201694" indent="-141186">
              <a:lnSpc>
                <a:spcPct val="100000"/>
              </a:lnSpc>
              <a:spcBef>
                <a:spcPts val="265"/>
              </a:spcBef>
              <a:defRPr sz="1059">
                <a:solidFill>
                  <a:schemeClr val="bg1">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p:txBody>
      </p:sp>
      <p:sp>
        <p:nvSpPr>
          <p:cNvPr id="9" name="Content Placeholder 2">
            <a:extLst>
              <a:ext uri="{FF2B5EF4-FFF2-40B4-BE49-F238E27FC236}">
                <a16:creationId xmlns:a16="http://schemas.microsoft.com/office/drawing/2014/main" id="{4F354FDC-FAB5-D60D-16E9-36B521709401}"/>
              </a:ext>
            </a:extLst>
          </p:cNvPr>
          <p:cNvSpPr>
            <a:spLocks noGrp="1"/>
          </p:cNvSpPr>
          <p:nvPr>
            <p:ph idx="13"/>
          </p:nvPr>
        </p:nvSpPr>
        <p:spPr>
          <a:xfrm>
            <a:off x="5569511" y="3192070"/>
            <a:ext cx="1554480" cy="3085460"/>
          </a:xfrm>
          <a:prstGeom prst="rect">
            <a:avLst/>
          </a:prstGeom>
        </p:spPr>
        <p:txBody>
          <a:bodyPr/>
          <a:lstStyle>
            <a:lvl1pPr>
              <a:lnSpc>
                <a:spcPct val="100000"/>
              </a:lnSpc>
              <a:spcBef>
                <a:spcPts val="265"/>
              </a:spcBef>
              <a:buFontTx/>
              <a:buNone/>
              <a:defRPr sz="1350">
                <a:solidFill>
                  <a:srgbClr val="003087"/>
                </a:solidFill>
                <a:latin typeface="Calibri" panose="020F0502020204030204" pitchFamily="34" charset="0"/>
                <a:cs typeface="Calibri" panose="020F0502020204030204" pitchFamily="34" charset="0"/>
              </a:defRPr>
            </a:lvl1pPr>
            <a:lvl2pPr marL="100847" indent="0">
              <a:lnSpc>
                <a:spcPct val="100000"/>
              </a:lnSpc>
              <a:spcBef>
                <a:spcPts val="265"/>
              </a:spcBef>
              <a:buClr>
                <a:srgbClr val="C00000"/>
              </a:buClr>
              <a:buFontTx/>
              <a:buNone/>
              <a:defRPr sz="1350">
                <a:solidFill>
                  <a:srgbClr val="003087"/>
                </a:solidFill>
                <a:latin typeface="Calibri" panose="020F0502020204030204" pitchFamily="34" charset="0"/>
                <a:cs typeface="Calibri" panose="020F0502020204030204" pitchFamily="34" charset="0"/>
              </a:defRPr>
            </a:lvl2pPr>
            <a:lvl3pPr marL="262202" indent="0">
              <a:lnSpc>
                <a:spcPct val="100000"/>
              </a:lnSpc>
              <a:spcBef>
                <a:spcPts val="265"/>
              </a:spcBef>
              <a:spcAft>
                <a:spcPts val="0"/>
              </a:spcAft>
              <a:buClr>
                <a:srgbClr val="C00000"/>
              </a:buClr>
              <a:buFontTx/>
              <a:buNone/>
              <a:defRPr sz="1350">
                <a:solidFill>
                  <a:srgbClr val="003087"/>
                </a:solidFill>
                <a:latin typeface="Calibri" panose="020F0502020204030204" pitchFamily="34" charset="0"/>
                <a:cs typeface="Calibri" panose="020F0502020204030204" pitchFamily="34" charset="0"/>
              </a:defRPr>
            </a:lvl3pPr>
            <a:lvl4pPr marL="201694" indent="-141186">
              <a:lnSpc>
                <a:spcPct val="100000"/>
              </a:lnSpc>
              <a:spcBef>
                <a:spcPts val="265"/>
              </a:spcBef>
              <a:defRPr sz="1059">
                <a:solidFill>
                  <a:schemeClr val="bg1">
                    <a:lumMod val="50000"/>
                  </a:schemeClr>
                </a:solidFill>
                <a:latin typeface="Calibri" panose="020F0502020204030204" pitchFamily="34" charset="0"/>
                <a:cs typeface="Calibri" panose="020F0502020204030204" pitchFamily="34" charset="0"/>
              </a:defRPr>
            </a:lvl4pPr>
            <a:lvl5pPr marL="201694" indent="-141186">
              <a:lnSpc>
                <a:spcPct val="100000"/>
              </a:lnSpc>
              <a:spcBef>
                <a:spcPts val="265"/>
              </a:spcBef>
              <a:defRPr sz="1059">
                <a:solidFill>
                  <a:schemeClr val="bg1">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p:txBody>
      </p:sp>
      <p:sp>
        <p:nvSpPr>
          <p:cNvPr id="10" name="Content Placeholder 2">
            <a:extLst>
              <a:ext uri="{FF2B5EF4-FFF2-40B4-BE49-F238E27FC236}">
                <a16:creationId xmlns:a16="http://schemas.microsoft.com/office/drawing/2014/main" id="{24377C78-9D27-C8DA-A738-2A41606F9AD8}"/>
              </a:ext>
            </a:extLst>
          </p:cNvPr>
          <p:cNvSpPr>
            <a:spLocks noGrp="1"/>
          </p:cNvSpPr>
          <p:nvPr>
            <p:ph idx="14"/>
          </p:nvPr>
        </p:nvSpPr>
        <p:spPr>
          <a:xfrm>
            <a:off x="7377742" y="3192070"/>
            <a:ext cx="1554480" cy="3085460"/>
          </a:xfrm>
          <a:prstGeom prst="rect">
            <a:avLst/>
          </a:prstGeom>
        </p:spPr>
        <p:txBody>
          <a:bodyPr/>
          <a:lstStyle>
            <a:lvl1pPr>
              <a:lnSpc>
                <a:spcPct val="100000"/>
              </a:lnSpc>
              <a:spcBef>
                <a:spcPts val="265"/>
              </a:spcBef>
              <a:buFontTx/>
              <a:buNone/>
              <a:defRPr sz="1350">
                <a:solidFill>
                  <a:srgbClr val="003087"/>
                </a:solidFill>
                <a:latin typeface="Calibri" panose="020F0502020204030204" pitchFamily="34" charset="0"/>
                <a:cs typeface="Calibri" panose="020F0502020204030204" pitchFamily="34" charset="0"/>
              </a:defRPr>
            </a:lvl1pPr>
            <a:lvl2pPr marL="100847" indent="0">
              <a:lnSpc>
                <a:spcPct val="100000"/>
              </a:lnSpc>
              <a:spcBef>
                <a:spcPts val="265"/>
              </a:spcBef>
              <a:buClr>
                <a:srgbClr val="C00000"/>
              </a:buClr>
              <a:buFontTx/>
              <a:buNone/>
              <a:defRPr sz="1350">
                <a:solidFill>
                  <a:srgbClr val="003087"/>
                </a:solidFill>
                <a:latin typeface="Calibri" panose="020F0502020204030204" pitchFamily="34" charset="0"/>
                <a:cs typeface="Calibri" panose="020F0502020204030204" pitchFamily="34" charset="0"/>
              </a:defRPr>
            </a:lvl2pPr>
            <a:lvl3pPr marL="262202" indent="0">
              <a:lnSpc>
                <a:spcPct val="100000"/>
              </a:lnSpc>
              <a:spcBef>
                <a:spcPts val="265"/>
              </a:spcBef>
              <a:spcAft>
                <a:spcPts val="0"/>
              </a:spcAft>
              <a:buClr>
                <a:srgbClr val="C00000"/>
              </a:buClr>
              <a:buFontTx/>
              <a:buNone/>
              <a:defRPr sz="1350">
                <a:solidFill>
                  <a:srgbClr val="003087"/>
                </a:solidFill>
                <a:latin typeface="Calibri" panose="020F0502020204030204" pitchFamily="34" charset="0"/>
                <a:cs typeface="Calibri" panose="020F0502020204030204" pitchFamily="34" charset="0"/>
              </a:defRPr>
            </a:lvl3pPr>
            <a:lvl4pPr marL="201694" indent="-141186">
              <a:lnSpc>
                <a:spcPct val="100000"/>
              </a:lnSpc>
              <a:spcBef>
                <a:spcPts val="265"/>
              </a:spcBef>
              <a:defRPr sz="1059">
                <a:solidFill>
                  <a:schemeClr val="bg1">
                    <a:lumMod val="50000"/>
                  </a:schemeClr>
                </a:solidFill>
                <a:latin typeface="Calibri" panose="020F0502020204030204" pitchFamily="34" charset="0"/>
                <a:cs typeface="Calibri" panose="020F0502020204030204" pitchFamily="34" charset="0"/>
              </a:defRPr>
            </a:lvl4pPr>
            <a:lvl5pPr marL="201694" indent="-141186">
              <a:lnSpc>
                <a:spcPct val="100000"/>
              </a:lnSpc>
              <a:spcBef>
                <a:spcPts val="265"/>
              </a:spcBef>
              <a:defRPr sz="1059">
                <a:solidFill>
                  <a:schemeClr val="bg1">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p:txBody>
      </p:sp>
      <p:sp>
        <p:nvSpPr>
          <p:cNvPr id="11" name="Content Placeholder 2">
            <a:extLst>
              <a:ext uri="{FF2B5EF4-FFF2-40B4-BE49-F238E27FC236}">
                <a16:creationId xmlns:a16="http://schemas.microsoft.com/office/drawing/2014/main" id="{F4588DDD-D1F4-498F-EE1F-17FAE6BE9602}"/>
              </a:ext>
            </a:extLst>
          </p:cNvPr>
          <p:cNvSpPr>
            <a:spLocks noGrp="1"/>
          </p:cNvSpPr>
          <p:nvPr>
            <p:ph idx="15"/>
          </p:nvPr>
        </p:nvSpPr>
        <p:spPr>
          <a:xfrm>
            <a:off x="207714" y="1660358"/>
            <a:ext cx="8724508" cy="1425102"/>
          </a:xfrm>
          <a:prstGeom prst="rect">
            <a:avLst/>
          </a:prstGeom>
        </p:spPr>
        <p:txBody>
          <a:bodyPr/>
          <a:lstStyle>
            <a:lvl1pPr>
              <a:lnSpc>
                <a:spcPct val="100000"/>
              </a:lnSpc>
              <a:spcBef>
                <a:spcPts val="265"/>
              </a:spcBef>
              <a:buFontTx/>
              <a:buNone/>
              <a:defRPr sz="1350">
                <a:solidFill>
                  <a:srgbClr val="003087"/>
                </a:solidFill>
                <a:latin typeface="Calibri" panose="020F0502020204030204" pitchFamily="34" charset="0"/>
                <a:cs typeface="Calibri" panose="020F0502020204030204" pitchFamily="34" charset="0"/>
              </a:defRPr>
            </a:lvl1pPr>
            <a:lvl2pPr marL="100847" indent="0">
              <a:lnSpc>
                <a:spcPct val="100000"/>
              </a:lnSpc>
              <a:spcBef>
                <a:spcPts val="265"/>
              </a:spcBef>
              <a:buClr>
                <a:srgbClr val="C00000"/>
              </a:buClr>
              <a:buFontTx/>
              <a:buNone/>
              <a:defRPr sz="1350">
                <a:solidFill>
                  <a:srgbClr val="003087"/>
                </a:solidFill>
                <a:latin typeface="Calibri" panose="020F0502020204030204" pitchFamily="34" charset="0"/>
                <a:cs typeface="Calibri" panose="020F0502020204030204" pitchFamily="34" charset="0"/>
              </a:defRPr>
            </a:lvl2pPr>
            <a:lvl3pPr marL="262202" indent="0">
              <a:lnSpc>
                <a:spcPct val="100000"/>
              </a:lnSpc>
              <a:spcBef>
                <a:spcPts val="265"/>
              </a:spcBef>
              <a:spcAft>
                <a:spcPts val="0"/>
              </a:spcAft>
              <a:buClr>
                <a:srgbClr val="C00000"/>
              </a:buClr>
              <a:buFontTx/>
              <a:buNone/>
              <a:defRPr sz="1350">
                <a:solidFill>
                  <a:srgbClr val="003087"/>
                </a:solidFill>
                <a:latin typeface="Calibri" panose="020F0502020204030204" pitchFamily="34" charset="0"/>
                <a:cs typeface="Calibri" panose="020F0502020204030204" pitchFamily="34" charset="0"/>
              </a:defRPr>
            </a:lvl3pPr>
            <a:lvl4pPr marL="201694" indent="-141186">
              <a:lnSpc>
                <a:spcPct val="100000"/>
              </a:lnSpc>
              <a:spcBef>
                <a:spcPts val="265"/>
              </a:spcBef>
              <a:defRPr sz="1059">
                <a:solidFill>
                  <a:schemeClr val="bg1">
                    <a:lumMod val="50000"/>
                  </a:schemeClr>
                </a:solidFill>
                <a:latin typeface="Calibri" panose="020F0502020204030204" pitchFamily="34" charset="0"/>
                <a:cs typeface="Calibri" panose="020F0502020204030204" pitchFamily="34" charset="0"/>
              </a:defRPr>
            </a:lvl4pPr>
            <a:lvl5pPr marL="201694" indent="-141186">
              <a:lnSpc>
                <a:spcPct val="100000"/>
              </a:lnSpc>
              <a:spcBef>
                <a:spcPts val="265"/>
              </a:spcBef>
              <a:defRPr sz="1059">
                <a:solidFill>
                  <a:schemeClr val="bg1">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p:txBody>
      </p:sp>
      <p:sp>
        <p:nvSpPr>
          <p:cNvPr id="13" name="Content Placeholder 2">
            <a:extLst>
              <a:ext uri="{FF2B5EF4-FFF2-40B4-BE49-F238E27FC236}">
                <a16:creationId xmlns:a16="http://schemas.microsoft.com/office/drawing/2014/main" id="{2BA151CA-3A4B-F8FD-4FE8-93E76232BDD7}"/>
              </a:ext>
            </a:extLst>
          </p:cNvPr>
          <p:cNvSpPr>
            <a:spLocks noGrp="1"/>
          </p:cNvSpPr>
          <p:nvPr>
            <p:ph idx="16"/>
          </p:nvPr>
        </p:nvSpPr>
        <p:spPr>
          <a:xfrm>
            <a:off x="176268" y="6472304"/>
            <a:ext cx="8724508" cy="385696"/>
          </a:xfrm>
          <a:prstGeom prst="rect">
            <a:avLst/>
          </a:prstGeom>
        </p:spPr>
        <p:txBody>
          <a:bodyPr/>
          <a:lstStyle>
            <a:lvl1pPr>
              <a:lnSpc>
                <a:spcPct val="100000"/>
              </a:lnSpc>
              <a:spcBef>
                <a:spcPts val="265"/>
              </a:spcBef>
              <a:buFontTx/>
              <a:buNone/>
              <a:defRPr sz="1350">
                <a:solidFill>
                  <a:srgbClr val="003087"/>
                </a:solidFill>
                <a:latin typeface="Calibri" panose="020F0502020204030204" pitchFamily="34" charset="0"/>
                <a:cs typeface="Calibri" panose="020F0502020204030204" pitchFamily="34" charset="0"/>
              </a:defRPr>
            </a:lvl1pPr>
            <a:lvl2pPr marL="100847" indent="0">
              <a:lnSpc>
                <a:spcPct val="100000"/>
              </a:lnSpc>
              <a:spcBef>
                <a:spcPts val="265"/>
              </a:spcBef>
              <a:buClr>
                <a:srgbClr val="C00000"/>
              </a:buClr>
              <a:buFontTx/>
              <a:buNone/>
              <a:defRPr sz="1350">
                <a:solidFill>
                  <a:srgbClr val="003087"/>
                </a:solidFill>
                <a:latin typeface="Calibri" panose="020F0502020204030204" pitchFamily="34" charset="0"/>
                <a:cs typeface="Calibri" panose="020F0502020204030204" pitchFamily="34" charset="0"/>
              </a:defRPr>
            </a:lvl2pPr>
            <a:lvl3pPr marL="262202" indent="0">
              <a:lnSpc>
                <a:spcPct val="100000"/>
              </a:lnSpc>
              <a:spcBef>
                <a:spcPts val="265"/>
              </a:spcBef>
              <a:spcAft>
                <a:spcPts val="0"/>
              </a:spcAft>
              <a:buClr>
                <a:srgbClr val="C00000"/>
              </a:buClr>
              <a:buFontTx/>
              <a:buNone/>
              <a:defRPr sz="1350">
                <a:solidFill>
                  <a:srgbClr val="003087"/>
                </a:solidFill>
                <a:latin typeface="Calibri" panose="020F0502020204030204" pitchFamily="34" charset="0"/>
                <a:cs typeface="Calibri" panose="020F0502020204030204" pitchFamily="34" charset="0"/>
              </a:defRPr>
            </a:lvl3pPr>
            <a:lvl4pPr marL="201694" indent="-141186">
              <a:lnSpc>
                <a:spcPct val="100000"/>
              </a:lnSpc>
              <a:spcBef>
                <a:spcPts val="265"/>
              </a:spcBef>
              <a:defRPr sz="1059">
                <a:solidFill>
                  <a:schemeClr val="bg1">
                    <a:lumMod val="50000"/>
                  </a:schemeClr>
                </a:solidFill>
                <a:latin typeface="Calibri" panose="020F0502020204030204" pitchFamily="34" charset="0"/>
                <a:cs typeface="Calibri" panose="020F0502020204030204" pitchFamily="34" charset="0"/>
              </a:defRPr>
            </a:lvl4pPr>
            <a:lvl5pPr marL="201694" indent="-141186">
              <a:lnSpc>
                <a:spcPct val="100000"/>
              </a:lnSpc>
              <a:spcBef>
                <a:spcPts val="265"/>
              </a:spcBef>
              <a:defRPr sz="1059">
                <a:solidFill>
                  <a:schemeClr val="bg1">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p:txBody>
      </p:sp>
    </p:spTree>
    <p:extLst>
      <p:ext uri="{BB962C8B-B14F-4D97-AF65-F5344CB8AC3E}">
        <p14:creationId xmlns:p14="http://schemas.microsoft.com/office/powerpoint/2010/main" val="12875984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2_Interior Pag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306AE1B-F562-3901-DD74-151057AF452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86793" y="4419600"/>
            <a:ext cx="3570283" cy="2438400"/>
          </a:xfrm>
          <a:prstGeom prst="rect">
            <a:avLst/>
          </a:prstGeom>
        </p:spPr>
      </p:pic>
      <p:pic>
        <p:nvPicPr>
          <p:cNvPr id="2" name="Picture 1">
            <a:extLst>
              <a:ext uri="{FF2B5EF4-FFF2-40B4-BE49-F238E27FC236}">
                <a16:creationId xmlns:a16="http://schemas.microsoft.com/office/drawing/2014/main" id="{531EB8FB-9E14-552C-2ABD-6C7FA02DBD25}"/>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4811946"/>
            <a:ext cx="768350" cy="990600"/>
          </a:xfrm>
          <a:prstGeom prst="rect">
            <a:avLst/>
          </a:prstGeom>
        </p:spPr>
      </p:pic>
      <p:sp>
        <p:nvSpPr>
          <p:cNvPr id="6" name="Holder 6"/>
          <p:cNvSpPr>
            <a:spLocks noGrp="1"/>
          </p:cNvSpPr>
          <p:nvPr>
            <p:ph type="sldNum" sz="quarter" idx="7"/>
          </p:nvPr>
        </p:nvSpPr>
        <p:spPr>
          <a:xfrm>
            <a:off x="6583680" y="6494318"/>
            <a:ext cx="2103120" cy="146894"/>
          </a:xfrm>
          <a:prstGeom prst="rect">
            <a:avLst/>
          </a:prstGeom>
        </p:spPr>
        <p:txBody>
          <a:bodyPr lIns="0" tIns="0" rIns="0" bIns="0"/>
          <a:lstStyle>
            <a:lvl1pPr algn="r">
              <a:defRPr sz="617">
                <a:solidFill>
                  <a:srgbClr val="003087"/>
                </a:solidFill>
              </a:defRPr>
            </a:lvl1pPr>
          </a:lstStyle>
          <a:p>
            <a:fld id="{B6F15528-21DE-4FAA-801E-634DDDAF4B2B}" type="slidenum">
              <a:rPr lang="en-US" smtClean="0"/>
              <a:pPr/>
              <a:t>‹#›</a:t>
            </a:fld>
            <a:endParaRPr lang="en-US" dirty="0"/>
          </a:p>
        </p:txBody>
      </p:sp>
      <p:sp>
        <p:nvSpPr>
          <p:cNvPr id="21" name="Content Placeholder 2">
            <a:extLst>
              <a:ext uri="{FF2B5EF4-FFF2-40B4-BE49-F238E27FC236}">
                <a16:creationId xmlns:a16="http://schemas.microsoft.com/office/drawing/2014/main" id="{04EC1E62-C56D-558E-47D7-BBEC227EC9CF}"/>
              </a:ext>
            </a:extLst>
          </p:cNvPr>
          <p:cNvSpPr>
            <a:spLocks noGrp="1"/>
          </p:cNvSpPr>
          <p:nvPr>
            <p:ph idx="10"/>
          </p:nvPr>
        </p:nvSpPr>
        <p:spPr>
          <a:xfrm>
            <a:off x="207714" y="3176337"/>
            <a:ext cx="1554480" cy="3085460"/>
          </a:xfrm>
          <a:prstGeom prst="rect">
            <a:avLst/>
          </a:prstGeom>
        </p:spPr>
        <p:txBody>
          <a:bodyPr/>
          <a:lstStyle>
            <a:lvl1pPr>
              <a:lnSpc>
                <a:spcPct val="100000"/>
              </a:lnSpc>
              <a:spcBef>
                <a:spcPts val="265"/>
              </a:spcBef>
              <a:buFontTx/>
              <a:buNone/>
              <a:defRPr sz="1350">
                <a:solidFill>
                  <a:srgbClr val="003087"/>
                </a:solidFill>
                <a:latin typeface="Calibri" panose="020F0502020204030204" pitchFamily="34" charset="0"/>
                <a:cs typeface="Calibri" panose="020F0502020204030204" pitchFamily="34" charset="0"/>
              </a:defRPr>
            </a:lvl1pPr>
            <a:lvl2pPr marL="100847" indent="0">
              <a:lnSpc>
                <a:spcPct val="100000"/>
              </a:lnSpc>
              <a:spcBef>
                <a:spcPts val="265"/>
              </a:spcBef>
              <a:buClr>
                <a:srgbClr val="C00000"/>
              </a:buClr>
              <a:buFontTx/>
              <a:buNone/>
              <a:defRPr sz="1350">
                <a:solidFill>
                  <a:srgbClr val="003087"/>
                </a:solidFill>
                <a:latin typeface="Calibri" panose="020F0502020204030204" pitchFamily="34" charset="0"/>
                <a:cs typeface="Calibri" panose="020F0502020204030204" pitchFamily="34" charset="0"/>
              </a:defRPr>
            </a:lvl2pPr>
            <a:lvl3pPr marL="262202" indent="0">
              <a:lnSpc>
                <a:spcPct val="100000"/>
              </a:lnSpc>
              <a:spcBef>
                <a:spcPts val="265"/>
              </a:spcBef>
              <a:spcAft>
                <a:spcPts val="0"/>
              </a:spcAft>
              <a:buClr>
                <a:srgbClr val="C00000"/>
              </a:buClr>
              <a:buFontTx/>
              <a:buNone/>
              <a:defRPr sz="1350">
                <a:solidFill>
                  <a:srgbClr val="003087"/>
                </a:solidFill>
                <a:latin typeface="Calibri" panose="020F0502020204030204" pitchFamily="34" charset="0"/>
                <a:cs typeface="Calibri" panose="020F0502020204030204" pitchFamily="34" charset="0"/>
              </a:defRPr>
            </a:lvl3pPr>
            <a:lvl4pPr marL="201694" indent="-141186">
              <a:lnSpc>
                <a:spcPct val="100000"/>
              </a:lnSpc>
              <a:spcBef>
                <a:spcPts val="265"/>
              </a:spcBef>
              <a:defRPr sz="1059">
                <a:solidFill>
                  <a:schemeClr val="bg1">
                    <a:lumMod val="50000"/>
                  </a:schemeClr>
                </a:solidFill>
                <a:latin typeface="Calibri" panose="020F0502020204030204" pitchFamily="34" charset="0"/>
                <a:cs typeface="Calibri" panose="020F0502020204030204" pitchFamily="34" charset="0"/>
              </a:defRPr>
            </a:lvl4pPr>
            <a:lvl5pPr marL="201694" indent="-141186">
              <a:lnSpc>
                <a:spcPct val="100000"/>
              </a:lnSpc>
              <a:spcBef>
                <a:spcPts val="265"/>
              </a:spcBef>
              <a:defRPr sz="1059">
                <a:solidFill>
                  <a:schemeClr val="bg1">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p:txBody>
      </p:sp>
      <p:pic>
        <p:nvPicPr>
          <p:cNvPr id="4" name="Picture 3">
            <a:extLst>
              <a:ext uri="{FF2B5EF4-FFF2-40B4-BE49-F238E27FC236}">
                <a16:creationId xmlns:a16="http://schemas.microsoft.com/office/drawing/2014/main" id="{8B2A7BD2-B110-1DAD-E3C4-9060792024B1}"/>
              </a:ext>
              <a:ext uri="{C183D7F6-B498-43B3-948B-1728B52AA6E4}">
                <adec:decorative xmlns:adec="http://schemas.microsoft.com/office/drawing/2017/decorative" val="1"/>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t="311" b="311"/>
          <a:stretch/>
        </p:blipFill>
        <p:spPr>
          <a:xfrm>
            <a:off x="2" y="0"/>
            <a:ext cx="9143999" cy="762000"/>
          </a:xfrm>
          <a:prstGeom prst="rect">
            <a:avLst/>
          </a:prstGeom>
        </p:spPr>
      </p:pic>
      <p:sp>
        <p:nvSpPr>
          <p:cNvPr id="5" name="Content Placeholder 2">
            <a:extLst>
              <a:ext uri="{FF2B5EF4-FFF2-40B4-BE49-F238E27FC236}">
                <a16:creationId xmlns:a16="http://schemas.microsoft.com/office/drawing/2014/main" id="{8A5255D9-AAC3-0F68-DAAB-DFCB4B9DCF9D}"/>
              </a:ext>
            </a:extLst>
          </p:cNvPr>
          <p:cNvSpPr>
            <a:spLocks noGrp="1"/>
          </p:cNvSpPr>
          <p:nvPr>
            <p:ph idx="11"/>
          </p:nvPr>
        </p:nvSpPr>
        <p:spPr>
          <a:xfrm>
            <a:off x="1956303" y="3192070"/>
            <a:ext cx="1554480" cy="3085460"/>
          </a:xfrm>
          <a:prstGeom prst="rect">
            <a:avLst/>
          </a:prstGeom>
        </p:spPr>
        <p:txBody>
          <a:bodyPr/>
          <a:lstStyle>
            <a:lvl1pPr>
              <a:lnSpc>
                <a:spcPct val="100000"/>
              </a:lnSpc>
              <a:spcBef>
                <a:spcPts val="265"/>
              </a:spcBef>
              <a:buFontTx/>
              <a:buNone/>
              <a:defRPr sz="1350">
                <a:solidFill>
                  <a:srgbClr val="003087"/>
                </a:solidFill>
                <a:latin typeface="Calibri" panose="020F0502020204030204" pitchFamily="34" charset="0"/>
                <a:cs typeface="Calibri" panose="020F0502020204030204" pitchFamily="34" charset="0"/>
              </a:defRPr>
            </a:lvl1pPr>
            <a:lvl2pPr marL="100847" indent="0">
              <a:lnSpc>
                <a:spcPct val="100000"/>
              </a:lnSpc>
              <a:spcBef>
                <a:spcPts val="265"/>
              </a:spcBef>
              <a:buClr>
                <a:srgbClr val="C00000"/>
              </a:buClr>
              <a:buFontTx/>
              <a:buNone/>
              <a:defRPr sz="1350">
                <a:solidFill>
                  <a:srgbClr val="003087"/>
                </a:solidFill>
                <a:latin typeface="Calibri" panose="020F0502020204030204" pitchFamily="34" charset="0"/>
                <a:cs typeface="Calibri" panose="020F0502020204030204" pitchFamily="34" charset="0"/>
              </a:defRPr>
            </a:lvl2pPr>
            <a:lvl3pPr marL="262202" indent="0">
              <a:lnSpc>
                <a:spcPct val="100000"/>
              </a:lnSpc>
              <a:spcBef>
                <a:spcPts val="265"/>
              </a:spcBef>
              <a:spcAft>
                <a:spcPts val="0"/>
              </a:spcAft>
              <a:buClr>
                <a:srgbClr val="C00000"/>
              </a:buClr>
              <a:buFontTx/>
              <a:buNone/>
              <a:defRPr sz="1350">
                <a:solidFill>
                  <a:srgbClr val="003087"/>
                </a:solidFill>
                <a:latin typeface="Calibri" panose="020F0502020204030204" pitchFamily="34" charset="0"/>
                <a:cs typeface="Calibri" panose="020F0502020204030204" pitchFamily="34" charset="0"/>
              </a:defRPr>
            </a:lvl3pPr>
            <a:lvl4pPr marL="201694" indent="-141186">
              <a:lnSpc>
                <a:spcPct val="100000"/>
              </a:lnSpc>
              <a:spcBef>
                <a:spcPts val="265"/>
              </a:spcBef>
              <a:defRPr sz="1059">
                <a:solidFill>
                  <a:schemeClr val="bg1">
                    <a:lumMod val="50000"/>
                  </a:schemeClr>
                </a:solidFill>
                <a:latin typeface="Calibri" panose="020F0502020204030204" pitchFamily="34" charset="0"/>
                <a:cs typeface="Calibri" panose="020F0502020204030204" pitchFamily="34" charset="0"/>
              </a:defRPr>
            </a:lvl4pPr>
            <a:lvl5pPr marL="201694" indent="-141186">
              <a:lnSpc>
                <a:spcPct val="100000"/>
              </a:lnSpc>
              <a:spcBef>
                <a:spcPts val="265"/>
              </a:spcBef>
              <a:defRPr sz="1059">
                <a:solidFill>
                  <a:schemeClr val="bg1">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p:txBody>
      </p:sp>
      <p:sp>
        <p:nvSpPr>
          <p:cNvPr id="8" name="Content Placeholder 2">
            <a:extLst>
              <a:ext uri="{FF2B5EF4-FFF2-40B4-BE49-F238E27FC236}">
                <a16:creationId xmlns:a16="http://schemas.microsoft.com/office/drawing/2014/main" id="{B8FE5CF8-857B-369F-FD98-E144739BF32C}"/>
              </a:ext>
            </a:extLst>
          </p:cNvPr>
          <p:cNvSpPr>
            <a:spLocks noGrp="1"/>
          </p:cNvSpPr>
          <p:nvPr>
            <p:ph idx="12"/>
          </p:nvPr>
        </p:nvSpPr>
        <p:spPr>
          <a:xfrm>
            <a:off x="3761282" y="3192070"/>
            <a:ext cx="1554480" cy="3085460"/>
          </a:xfrm>
          <a:prstGeom prst="rect">
            <a:avLst/>
          </a:prstGeom>
        </p:spPr>
        <p:txBody>
          <a:bodyPr/>
          <a:lstStyle>
            <a:lvl1pPr>
              <a:lnSpc>
                <a:spcPct val="100000"/>
              </a:lnSpc>
              <a:spcBef>
                <a:spcPts val="265"/>
              </a:spcBef>
              <a:buFontTx/>
              <a:buNone/>
              <a:defRPr sz="1350">
                <a:solidFill>
                  <a:srgbClr val="003087"/>
                </a:solidFill>
                <a:latin typeface="Calibri" panose="020F0502020204030204" pitchFamily="34" charset="0"/>
                <a:cs typeface="Calibri" panose="020F0502020204030204" pitchFamily="34" charset="0"/>
              </a:defRPr>
            </a:lvl1pPr>
            <a:lvl2pPr marL="100847" indent="0">
              <a:lnSpc>
                <a:spcPct val="100000"/>
              </a:lnSpc>
              <a:spcBef>
                <a:spcPts val="265"/>
              </a:spcBef>
              <a:buClr>
                <a:srgbClr val="C00000"/>
              </a:buClr>
              <a:buFontTx/>
              <a:buNone/>
              <a:defRPr sz="1350">
                <a:solidFill>
                  <a:srgbClr val="003087"/>
                </a:solidFill>
                <a:latin typeface="Calibri" panose="020F0502020204030204" pitchFamily="34" charset="0"/>
                <a:cs typeface="Calibri" panose="020F0502020204030204" pitchFamily="34" charset="0"/>
              </a:defRPr>
            </a:lvl2pPr>
            <a:lvl3pPr marL="262202" indent="0">
              <a:lnSpc>
                <a:spcPct val="100000"/>
              </a:lnSpc>
              <a:spcBef>
                <a:spcPts val="265"/>
              </a:spcBef>
              <a:spcAft>
                <a:spcPts val="0"/>
              </a:spcAft>
              <a:buClr>
                <a:srgbClr val="C00000"/>
              </a:buClr>
              <a:buFontTx/>
              <a:buNone/>
              <a:defRPr sz="1350">
                <a:solidFill>
                  <a:srgbClr val="003087"/>
                </a:solidFill>
                <a:latin typeface="Calibri" panose="020F0502020204030204" pitchFamily="34" charset="0"/>
                <a:cs typeface="Calibri" panose="020F0502020204030204" pitchFamily="34" charset="0"/>
              </a:defRPr>
            </a:lvl3pPr>
            <a:lvl4pPr marL="201694" indent="-141186">
              <a:lnSpc>
                <a:spcPct val="100000"/>
              </a:lnSpc>
              <a:spcBef>
                <a:spcPts val="265"/>
              </a:spcBef>
              <a:defRPr sz="1059">
                <a:solidFill>
                  <a:schemeClr val="bg1">
                    <a:lumMod val="50000"/>
                  </a:schemeClr>
                </a:solidFill>
                <a:latin typeface="Calibri" panose="020F0502020204030204" pitchFamily="34" charset="0"/>
                <a:cs typeface="Calibri" panose="020F0502020204030204" pitchFamily="34" charset="0"/>
              </a:defRPr>
            </a:lvl4pPr>
            <a:lvl5pPr marL="201694" indent="-141186">
              <a:lnSpc>
                <a:spcPct val="100000"/>
              </a:lnSpc>
              <a:spcBef>
                <a:spcPts val="265"/>
              </a:spcBef>
              <a:defRPr sz="1059">
                <a:solidFill>
                  <a:schemeClr val="bg1">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p:txBody>
      </p:sp>
      <p:sp>
        <p:nvSpPr>
          <p:cNvPr id="9" name="Content Placeholder 2">
            <a:extLst>
              <a:ext uri="{FF2B5EF4-FFF2-40B4-BE49-F238E27FC236}">
                <a16:creationId xmlns:a16="http://schemas.microsoft.com/office/drawing/2014/main" id="{4F354FDC-FAB5-D60D-16E9-36B521709401}"/>
              </a:ext>
            </a:extLst>
          </p:cNvPr>
          <p:cNvSpPr>
            <a:spLocks noGrp="1"/>
          </p:cNvSpPr>
          <p:nvPr>
            <p:ph idx="13"/>
          </p:nvPr>
        </p:nvSpPr>
        <p:spPr>
          <a:xfrm>
            <a:off x="5569511" y="3192070"/>
            <a:ext cx="1554480" cy="3085460"/>
          </a:xfrm>
          <a:prstGeom prst="rect">
            <a:avLst/>
          </a:prstGeom>
        </p:spPr>
        <p:txBody>
          <a:bodyPr/>
          <a:lstStyle>
            <a:lvl1pPr>
              <a:lnSpc>
                <a:spcPct val="100000"/>
              </a:lnSpc>
              <a:spcBef>
                <a:spcPts val="265"/>
              </a:spcBef>
              <a:buFontTx/>
              <a:buNone/>
              <a:defRPr sz="1350">
                <a:solidFill>
                  <a:srgbClr val="003087"/>
                </a:solidFill>
                <a:latin typeface="Calibri" panose="020F0502020204030204" pitchFamily="34" charset="0"/>
                <a:cs typeface="Calibri" panose="020F0502020204030204" pitchFamily="34" charset="0"/>
              </a:defRPr>
            </a:lvl1pPr>
            <a:lvl2pPr marL="100847" indent="0">
              <a:lnSpc>
                <a:spcPct val="100000"/>
              </a:lnSpc>
              <a:spcBef>
                <a:spcPts val="265"/>
              </a:spcBef>
              <a:buClr>
                <a:srgbClr val="C00000"/>
              </a:buClr>
              <a:buFontTx/>
              <a:buNone/>
              <a:defRPr sz="1350">
                <a:solidFill>
                  <a:srgbClr val="003087"/>
                </a:solidFill>
                <a:latin typeface="Calibri" panose="020F0502020204030204" pitchFamily="34" charset="0"/>
                <a:cs typeface="Calibri" panose="020F0502020204030204" pitchFamily="34" charset="0"/>
              </a:defRPr>
            </a:lvl2pPr>
            <a:lvl3pPr marL="262202" indent="0">
              <a:lnSpc>
                <a:spcPct val="100000"/>
              </a:lnSpc>
              <a:spcBef>
                <a:spcPts val="265"/>
              </a:spcBef>
              <a:spcAft>
                <a:spcPts val="0"/>
              </a:spcAft>
              <a:buClr>
                <a:srgbClr val="C00000"/>
              </a:buClr>
              <a:buFontTx/>
              <a:buNone/>
              <a:defRPr sz="1350">
                <a:solidFill>
                  <a:srgbClr val="003087"/>
                </a:solidFill>
                <a:latin typeface="Calibri" panose="020F0502020204030204" pitchFamily="34" charset="0"/>
                <a:cs typeface="Calibri" panose="020F0502020204030204" pitchFamily="34" charset="0"/>
              </a:defRPr>
            </a:lvl3pPr>
            <a:lvl4pPr marL="201694" indent="-141186">
              <a:lnSpc>
                <a:spcPct val="100000"/>
              </a:lnSpc>
              <a:spcBef>
                <a:spcPts val="265"/>
              </a:spcBef>
              <a:defRPr sz="1059">
                <a:solidFill>
                  <a:schemeClr val="bg1">
                    <a:lumMod val="50000"/>
                  </a:schemeClr>
                </a:solidFill>
                <a:latin typeface="Calibri" panose="020F0502020204030204" pitchFamily="34" charset="0"/>
                <a:cs typeface="Calibri" panose="020F0502020204030204" pitchFamily="34" charset="0"/>
              </a:defRPr>
            </a:lvl4pPr>
            <a:lvl5pPr marL="201694" indent="-141186">
              <a:lnSpc>
                <a:spcPct val="100000"/>
              </a:lnSpc>
              <a:spcBef>
                <a:spcPts val="265"/>
              </a:spcBef>
              <a:defRPr sz="1059">
                <a:solidFill>
                  <a:schemeClr val="bg1">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p:txBody>
      </p:sp>
      <p:sp>
        <p:nvSpPr>
          <p:cNvPr id="10" name="Content Placeholder 2">
            <a:extLst>
              <a:ext uri="{FF2B5EF4-FFF2-40B4-BE49-F238E27FC236}">
                <a16:creationId xmlns:a16="http://schemas.microsoft.com/office/drawing/2014/main" id="{24377C78-9D27-C8DA-A738-2A41606F9AD8}"/>
              </a:ext>
            </a:extLst>
          </p:cNvPr>
          <p:cNvSpPr>
            <a:spLocks noGrp="1"/>
          </p:cNvSpPr>
          <p:nvPr>
            <p:ph idx="14"/>
          </p:nvPr>
        </p:nvSpPr>
        <p:spPr>
          <a:xfrm>
            <a:off x="7377742" y="3192070"/>
            <a:ext cx="1554480" cy="3085460"/>
          </a:xfrm>
          <a:prstGeom prst="rect">
            <a:avLst/>
          </a:prstGeom>
        </p:spPr>
        <p:txBody>
          <a:bodyPr/>
          <a:lstStyle>
            <a:lvl1pPr>
              <a:lnSpc>
                <a:spcPct val="100000"/>
              </a:lnSpc>
              <a:spcBef>
                <a:spcPts val="265"/>
              </a:spcBef>
              <a:buFontTx/>
              <a:buNone/>
              <a:defRPr sz="1350">
                <a:solidFill>
                  <a:srgbClr val="003087"/>
                </a:solidFill>
                <a:latin typeface="Calibri" panose="020F0502020204030204" pitchFamily="34" charset="0"/>
                <a:cs typeface="Calibri" panose="020F0502020204030204" pitchFamily="34" charset="0"/>
              </a:defRPr>
            </a:lvl1pPr>
            <a:lvl2pPr marL="100847" indent="0">
              <a:lnSpc>
                <a:spcPct val="100000"/>
              </a:lnSpc>
              <a:spcBef>
                <a:spcPts val="265"/>
              </a:spcBef>
              <a:buClr>
                <a:srgbClr val="C00000"/>
              </a:buClr>
              <a:buFontTx/>
              <a:buNone/>
              <a:defRPr sz="1350">
                <a:solidFill>
                  <a:srgbClr val="003087"/>
                </a:solidFill>
                <a:latin typeface="Calibri" panose="020F0502020204030204" pitchFamily="34" charset="0"/>
                <a:cs typeface="Calibri" panose="020F0502020204030204" pitchFamily="34" charset="0"/>
              </a:defRPr>
            </a:lvl2pPr>
            <a:lvl3pPr marL="262202" indent="0">
              <a:lnSpc>
                <a:spcPct val="100000"/>
              </a:lnSpc>
              <a:spcBef>
                <a:spcPts val="265"/>
              </a:spcBef>
              <a:spcAft>
                <a:spcPts val="0"/>
              </a:spcAft>
              <a:buClr>
                <a:srgbClr val="C00000"/>
              </a:buClr>
              <a:buFontTx/>
              <a:buNone/>
              <a:defRPr sz="1350">
                <a:solidFill>
                  <a:srgbClr val="003087"/>
                </a:solidFill>
                <a:latin typeface="Calibri" panose="020F0502020204030204" pitchFamily="34" charset="0"/>
                <a:cs typeface="Calibri" panose="020F0502020204030204" pitchFamily="34" charset="0"/>
              </a:defRPr>
            </a:lvl3pPr>
            <a:lvl4pPr marL="201694" indent="-141186">
              <a:lnSpc>
                <a:spcPct val="100000"/>
              </a:lnSpc>
              <a:spcBef>
                <a:spcPts val="265"/>
              </a:spcBef>
              <a:defRPr sz="1059">
                <a:solidFill>
                  <a:schemeClr val="bg1">
                    <a:lumMod val="50000"/>
                  </a:schemeClr>
                </a:solidFill>
                <a:latin typeface="Calibri" panose="020F0502020204030204" pitchFamily="34" charset="0"/>
                <a:cs typeface="Calibri" panose="020F0502020204030204" pitchFamily="34" charset="0"/>
              </a:defRPr>
            </a:lvl4pPr>
            <a:lvl5pPr marL="201694" indent="-141186">
              <a:lnSpc>
                <a:spcPct val="100000"/>
              </a:lnSpc>
              <a:spcBef>
                <a:spcPts val="265"/>
              </a:spcBef>
              <a:defRPr sz="1059">
                <a:solidFill>
                  <a:schemeClr val="bg1">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p:txBody>
      </p:sp>
      <p:sp>
        <p:nvSpPr>
          <p:cNvPr id="11" name="Content Placeholder 2">
            <a:extLst>
              <a:ext uri="{FF2B5EF4-FFF2-40B4-BE49-F238E27FC236}">
                <a16:creationId xmlns:a16="http://schemas.microsoft.com/office/drawing/2014/main" id="{F4588DDD-D1F4-498F-EE1F-17FAE6BE9602}"/>
              </a:ext>
            </a:extLst>
          </p:cNvPr>
          <p:cNvSpPr>
            <a:spLocks noGrp="1"/>
          </p:cNvSpPr>
          <p:nvPr>
            <p:ph idx="15"/>
          </p:nvPr>
        </p:nvSpPr>
        <p:spPr>
          <a:xfrm>
            <a:off x="207714" y="1660358"/>
            <a:ext cx="8724508" cy="1425102"/>
          </a:xfrm>
          <a:prstGeom prst="rect">
            <a:avLst/>
          </a:prstGeom>
        </p:spPr>
        <p:txBody>
          <a:bodyPr/>
          <a:lstStyle>
            <a:lvl1pPr>
              <a:lnSpc>
                <a:spcPct val="100000"/>
              </a:lnSpc>
              <a:spcBef>
                <a:spcPts val="265"/>
              </a:spcBef>
              <a:buFontTx/>
              <a:buNone/>
              <a:defRPr sz="1350">
                <a:solidFill>
                  <a:srgbClr val="003087"/>
                </a:solidFill>
                <a:latin typeface="Calibri" panose="020F0502020204030204" pitchFamily="34" charset="0"/>
                <a:cs typeface="Calibri" panose="020F0502020204030204" pitchFamily="34" charset="0"/>
              </a:defRPr>
            </a:lvl1pPr>
            <a:lvl2pPr marL="100847" indent="0">
              <a:lnSpc>
                <a:spcPct val="100000"/>
              </a:lnSpc>
              <a:spcBef>
                <a:spcPts val="265"/>
              </a:spcBef>
              <a:buClr>
                <a:srgbClr val="C00000"/>
              </a:buClr>
              <a:buFontTx/>
              <a:buNone/>
              <a:defRPr sz="1350">
                <a:solidFill>
                  <a:srgbClr val="003087"/>
                </a:solidFill>
                <a:latin typeface="Calibri" panose="020F0502020204030204" pitchFamily="34" charset="0"/>
                <a:cs typeface="Calibri" panose="020F0502020204030204" pitchFamily="34" charset="0"/>
              </a:defRPr>
            </a:lvl2pPr>
            <a:lvl3pPr marL="262202" indent="0">
              <a:lnSpc>
                <a:spcPct val="100000"/>
              </a:lnSpc>
              <a:spcBef>
                <a:spcPts val="265"/>
              </a:spcBef>
              <a:spcAft>
                <a:spcPts val="0"/>
              </a:spcAft>
              <a:buClr>
                <a:srgbClr val="C00000"/>
              </a:buClr>
              <a:buFontTx/>
              <a:buNone/>
              <a:defRPr sz="1350">
                <a:solidFill>
                  <a:srgbClr val="003087"/>
                </a:solidFill>
                <a:latin typeface="Calibri" panose="020F0502020204030204" pitchFamily="34" charset="0"/>
                <a:cs typeface="Calibri" panose="020F0502020204030204" pitchFamily="34" charset="0"/>
              </a:defRPr>
            </a:lvl3pPr>
            <a:lvl4pPr marL="201694" indent="-141186">
              <a:lnSpc>
                <a:spcPct val="100000"/>
              </a:lnSpc>
              <a:spcBef>
                <a:spcPts val="265"/>
              </a:spcBef>
              <a:defRPr sz="1059">
                <a:solidFill>
                  <a:schemeClr val="bg1">
                    <a:lumMod val="50000"/>
                  </a:schemeClr>
                </a:solidFill>
                <a:latin typeface="Calibri" panose="020F0502020204030204" pitchFamily="34" charset="0"/>
                <a:cs typeface="Calibri" panose="020F0502020204030204" pitchFamily="34" charset="0"/>
              </a:defRPr>
            </a:lvl4pPr>
            <a:lvl5pPr marL="201694" indent="-141186">
              <a:lnSpc>
                <a:spcPct val="100000"/>
              </a:lnSpc>
              <a:spcBef>
                <a:spcPts val="265"/>
              </a:spcBef>
              <a:defRPr sz="1059">
                <a:solidFill>
                  <a:schemeClr val="bg1">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p:txBody>
      </p:sp>
      <p:sp>
        <p:nvSpPr>
          <p:cNvPr id="13" name="Content Placeholder 2">
            <a:extLst>
              <a:ext uri="{FF2B5EF4-FFF2-40B4-BE49-F238E27FC236}">
                <a16:creationId xmlns:a16="http://schemas.microsoft.com/office/drawing/2014/main" id="{2BA151CA-3A4B-F8FD-4FE8-93E76232BDD7}"/>
              </a:ext>
            </a:extLst>
          </p:cNvPr>
          <p:cNvSpPr>
            <a:spLocks noGrp="1"/>
          </p:cNvSpPr>
          <p:nvPr>
            <p:ph idx="16"/>
          </p:nvPr>
        </p:nvSpPr>
        <p:spPr>
          <a:xfrm>
            <a:off x="176268" y="6472304"/>
            <a:ext cx="8724508" cy="385696"/>
          </a:xfrm>
          <a:prstGeom prst="rect">
            <a:avLst/>
          </a:prstGeom>
        </p:spPr>
        <p:txBody>
          <a:bodyPr/>
          <a:lstStyle>
            <a:lvl1pPr>
              <a:lnSpc>
                <a:spcPct val="100000"/>
              </a:lnSpc>
              <a:spcBef>
                <a:spcPts val="265"/>
              </a:spcBef>
              <a:buFontTx/>
              <a:buNone/>
              <a:defRPr sz="1350">
                <a:solidFill>
                  <a:srgbClr val="003087"/>
                </a:solidFill>
                <a:latin typeface="Calibri" panose="020F0502020204030204" pitchFamily="34" charset="0"/>
                <a:cs typeface="Calibri" panose="020F0502020204030204" pitchFamily="34" charset="0"/>
              </a:defRPr>
            </a:lvl1pPr>
            <a:lvl2pPr marL="100847" indent="0">
              <a:lnSpc>
                <a:spcPct val="100000"/>
              </a:lnSpc>
              <a:spcBef>
                <a:spcPts val="265"/>
              </a:spcBef>
              <a:buClr>
                <a:srgbClr val="C00000"/>
              </a:buClr>
              <a:buFontTx/>
              <a:buNone/>
              <a:defRPr sz="1350">
                <a:solidFill>
                  <a:srgbClr val="003087"/>
                </a:solidFill>
                <a:latin typeface="Calibri" panose="020F0502020204030204" pitchFamily="34" charset="0"/>
                <a:cs typeface="Calibri" panose="020F0502020204030204" pitchFamily="34" charset="0"/>
              </a:defRPr>
            </a:lvl2pPr>
            <a:lvl3pPr marL="262202" indent="0">
              <a:lnSpc>
                <a:spcPct val="100000"/>
              </a:lnSpc>
              <a:spcBef>
                <a:spcPts val="265"/>
              </a:spcBef>
              <a:spcAft>
                <a:spcPts val="0"/>
              </a:spcAft>
              <a:buClr>
                <a:srgbClr val="C00000"/>
              </a:buClr>
              <a:buFontTx/>
              <a:buNone/>
              <a:defRPr sz="1350">
                <a:solidFill>
                  <a:srgbClr val="003087"/>
                </a:solidFill>
                <a:latin typeface="Calibri" panose="020F0502020204030204" pitchFamily="34" charset="0"/>
                <a:cs typeface="Calibri" panose="020F0502020204030204" pitchFamily="34" charset="0"/>
              </a:defRPr>
            </a:lvl3pPr>
            <a:lvl4pPr marL="201694" indent="-141186">
              <a:lnSpc>
                <a:spcPct val="100000"/>
              </a:lnSpc>
              <a:spcBef>
                <a:spcPts val="265"/>
              </a:spcBef>
              <a:defRPr sz="1059">
                <a:solidFill>
                  <a:schemeClr val="bg1">
                    <a:lumMod val="50000"/>
                  </a:schemeClr>
                </a:solidFill>
                <a:latin typeface="Calibri" panose="020F0502020204030204" pitchFamily="34" charset="0"/>
                <a:cs typeface="Calibri" panose="020F0502020204030204" pitchFamily="34" charset="0"/>
              </a:defRPr>
            </a:lvl4pPr>
            <a:lvl5pPr marL="201694" indent="-141186">
              <a:lnSpc>
                <a:spcPct val="100000"/>
              </a:lnSpc>
              <a:spcBef>
                <a:spcPts val="265"/>
              </a:spcBef>
              <a:defRPr sz="1059">
                <a:solidFill>
                  <a:schemeClr val="bg1">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p:txBody>
      </p:sp>
    </p:spTree>
    <p:extLst>
      <p:ext uri="{BB962C8B-B14F-4D97-AF65-F5344CB8AC3E}">
        <p14:creationId xmlns:p14="http://schemas.microsoft.com/office/powerpoint/2010/main" val="36961961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hapter Title 1">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EF6B646-0B9F-C28A-6C14-C32D0164265F}"/>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699612"/>
            <a:ext cx="9144000" cy="5019675"/>
          </a:xfrm>
          <a:prstGeom prst="rect">
            <a:avLst/>
          </a:prstGeom>
        </p:spPr>
      </p:pic>
      <p:sp>
        <p:nvSpPr>
          <p:cNvPr id="7" name="Holder 2">
            <a:extLst>
              <a:ext uri="{FF2B5EF4-FFF2-40B4-BE49-F238E27FC236}">
                <a16:creationId xmlns:a16="http://schemas.microsoft.com/office/drawing/2014/main" id="{2886BAC5-C517-FD2D-58E6-27C832692219}"/>
              </a:ext>
            </a:extLst>
          </p:cNvPr>
          <p:cNvSpPr>
            <a:spLocks noGrp="1"/>
          </p:cNvSpPr>
          <p:nvPr>
            <p:ph type="title" hasCustomPrompt="1"/>
          </p:nvPr>
        </p:nvSpPr>
        <p:spPr>
          <a:xfrm>
            <a:off x="2" y="2894677"/>
            <a:ext cx="9143999" cy="629543"/>
          </a:xfrm>
          <a:prstGeom prst="rect">
            <a:avLst/>
          </a:prstGeom>
        </p:spPr>
        <p:txBody>
          <a:bodyPr lIns="0" tIns="0" rIns="0" bIns="0"/>
          <a:lstStyle>
            <a:lvl1pPr algn="ctr">
              <a:defRPr sz="2647" b="1" i="0">
                <a:solidFill>
                  <a:schemeClr val="bg1"/>
                </a:solidFill>
                <a:latin typeface="+mn-lt"/>
                <a:cs typeface="Arial"/>
              </a:defRPr>
            </a:lvl1pPr>
          </a:lstStyle>
          <a:p>
            <a:r>
              <a:rPr lang="en-US" dirty="0"/>
              <a:t>Chapter Title</a:t>
            </a:r>
          </a:p>
        </p:txBody>
      </p:sp>
      <p:sp>
        <p:nvSpPr>
          <p:cNvPr id="6" name="Holder 6"/>
          <p:cNvSpPr>
            <a:spLocks noGrp="1"/>
          </p:cNvSpPr>
          <p:nvPr>
            <p:ph type="sldNum" sz="quarter" idx="7"/>
          </p:nvPr>
        </p:nvSpPr>
        <p:spPr>
          <a:xfrm>
            <a:off x="6583680" y="6494318"/>
            <a:ext cx="2103120" cy="146894"/>
          </a:xfrm>
          <a:prstGeom prst="rect">
            <a:avLst/>
          </a:prstGeom>
        </p:spPr>
        <p:txBody>
          <a:bodyPr lIns="0" tIns="0" rIns="0" bIns="0"/>
          <a:lstStyle>
            <a:lvl1pPr algn="r">
              <a:defRPr sz="617">
                <a:solidFill>
                  <a:srgbClr val="003087"/>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8773160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hapter Title 3">
    <p:bg>
      <p:bgPr>
        <a:solidFill>
          <a:schemeClr val="bg1"/>
        </a:solidFill>
        <a:effectLst/>
      </p:bgPr>
    </p:bg>
    <p:spTree>
      <p:nvGrpSpPr>
        <p:cNvPr id="1" name=""/>
        <p:cNvGrpSpPr/>
        <p:nvPr/>
      </p:nvGrpSpPr>
      <p:grpSpPr>
        <a:xfrm>
          <a:off x="0" y="0"/>
          <a:ext cx="0" cy="0"/>
          <a:chOff x="0" y="0"/>
          <a:chExt cx="0" cy="0"/>
        </a:xfrm>
      </p:grpSpPr>
      <p:sp>
        <p:nvSpPr>
          <p:cNvPr id="9" name="Holder 2">
            <a:extLst>
              <a:ext uri="{FF2B5EF4-FFF2-40B4-BE49-F238E27FC236}">
                <a16:creationId xmlns:a16="http://schemas.microsoft.com/office/drawing/2014/main" id="{C4C4F3D7-FA0E-56AE-2B30-210CF254D0A6}"/>
              </a:ext>
            </a:extLst>
          </p:cNvPr>
          <p:cNvSpPr>
            <a:spLocks noGrp="1"/>
          </p:cNvSpPr>
          <p:nvPr>
            <p:ph type="title" hasCustomPrompt="1"/>
          </p:nvPr>
        </p:nvSpPr>
        <p:spPr>
          <a:xfrm>
            <a:off x="2" y="2799459"/>
            <a:ext cx="9143999" cy="629543"/>
          </a:xfrm>
          <a:prstGeom prst="rect">
            <a:avLst/>
          </a:prstGeom>
        </p:spPr>
        <p:txBody>
          <a:bodyPr lIns="0" tIns="0" rIns="0" bIns="0"/>
          <a:lstStyle>
            <a:lvl1pPr algn="ctr">
              <a:defRPr sz="2647" b="1" i="0">
                <a:solidFill>
                  <a:srgbClr val="003087"/>
                </a:solidFill>
                <a:latin typeface="+mn-lt"/>
                <a:cs typeface="Arial"/>
              </a:defRPr>
            </a:lvl1pPr>
          </a:lstStyle>
          <a:p>
            <a:r>
              <a:rPr lang="en-US" dirty="0"/>
              <a:t>Chapter Title</a:t>
            </a:r>
            <a:endParaRPr dirty="0"/>
          </a:p>
        </p:txBody>
      </p:sp>
      <p:sp>
        <p:nvSpPr>
          <p:cNvPr id="6" name="Holder 6"/>
          <p:cNvSpPr>
            <a:spLocks noGrp="1"/>
          </p:cNvSpPr>
          <p:nvPr>
            <p:ph type="sldNum" sz="quarter" idx="7"/>
          </p:nvPr>
        </p:nvSpPr>
        <p:spPr>
          <a:xfrm>
            <a:off x="6583680" y="6494318"/>
            <a:ext cx="2103120" cy="146894"/>
          </a:xfrm>
          <a:prstGeom prst="rect">
            <a:avLst/>
          </a:prstGeom>
        </p:spPr>
        <p:txBody>
          <a:bodyPr lIns="0" tIns="0" rIns="0" bIns="0"/>
          <a:lstStyle>
            <a:lvl1pPr algn="r">
              <a:defRPr sz="617">
                <a:solidFill>
                  <a:srgbClr val="003087"/>
                </a:solidFill>
              </a:defRPr>
            </a:lvl1pPr>
          </a:lstStyle>
          <a:p>
            <a:fld id="{B6F15528-21DE-4FAA-801E-634DDDAF4B2B}" type="slidenum">
              <a:rPr lang="en-US" smtClean="0"/>
              <a:pPr/>
              <a:t>‹#›</a:t>
            </a:fld>
            <a:endParaRPr lang="en-US" dirty="0"/>
          </a:p>
        </p:txBody>
      </p:sp>
      <p:pic>
        <p:nvPicPr>
          <p:cNvPr id="2" name="Picture 1">
            <a:extLst>
              <a:ext uri="{FF2B5EF4-FFF2-40B4-BE49-F238E27FC236}">
                <a16:creationId xmlns:a16="http://schemas.microsoft.com/office/drawing/2014/main" id="{F6670565-B4FE-4DCF-82E6-3B45D3586797}"/>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311" b="311"/>
          <a:stretch/>
        </p:blipFill>
        <p:spPr>
          <a:xfrm>
            <a:off x="2" y="0"/>
            <a:ext cx="9143999" cy="762000"/>
          </a:xfrm>
          <a:prstGeom prst="rect">
            <a:avLst/>
          </a:prstGeom>
        </p:spPr>
      </p:pic>
    </p:spTree>
    <p:extLst>
      <p:ext uri="{BB962C8B-B14F-4D97-AF65-F5344CB8AC3E}">
        <p14:creationId xmlns:p14="http://schemas.microsoft.com/office/powerpoint/2010/main" val="11528317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Closing">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79CB52B-926F-6D0A-A35D-4DBD5CE7628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88125" y="5702234"/>
            <a:ext cx="7767750" cy="523157"/>
          </a:xfrm>
          <a:prstGeom prst="rect">
            <a:avLst/>
          </a:prstGeom>
        </p:spPr>
      </p:pic>
      <p:sp>
        <p:nvSpPr>
          <p:cNvPr id="6" name="Holder 6"/>
          <p:cNvSpPr>
            <a:spLocks noGrp="1"/>
          </p:cNvSpPr>
          <p:nvPr>
            <p:ph type="sldNum" sz="quarter" idx="7"/>
          </p:nvPr>
        </p:nvSpPr>
        <p:spPr>
          <a:xfrm>
            <a:off x="6583680" y="6494318"/>
            <a:ext cx="2103120" cy="146894"/>
          </a:xfrm>
          <a:prstGeom prst="rect">
            <a:avLst/>
          </a:prstGeom>
        </p:spPr>
        <p:txBody>
          <a:bodyPr lIns="0" tIns="0" rIns="0" bIns="0"/>
          <a:lstStyle>
            <a:lvl1pPr algn="r">
              <a:defRPr sz="617">
                <a:solidFill>
                  <a:srgbClr val="003087"/>
                </a:solidFill>
              </a:defRPr>
            </a:lvl1pPr>
          </a:lstStyle>
          <a:p>
            <a:fld id="{B6F15528-21DE-4FAA-801E-634DDDAF4B2B}" type="slidenum">
              <a:rPr lang="en-US" smtClean="0"/>
              <a:pPr/>
              <a:t>‹#›</a:t>
            </a:fld>
            <a:endParaRPr lang="en-US" dirty="0"/>
          </a:p>
        </p:txBody>
      </p:sp>
      <p:sp>
        <p:nvSpPr>
          <p:cNvPr id="9" name="Holder 2">
            <a:extLst>
              <a:ext uri="{FF2B5EF4-FFF2-40B4-BE49-F238E27FC236}">
                <a16:creationId xmlns:a16="http://schemas.microsoft.com/office/drawing/2014/main" id="{C4C4F3D7-FA0E-56AE-2B30-210CF254D0A6}"/>
              </a:ext>
            </a:extLst>
          </p:cNvPr>
          <p:cNvSpPr>
            <a:spLocks noGrp="1"/>
          </p:cNvSpPr>
          <p:nvPr>
            <p:ph type="title" hasCustomPrompt="1"/>
          </p:nvPr>
        </p:nvSpPr>
        <p:spPr>
          <a:xfrm>
            <a:off x="2" y="2799459"/>
            <a:ext cx="9143999" cy="629543"/>
          </a:xfrm>
          <a:prstGeom prst="rect">
            <a:avLst/>
          </a:prstGeom>
        </p:spPr>
        <p:txBody>
          <a:bodyPr lIns="0" tIns="0" rIns="0" bIns="0"/>
          <a:lstStyle>
            <a:lvl1pPr algn="ctr">
              <a:defRPr sz="2647" b="1" i="0">
                <a:solidFill>
                  <a:srgbClr val="003087"/>
                </a:solidFill>
                <a:latin typeface="+mn-lt"/>
                <a:cs typeface="Arial"/>
              </a:defRPr>
            </a:lvl1pPr>
          </a:lstStyle>
          <a:p>
            <a:r>
              <a:rPr lang="en-US" dirty="0"/>
              <a:t>Questions?</a:t>
            </a:r>
            <a:endParaRPr dirty="0"/>
          </a:p>
        </p:txBody>
      </p:sp>
      <p:pic>
        <p:nvPicPr>
          <p:cNvPr id="2" name="Picture 1">
            <a:extLst>
              <a:ext uri="{FF2B5EF4-FFF2-40B4-BE49-F238E27FC236}">
                <a16:creationId xmlns:a16="http://schemas.microsoft.com/office/drawing/2014/main" id="{7AD9177C-596D-D672-010B-3DF52E5646E0}"/>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t="311" b="311"/>
          <a:stretch/>
        </p:blipFill>
        <p:spPr>
          <a:xfrm>
            <a:off x="2" y="0"/>
            <a:ext cx="9143999" cy="762000"/>
          </a:xfrm>
          <a:prstGeom prst="rect">
            <a:avLst/>
          </a:prstGeom>
        </p:spPr>
      </p:pic>
    </p:spTree>
    <p:extLst>
      <p:ext uri="{BB962C8B-B14F-4D97-AF65-F5344CB8AC3E}">
        <p14:creationId xmlns:p14="http://schemas.microsoft.com/office/powerpoint/2010/main" val="5269843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Basic 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14B87FD-9558-4793-9ACF-6E4251DCA98D}"/>
              </a:ext>
            </a:extLst>
          </p:cNvPr>
          <p:cNvSpPr/>
          <p:nvPr userDrawn="1"/>
        </p:nvSpPr>
        <p:spPr>
          <a:xfrm>
            <a:off x="0" y="0"/>
            <a:ext cx="9144000" cy="1088136"/>
          </a:xfrm>
          <a:prstGeom prst="rect">
            <a:avLst/>
          </a:prstGeom>
          <a:solidFill>
            <a:srgbClr val="2542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2" name="Picture 1">
            <a:extLst>
              <a:ext uri="{FF2B5EF4-FFF2-40B4-BE49-F238E27FC236}">
                <a16:creationId xmlns:a16="http://schemas.microsoft.com/office/drawing/2014/main" id="{295BD42B-DBA5-5281-C848-CA1AEC8B6BE9}"/>
              </a:ext>
            </a:extLst>
          </p:cNvPr>
          <p:cNvPicPr>
            <a:picLocks noChangeAspect="1"/>
          </p:cNvPicPr>
          <p:nvPr userDrawn="1"/>
        </p:nvPicPr>
        <p:blipFill>
          <a:blip r:embed="rId2"/>
          <a:stretch>
            <a:fillRect/>
          </a:stretch>
        </p:blipFill>
        <p:spPr>
          <a:xfrm>
            <a:off x="8402463" y="242646"/>
            <a:ext cx="666020" cy="666020"/>
          </a:xfrm>
          <a:prstGeom prst="rect">
            <a:avLst/>
          </a:prstGeom>
        </p:spPr>
      </p:pic>
      <p:sp>
        <p:nvSpPr>
          <p:cNvPr id="16" name="Text Placeholder 8">
            <a:extLst>
              <a:ext uri="{FF2B5EF4-FFF2-40B4-BE49-F238E27FC236}">
                <a16:creationId xmlns:a16="http://schemas.microsoft.com/office/drawing/2014/main" id="{534F1512-26F3-4CF3-AE38-5B7B75B1E6AD}"/>
              </a:ext>
            </a:extLst>
          </p:cNvPr>
          <p:cNvSpPr>
            <a:spLocks noGrp="1"/>
          </p:cNvSpPr>
          <p:nvPr>
            <p:ph type="body" sz="quarter" idx="12"/>
          </p:nvPr>
        </p:nvSpPr>
        <p:spPr>
          <a:xfrm>
            <a:off x="239259" y="237221"/>
            <a:ext cx="8087688" cy="461665"/>
          </a:xfrm>
          <a:prstGeom prst="rect">
            <a:avLst/>
          </a:prstGeom>
        </p:spPr>
        <p:txBody>
          <a:bodyPr wrap="square" lIns="91440" tIns="45720" rIns="91440" bIns="45720">
            <a:spAutoFit/>
          </a:bodyPr>
          <a:lstStyle>
            <a:lvl1pPr marL="0" indent="0">
              <a:lnSpc>
                <a:spcPct val="100000"/>
              </a:lnSpc>
              <a:spcBef>
                <a:spcPts val="0"/>
              </a:spcBef>
              <a:buNone/>
              <a:defRPr sz="2400" i="0">
                <a:solidFill>
                  <a:schemeClr val="bg1"/>
                </a:solidFill>
                <a:latin typeface="Arial" panose="020B0604020202020204" pitchFamily="34" charset="0"/>
                <a:cs typeface="Arial" panose="020B0604020202020204" pitchFamily="34" charset="0"/>
              </a:defRPr>
            </a:lvl1pPr>
            <a:lvl2pPr marL="457200" indent="0">
              <a:buNone/>
              <a:defRPr/>
            </a:lvl2pPr>
          </a:lstStyle>
          <a:p>
            <a:pPr lvl="0"/>
            <a:r>
              <a:rPr lang="en-US" dirty="0"/>
              <a:t>Click to edit Master text styles</a:t>
            </a:r>
          </a:p>
        </p:txBody>
      </p:sp>
      <p:sp>
        <p:nvSpPr>
          <p:cNvPr id="17" name="Text Placeholder 8">
            <a:extLst>
              <a:ext uri="{FF2B5EF4-FFF2-40B4-BE49-F238E27FC236}">
                <a16:creationId xmlns:a16="http://schemas.microsoft.com/office/drawing/2014/main" id="{EE596AB6-B06B-44D9-86B3-4A582347EC67}"/>
              </a:ext>
            </a:extLst>
          </p:cNvPr>
          <p:cNvSpPr>
            <a:spLocks noGrp="1"/>
          </p:cNvSpPr>
          <p:nvPr>
            <p:ph type="body" sz="quarter" idx="13"/>
          </p:nvPr>
        </p:nvSpPr>
        <p:spPr>
          <a:xfrm>
            <a:off x="239259" y="692108"/>
            <a:ext cx="8087688" cy="307777"/>
          </a:xfrm>
          <a:prstGeom prst="rect">
            <a:avLst/>
          </a:prstGeom>
        </p:spPr>
        <p:txBody>
          <a:bodyPr wrap="square">
            <a:spAutoFit/>
          </a:bodyPr>
          <a:lstStyle>
            <a:lvl1pPr marL="0" indent="0">
              <a:lnSpc>
                <a:spcPct val="100000"/>
              </a:lnSpc>
              <a:spcBef>
                <a:spcPts val="0"/>
              </a:spcBef>
              <a:buNone/>
              <a:defRPr sz="1400" i="1">
                <a:solidFill>
                  <a:schemeClr val="bg1"/>
                </a:solidFill>
                <a:latin typeface="Arial" panose="020B0604020202020204" pitchFamily="34" charset="0"/>
                <a:cs typeface="Arial" panose="020B0604020202020204" pitchFamily="34" charset="0"/>
              </a:defRPr>
            </a:lvl1pPr>
            <a:lvl2pPr marL="457200" indent="0">
              <a:buNone/>
              <a:defRPr/>
            </a:lvl2pPr>
          </a:lstStyle>
          <a:p>
            <a:pPr lvl="0"/>
            <a:r>
              <a:rPr lang="en-US" dirty="0"/>
              <a:t>Click to edit Master text styles</a:t>
            </a:r>
          </a:p>
        </p:txBody>
      </p:sp>
      <p:sp>
        <p:nvSpPr>
          <p:cNvPr id="9" name="Content Placeholder 2">
            <a:extLst>
              <a:ext uri="{FF2B5EF4-FFF2-40B4-BE49-F238E27FC236}">
                <a16:creationId xmlns:a16="http://schemas.microsoft.com/office/drawing/2014/main" id="{0D5ED377-0187-1DAD-C317-EFC85CCE7708}"/>
              </a:ext>
            </a:extLst>
          </p:cNvPr>
          <p:cNvSpPr txBox="1">
            <a:spLocks/>
          </p:cNvSpPr>
          <p:nvPr userDrawn="1"/>
        </p:nvSpPr>
        <p:spPr>
          <a:xfrm>
            <a:off x="1828980" y="6460067"/>
            <a:ext cx="5486401" cy="184666"/>
          </a:xfrm>
          <a:prstGeom prst="rect">
            <a:avLst/>
          </a:prstGeom>
        </p:spPr>
        <p:txBody>
          <a:bodyPr vert="horz" lIns="0" tIns="0" rIns="0" bIns="0" rtlCol="0" anchor="ctr" anchorCtr="0">
            <a:spAutoFit/>
          </a:bodyPr>
          <a:lstStyle>
            <a:lvl1pPr marL="228600" indent="-228600" algn="l" defTabSz="914400" rtl="0" eaLnBrk="1" latinLnBrk="0" hangingPunct="1">
              <a:lnSpc>
                <a:spcPct val="100000"/>
              </a:lnSpc>
              <a:spcBef>
                <a:spcPts val="1000"/>
              </a:spcBef>
              <a:buClr>
                <a:schemeClr val="accent5"/>
              </a:buClr>
              <a:buSzPct val="75000"/>
              <a:buFont typeface="Arial" panose="020B0604020202020204" pitchFamily="34" charset="0"/>
              <a:buChar char="•"/>
              <a:defRPr sz="3200" kern="1200" spc="-30">
                <a:solidFill>
                  <a:schemeClr val="tx1"/>
                </a:solidFill>
                <a:latin typeface="Lato"/>
                <a:ea typeface="Open Sans" charset="0"/>
                <a:cs typeface="Open Sans" charset="0"/>
              </a:defRPr>
            </a:lvl1pPr>
            <a:lvl2pPr marL="685800" indent="-228600" algn="l" defTabSz="914400" rtl="0" eaLnBrk="1" latinLnBrk="0" hangingPunct="1">
              <a:lnSpc>
                <a:spcPct val="100000"/>
              </a:lnSpc>
              <a:spcBef>
                <a:spcPts val="500"/>
              </a:spcBef>
              <a:buClr>
                <a:schemeClr val="accent5"/>
              </a:buClr>
              <a:buSzPct val="75000"/>
              <a:buFont typeface="Arial" panose="020B0604020202020204" pitchFamily="34" charset="0"/>
              <a:buChar char="•"/>
              <a:defRPr sz="2800" kern="1200" spc="-30">
                <a:solidFill>
                  <a:schemeClr val="tx1"/>
                </a:solidFill>
                <a:latin typeface="Lato"/>
                <a:ea typeface="Open Sans" charset="0"/>
                <a:cs typeface="Open Sans" charset="0"/>
              </a:defRPr>
            </a:lvl2pPr>
            <a:lvl3pPr marL="1143000" indent="-228600" algn="l" defTabSz="914400" rtl="0" eaLnBrk="1" latinLnBrk="0" hangingPunct="1">
              <a:lnSpc>
                <a:spcPct val="100000"/>
              </a:lnSpc>
              <a:spcBef>
                <a:spcPts val="500"/>
              </a:spcBef>
              <a:buClr>
                <a:schemeClr val="accent5"/>
              </a:buClr>
              <a:buSzPct val="75000"/>
              <a:buFont typeface="Arial" panose="020B0604020202020204" pitchFamily="34" charset="0"/>
              <a:buChar char="•"/>
              <a:defRPr sz="2400" kern="1200" spc="-30">
                <a:solidFill>
                  <a:schemeClr val="tx1"/>
                </a:solidFill>
                <a:latin typeface="Lato"/>
                <a:ea typeface="Open Sans" charset="0"/>
                <a:cs typeface="Open Sans" charset="0"/>
              </a:defRPr>
            </a:lvl3pPr>
            <a:lvl4pPr marL="1600200" indent="-228600" algn="l" defTabSz="914400" rtl="0" eaLnBrk="1" latinLnBrk="0" hangingPunct="1">
              <a:lnSpc>
                <a:spcPct val="100000"/>
              </a:lnSpc>
              <a:spcBef>
                <a:spcPts val="500"/>
              </a:spcBef>
              <a:buClr>
                <a:schemeClr val="accent5"/>
              </a:buClr>
              <a:buSzPct val="75000"/>
              <a:buFont typeface="Arial" panose="020B0604020202020204" pitchFamily="34" charset="0"/>
              <a:buChar char="•"/>
              <a:defRPr sz="2000" kern="1200" spc="-30">
                <a:solidFill>
                  <a:schemeClr val="tx1"/>
                </a:solidFill>
                <a:latin typeface="Lato"/>
                <a:ea typeface="Open Sans" charset="0"/>
                <a:cs typeface="Open Sans" charset="0"/>
              </a:defRPr>
            </a:lvl4pPr>
            <a:lvl5pPr marL="2057400" indent="-228600" algn="l" defTabSz="914400" rtl="0" eaLnBrk="1" latinLnBrk="0" hangingPunct="1">
              <a:lnSpc>
                <a:spcPct val="100000"/>
              </a:lnSpc>
              <a:spcBef>
                <a:spcPts val="500"/>
              </a:spcBef>
              <a:buClr>
                <a:schemeClr val="accent5"/>
              </a:buClr>
              <a:buSzPct val="75000"/>
              <a:buFont typeface="Arial" panose="020B0604020202020204" pitchFamily="34" charset="0"/>
              <a:buChar char="•"/>
              <a:defRPr sz="2000" kern="1200" spc="-30">
                <a:solidFill>
                  <a:schemeClr val="tx1"/>
                </a:solidFill>
                <a:latin typeface="Lato"/>
                <a:ea typeface="Open Sans" charset="0"/>
                <a:cs typeface="Open Sans"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200" dirty="0">
                <a:solidFill>
                  <a:srgbClr val="254267"/>
                </a:solidFill>
                <a:latin typeface="Arial" panose="020B0604020202020204" pitchFamily="34" charset="0"/>
                <a:cs typeface="Arial" panose="020B0604020202020204" pitchFamily="34" charset="0"/>
              </a:rPr>
              <a:t>Excellence  |  People-Centric  |  Integrity  |  Collaboration  |  Respect</a:t>
            </a:r>
          </a:p>
        </p:txBody>
      </p:sp>
      <p:sp>
        <p:nvSpPr>
          <p:cNvPr id="11" name="Slide Number Placeholder 5">
            <a:extLst>
              <a:ext uri="{FF2B5EF4-FFF2-40B4-BE49-F238E27FC236}">
                <a16:creationId xmlns:a16="http://schemas.microsoft.com/office/drawing/2014/main" id="{DD6EAF16-8851-ABF9-05CD-08A66D461E7B}"/>
              </a:ext>
            </a:extLst>
          </p:cNvPr>
          <p:cNvSpPr>
            <a:spLocks noGrp="1"/>
          </p:cNvSpPr>
          <p:nvPr>
            <p:ph type="sldNum" sz="quarter" idx="4"/>
          </p:nvPr>
        </p:nvSpPr>
        <p:spPr>
          <a:xfrm>
            <a:off x="7870371" y="6544631"/>
            <a:ext cx="1273629" cy="261610"/>
          </a:xfrm>
          <a:prstGeom prst="rect">
            <a:avLst/>
          </a:prstGeom>
        </p:spPr>
        <p:txBody>
          <a:bodyPr anchor="ctr" anchorCtr="0"/>
          <a:lstStyle>
            <a:lvl1pPr algn="r">
              <a:defRPr sz="1100">
                <a:latin typeface="+mn-lt"/>
              </a:defRPr>
            </a:lvl1pPr>
          </a:lstStyle>
          <a:p>
            <a:fld id="{013ABC06-DC28-4A3B-9742-53C76D274B4A}" type="slidenum">
              <a:rPr lang="en-US" smtClean="0"/>
              <a:pPr/>
              <a:t>‹#›</a:t>
            </a:fld>
            <a:endParaRPr lang="en-US" dirty="0"/>
          </a:p>
        </p:txBody>
      </p:sp>
      <p:sp>
        <p:nvSpPr>
          <p:cNvPr id="3" name="TextBox 2">
            <a:extLst>
              <a:ext uri="{FF2B5EF4-FFF2-40B4-BE49-F238E27FC236}">
                <a16:creationId xmlns:a16="http://schemas.microsoft.com/office/drawing/2014/main" id="{F20BDBEB-0A66-E760-4EAC-A1C38CD02913}"/>
              </a:ext>
            </a:extLst>
          </p:cNvPr>
          <p:cNvSpPr txBox="1"/>
          <p:nvPr userDrawn="1"/>
        </p:nvSpPr>
        <p:spPr>
          <a:xfrm>
            <a:off x="491808" y="1153773"/>
            <a:ext cx="3191918" cy="2024856"/>
          </a:xfrm>
          <a:prstGeom prst="rect">
            <a:avLst/>
          </a:prstGeom>
          <a:solidFill>
            <a:srgbClr val="FFFFFF"/>
          </a:solidFill>
        </p:spPr>
        <p:txBody>
          <a:bodyPr wrap="square" rtlCol="0">
            <a:spAutoFit/>
          </a:bodyPr>
          <a:lstStyle/>
          <a:p>
            <a:endParaRPr lang="en-US" dirty="0"/>
          </a:p>
        </p:txBody>
      </p:sp>
      <p:sp>
        <p:nvSpPr>
          <p:cNvPr id="5" name="Text Placeholder 4">
            <a:extLst>
              <a:ext uri="{FF2B5EF4-FFF2-40B4-BE49-F238E27FC236}">
                <a16:creationId xmlns:a16="http://schemas.microsoft.com/office/drawing/2014/main" id="{A23CD79A-E0AF-D923-93B5-E814ABFEF08E}"/>
              </a:ext>
            </a:extLst>
          </p:cNvPr>
          <p:cNvSpPr>
            <a:spLocks noGrp="1"/>
          </p:cNvSpPr>
          <p:nvPr>
            <p:ph type="body" sz="quarter" idx="14"/>
          </p:nvPr>
        </p:nvSpPr>
        <p:spPr>
          <a:xfrm>
            <a:off x="349250" y="1468438"/>
            <a:ext cx="8529638" cy="44513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39866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49399" indent="0" algn="ctr">
              <a:buNone/>
              <a:defRPr/>
            </a:lvl2pPr>
            <a:lvl3pPr marL="898800" indent="0" algn="ctr">
              <a:buNone/>
              <a:defRPr/>
            </a:lvl3pPr>
            <a:lvl4pPr marL="1348200" indent="0" algn="ctr">
              <a:buNone/>
              <a:defRPr/>
            </a:lvl4pPr>
            <a:lvl5pPr marL="1797601" indent="0" algn="ctr">
              <a:buNone/>
              <a:defRPr/>
            </a:lvl5pPr>
            <a:lvl6pPr marL="2247002" indent="0" algn="ctr">
              <a:buNone/>
              <a:defRPr/>
            </a:lvl6pPr>
            <a:lvl7pPr marL="2696401" indent="0" algn="ctr">
              <a:buNone/>
              <a:defRPr/>
            </a:lvl7pPr>
            <a:lvl8pPr marL="3145802" indent="0" algn="ctr">
              <a:buNone/>
              <a:defRPr/>
            </a:lvl8pPr>
            <a:lvl9pPr marL="3595201"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AFE092A-BFDF-463F-BFD1-B6B7F15D958A}"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9889857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19722E0-83DE-45C1-B480-90BAA050BF51}"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6604380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nchor="t"/>
          <a:lstStyle>
            <a:lvl1pPr algn="l">
              <a:defRPr sz="3971"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941"/>
            </a:lvl1pPr>
            <a:lvl2pPr marL="449399" indent="0">
              <a:buNone/>
              <a:defRPr sz="1765"/>
            </a:lvl2pPr>
            <a:lvl3pPr marL="898800" indent="0">
              <a:buNone/>
              <a:defRPr sz="1588"/>
            </a:lvl3pPr>
            <a:lvl4pPr marL="1348200" indent="0">
              <a:buNone/>
              <a:defRPr sz="1412"/>
            </a:lvl4pPr>
            <a:lvl5pPr marL="1797601" indent="0">
              <a:buNone/>
              <a:defRPr sz="1412"/>
            </a:lvl5pPr>
            <a:lvl6pPr marL="2247002" indent="0">
              <a:buNone/>
              <a:defRPr sz="1412"/>
            </a:lvl6pPr>
            <a:lvl7pPr marL="2696401" indent="0">
              <a:buNone/>
              <a:defRPr sz="1412"/>
            </a:lvl7pPr>
            <a:lvl8pPr marL="3145802" indent="0">
              <a:buNone/>
              <a:defRPr sz="1412"/>
            </a:lvl8pPr>
            <a:lvl9pPr marL="3595201" indent="0">
              <a:buNone/>
              <a:defRPr sz="1412"/>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F47786B-8864-4AC7-920F-8FDD8456A3B1}"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8605789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828800"/>
            <a:ext cx="3810000" cy="4267200"/>
          </a:xfrm>
        </p:spPr>
        <p:txBody>
          <a:bodyPr/>
          <a:lstStyle>
            <a:lvl1pPr>
              <a:defRPr sz="2735"/>
            </a:lvl1pPr>
            <a:lvl2pPr>
              <a:defRPr sz="2382"/>
            </a:lvl2pPr>
            <a:lvl3pPr>
              <a:defRPr sz="1941"/>
            </a:lvl3pPr>
            <a:lvl4pPr>
              <a:defRPr sz="1765"/>
            </a:lvl4pPr>
            <a:lvl5pPr>
              <a:defRPr sz="1765"/>
            </a:lvl5pPr>
            <a:lvl6pPr>
              <a:defRPr sz="1765"/>
            </a:lvl6pPr>
            <a:lvl7pPr>
              <a:defRPr sz="1765"/>
            </a:lvl7pPr>
            <a:lvl8pPr>
              <a:defRPr sz="1765"/>
            </a:lvl8pPr>
            <a:lvl9pPr>
              <a:defRPr sz="176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8800"/>
            <a:ext cx="3810000" cy="4267200"/>
          </a:xfrm>
        </p:spPr>
        <p:txBody>
          <a:bodyPr/>
          <a:lstStyle>
            <a:lvl1pPr>
              <a:defRPr sz="2735"/>
            </a:lvl1pPr>
            <a:lvl2pPr>
              <a:defRPr sz="2382"/>
            </a:lvl2pPr>
            <a:lvl3pPr>
              <a:defRPr sz="1941"/>
            </a:lvl3pPr>
            <a:lvl4pPr>
              <a:defRPr sz="1765"/>
            </a:lvl4pPr>
            <a:lvl5pPr>
              <a:defRPr sz="1765"/>
            </a:lvl5pPr>
            <a:lvl6pPr>
              <a:defRPr sz="1765"/>
            </a:lvl6pPr>
            <a:lvl7pPr>
              <a:defRPr sz="1765"/>
            </a:lvl7pPr>
            <a:lvl8pPr>
              <a:defRPr sz="1765"/>
            </a:lvl8pPr>
            <a:lvl9pPr>
              <a:defRPr sz="176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252A6EB-D67C-4041-A134-566D8A03A590}"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0456272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382" b="1"/>
            </a:lvl1pPr>
            <a:lvl2pPr marL="449399" indent="0">
              <a:buNone/>
              <a:defRPr sz="1941" b="1"/>
            </a:lvl2pPr>
            <a:lvl3pPr marL="898800" indent="0">
              <a:buNone/>
              <a:defRPr sz="1765" b="1"/>
            </a:lvl3pPr>
            <a:lvl4pPr marL="1348200" indent="0">
              <a:buNone/>
              <a:defRPr sz="1588" b="1"/>
            </a:lvl4pPr>
            <a:lvl5pPr marL="1797601" indent="0">
              <a:buNone/>
              <a:defRPr sz="1588" b="1"/>
            </a:lvl5pPr>
            <a:lvl6pPr marL="2247002" indent="0">
              <a:buNone/>
              <a:defRPr sz="1588" b="1"/>
            </a:lvl6pPr>
            <a:lvl7pPr marL="2696401" indent="0">
              <a:buNone/>
              <a:defRPr sz="1588" b="1"/>
            </a:lvl7pPr>
            <a:lvl8pPr marL="3145802" indent="0">
              <a:buNone/>
              <a:defRPr sz="1588" b="1"/>
            </a:lvl8pPr>
            <a:lvl9pPr marL="3595201" indent="0">
              <a:buNone/>
              <a:defRPr sz="1588"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382"/>
            </a:lvl1pPr>
            <a:lvl2pPr>
              <a:defRPr sz="1941"/>
            </a:lvl2pPr>
            <a:lvl3pPr>
              <a:defRPr sz="1765"/>
            </a:lvl3pPr>
            <a:lvl4pPr>
              <a:defRPr sz="1588"/>
            </a:lvl4pPr>
            <a:lvl5pPr>
              <a:defRPr sz="1588"/>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382" b="1"/>
            </a:lvl1pPr>
            <a:lvl2pPr marL="449399" indent="0">
              <a:buNone/>
              <a:defRPr sz="1941" b="1"/>
            </a:lvl2pPr>
            <a:lvl3pPr marL="898800" indent="0">
              <a:buNone/>
              <a:defRPr sz="1765" b="1"/>
            </a:lvl3pPr>
            <a:lvl4pPr marL="1348200" indent="0">
              <a:buNone/>
              <a:defRPr sz="1588" b="1"/>
            </a:lvl4pPr>
            <a:lvl5pPr marL="1797601" indent="0">
              <a:buNone/>
              <a:defRPr sz="1588" b="1"/>
            </a:lvl5pPr>
            <a:lvl6pPr marL="2247002" indent="0">
              <a:buNone/>
              <a:defRPr sz="1588" b="1"/>
            </a:lvl6pPr>
            <a:lvl7pPr marL="2696401" indent="0">
              <a:buNone/>
              <a:defRPr sz="1588" b="1"/>
            </a:lvl7pPr>
            <a:lvl8pPr marL="3145802" indent="0">
              <a:buNone/>
              <a:defRPr sz="1588" b="1"/>
            </a:lvl8pPr>
            <a:lvl9pPr marL="3595201" indent="0">
              <a:buNone/>
              <a:defRPr sz="1588"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382"/>
            </a:lvl1pPr>
            <a:lvl2pPr>
              <a:defRPr sz="1941"/>
            </a:lvl2pPr>
            <a:lvl3pPr>
              <a:defRPr sz="1765"/>
            </a:lvl3pPr>
            <a:lvl4pPr>
              <a:defRPr sz="1588"/>
            </a:lvl4pPr>
            <a:lvl5pPr>
              <a:defRPr sz="1588"/>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1829A67C-236A-448A-936F-90A579BB030D}"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8372452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E51C9A4-C07A-4EF8-AF3B-7EB733C6D140}"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9920421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2D229CB-09E2-4A9C-B56E-36CAAA328C62}"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9843809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941"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177"/>
            </a:lvl1pPr>
            <a:lvl2pPr>
              <a:defRPr sz="2735"/>
            </a:lvl2pPr>
            <a:lvl3pPr>
              <a:defRPr sz="2382"/>
            </a:lvl3pPr>
            <a:lvl4pPr>
              <a:defRPr sz="1941"/>
            </a:lvl4pPr>
            <a:lvl5pPr>
              <a:defRPr sz="1941"/>
            </a:lvl5pPr>
            <a:lvl6pPr>
              <a:defRPr sz="1941"/>
            </a:lvl6pPr>
            <a:lvl7pPr>
              <a:defRPr sz="1941"/>
            </a:lvl7pPr>
            <a:lvl8pPr>
              <a:defRPr sz="1941"/>
            </a:lvl8pPr>
            <a:lvl9pPr>
              <a:defRPr sz="194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0"/>
            <a:ext cx="3008313" cy="4691063"/>
          </a:xfrm>
        </p:spPr>
        <p:txBody>
          <a:bodyPr/>
          <a:lstStyle>
            <a:lvl1pPr marL="0" indent="0">
              <a:buNone/>
              <a:defRPr sz="1412"/>
            </a:lvl1pPr>
            <a:lvl2pPr marL="449399" indent="0">
              <a:buNone/>
              <a:defRPr sz="1147"/>
            </a:lvl2pPr>
            <a:lvl3pPr marL="898800" indent="0">
              <a:buNone/>
              <a:defRPr sz="971"/>
            </a:lvl3pPr>
            <a:lvl4pPr marL="1348200" indent="0">
              <a:buNone/>
              <a:defRPr sz="882"/>
            </a:lvl4pPr>
            <a:lvl5pPr marL="1797601" indent="0">
              <a:buNone/>
              <a:defRPr sz="882"/>
            </a:lvl5pPr>
            <a:lvl6pPr marL="2247002" indent="0">
              <a:buNone/>
              <a:defRPr sz="882"/>
            </a:lvl6pPr>
            <a:lvl7pPr marL="2696401" indent="0">
              <a:buNone/>
              <a:defRPr sz="882"/>
            </a:lvl7pPr>
            <a:lvl8pPr marL="3145802" indent="0">
              <a:buNone/>
              <a:defRPr sz="882"/>
            </a:lvl8pPr>
            <a:lvl9pPr marL="3595201" indent="0">
              <a:buNone/>
              <a:defRPr sz="882"/>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9B89F46-471D-4604-8481-92682E04DE52}"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14570668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941"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177"/>
            </a:lvl1pPr>
            <a:lvl2pPr marL="449399" indent="0">
              <a:buNone/>
              <a:defRPr sz="2735"/>
            </a:lvl2pPr>
            <a:lvl3pPr marL="898800" indent="0">
              <a:buNone/>
              <a:defRPr sz="2382"/>
            </a:lvl3pPr>
            <a:lvl4pPr marL="1348200" indent="0">
              <a:buNone/>
              <a:defRPr sz="1941"/>
            </a:lvl4pPr>
            <a:lvl5pPr marL="1797601" indent="0">
              <a:buNone/>
              <a:defRPr sz="1941"/>
            </a:lvl5pPr>
            <a:lvl6pPr marL="2247002" indent="0">
              <a:buNone/>
              <a:defRPr sz="1941"/>
            </a:lvl6pPr>
            <a:lvl7pPr marL="2696401" indent="0">
              <a:buNone/>
              <a:defRPr sz="1941"/>
            </a:lvl7pPr>
            <a:lvl8pPr marL="3145802" indent="0">
              <a:buNone/>
              <a:defRPr sz="1941"/>
            </a:lvl8pPr>
            <a:lvl9pPr marL="3595201" indent="0">
              <a:buNone/>
              <a:defRPr sz="1941"/>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12"/>
            </a:lvl1pPr>
            <a:lvl2pPr marL="449399" indent="0">
              <a:buNone/>
              <a:defRPr sz="1147"/>
            </a:lvl2pPr>
            <a:lvl3pPr marL="898800" indent="0">
              <a:buNone/>
              <a:defRPr sz="971"/>
            </a:lvl3pPr>
            <a:lvl4pPr marL="1348200" indent="0">
              <a:buNone/>
              <a:defRPr sz="882"/>
            </a:lvl4pPr>
            <a:lvl5pPr marL="1797601" indent="0">
              <a:buNone/>
              <a:defRPr sz="882"/>
            </a:lvl5pPr>
            <a:lvl6pPr marL="2247002" indent="0">
              <a:buNone/>
              <a:defRPr sz="882"/>
            </a:lvl6pPr>
            <a:lvl7pPr marL="2696401" indent="0">
              <a:buNone/>
              <a:defRPr sz="882"/>
            </a:lvl7pPr>
            <a:lvl8pPr marL="3145802" indent="0">
              <a:buNone/>
              <a:defRPr sz="882"/>
            </a:lvl8pPr>
            <a:lvl9pPr marL="3595201" indent="0">
              <a:buNone/>
              <a:defRPr sz="882"/>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F8F05EA-DE8D-4959-B1C7-8F4C3488F1E6}"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4408311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39CF239-C773-4C19-979B-9656A1F399E6}"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84080654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29450" y="76200"/>
            <a:ext cx="2114550" cy="6019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6191250" cy="6019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67774ED-ED7E-4CB5-954E-BCC140716EC6}"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44550926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endParaRPr lang="en-US" dirty="0"/>
          </a:p>
        </p:txBody>
      </p:sp>
      <p:sp>
        <p:nvSpPr>
          <p:cNvPr id="4" name="Content Placeholder 1">
            <a:extLst>
              <a:ext uri="{FF2B5EF4-FFF2-40B4-BE49-F238E27FC236}">
                <a16:creationId xmlns:a16="http://schemas.microsoft.com/office/drawing/2014/main" id="{1F2FBACA-8525-49E0-C37D-A345DACB4BCE}"/>
              </a:ext>
            </a:extLst>
          </p:cNvPr>
          <p:cNvSpPr>
            <a:spLocks noGrp="1"/>
          </p:cNvSpPr>
          <p:nvPr>
            <p:ph sz="half" idx="13" hasCustomPrompt="1"/>
          </p:nvPr>
        </p:nvSpPr>
        <p:spPr>
          <a:xfrm>
            <a:off x="398192" y="1542479"/>
            <a:ext cx="8324589" cy="551243"/>
          </a:xfrm>
        </p:spPr>
        <p:txBody>
          <a:bodyPr>
            <a:normAutofit/>
          </a:bodyPr>
          <a:lstStyle>
            <a:lvl1pPr>
              <a:defRPr sz="1310"/>
            </a:lvl1pPr>
            <a:lvl4pPr marL="0" indent="0">
              <a:buNone/>
              <a:defRPr/>
            </a:lvl4pPr>
            <a:lvl5pPr marL="499249">
              <a:defRPr/>
            </a:lvl5pPr>
            <a:lvl6pPr marL="835548" indent="-166416">
              <a:buFont typeface="Symbol" panose="05050102010706020507" pitchFamily="18" charset="2"/>
              <a:buChar char="-"/>
              <a:defRPr/>
            </a:lvl6pPr>
          </a:lstStyle>
          <a:p>
            <a:pPr lvl="0"/>
            <a:r>
              <a:rPr lang="en-US" dirty="0"/>
              <a:t>Click to add text</a:t>
            </a:r>
          </a:p>
        </p:txBody>
      </p:sp>
      <p:sp>
        <p:nvSpPr>
          <p:cNvPr id="8" name="Content Placeholder 2">
            <a:extLst>
              <a:ext uri="{FF2B5EF4-FFF2-40B4-BE49-F238E27FC236}">
                <a16:creationId xmlns:a16="http://schemas.microsoft.com/office/drawing/2014/main" id="{4F145973-2F18-4260-5273-C77FC6A79752}"/>
              </a:ext>
            </a:extLst>
          </p:cNvPr>
          <p:cNvSpPr>
            <a:spLocks noGrp="1"/>
          </p:cNvSpPr>
          <p:nvPr>
            <p:ph sz="half" idx="14"/>
          </p:nvPr>
        </p:nvSpPr>
        <p:spPr>
          <a:xfrm>
            <a:off x="398189" y="2173802"/>
            <a:ext cx="8324589" cy="3450844"/>
          </a:xfrm>
        </p:spPr>
        <p:txBody>
          <a:bodyPr>
            <a:normAutofit/>
          </a:bodyPr>
          <a:lstStyle>
            <a:lvl1pPr marL="208021" indent="-208021">
              <a:buFont typeface="Arial" panose="020B0604020202020204" pitchFamily="34" charset="0"/>
              <a:buChar char="•"/>
              <a:defRPr sz="1310" b="0" i="0">
                <a:latin typeface="Myriad Pro" panose="020B0503030403020204" pitchFamily="34" charset="0"/>
              </a:defRPr>
            </a:lvl1pPr>
            <a:lvl2pPr marL="499249" indent="-166416">
              <a:buFont typeface="Courier New" panose="02070309020205020404" pitchFamily="49" charset="0"/>
              <a:buChar char="o"/>
              <a:defRPr sz="1310"/>
            </a:lvl2pPr>
            <a:lvl3pPr marL="740552" indent="-208021">
              <a:buFont typeface="System Font Regular"/>
              <a:buChar char="–"/>
              <a:defRPr sz="1310"/>
            </a:lvl3pPr>
            <a:lvl4pPr marL="940252" indent="-208021">
              <a:buFont typeface="Wingdings" pitchFamily="2" charset="2"/>
              <a:buChar char="§"/>
              <a:defRPr/>
            </a:lvl4pPr>
            <a:lvl5pPr marL="499249" indent="-166416">
              <a:buFont typeface="Courier New" panose="02070309020205020404" pitchFamily="49" charset="0"/>
              <a:buChar char="o"/>
              <a:defRPr b="0" i="0">
                <a:latin typeface="Myriad Pro" panose="020B0503030403020204" pitchFamily="34" charset="0"/>
              </a:defRPr>
            </a:lvl5pPr>
            <a:lvl6pPr marL="669132" indent="0">
              <a:buFont typeface="Symbol" panose="05050102010706020507" pitchFamily="18" charset="2"/>
              <a:buNone/>
              <a:defRPr b="0" i="0">
                <a:latin typeface="Myriad Pro" panose="020B0503030403020204" pitchFamily="34" charset="0"/>
              </a:defRPr>
            </a:lvl6pPr>
          </a:lstStyle>
          <a:p>
            <a:pPr lvl="0"/>
            <a:endParaRPr lang="en-US" dirty="0"/>
          </a:p>
        </p:txBody>
      </p:sp>
      <p:sp>
        <p:nvSpPr>
          <p:cNvPr id="3" name="Red color block">
            <a:extLst>
              <a:ext uri="{FF2B5EF4-FFF2-40B4-BE49-F238E27FC236}">
                <a16:creationId xmlns:a16="http://schemas.microsoft.com/office/drawing/2014/main" id="{6335F553-6088-0108-9F02-F48CF2A2231E}"/>
              </a:ext>
              <a:ext uri="{C183D7F6-B498-43B3-948B-1728B52AA6E4}">
                <adec:decorative xmlns:adec="http://schemas.microsoft.com/office/drawing/2017/decorative" val="1"/>
              </a:ext>
            </a:extLst>
          </p:cNvPr>
          <p:cNvSpPr/>
          <p:nvPr userDrawn="1"/>
        </p:nvSpPr>
        <p:spPr>
          <a:xfrm>
            <a:off x="0" y="6174174"/>
            <a:ext cx="9144000" cy="245096"/>
          </a:xfrm>
          <a:prstGeom prst="rect">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10" dirty="0">
              <a:solidFill>
                <a:srgbClr val="C8102E"/>
              </a:solidFill>
            </a:endParaRPr>
          </a:p>
        </p:txBody>
      </p:sp>
      <p:pic>
        <p:nvPicPr>
          <p:cNvPr id="7" name="MC&amp;FP seal" descr="Military Community and Family Policy seal">
            <a:extLst>
              <a:ext uri="{FF2B5EF4-FFF2-40B4-BE49-F238E27FC236}">
                <a16:creationId xmlns:a16="http://schemas.microsoft.com/office/drawing/2014/main" id="{AB58E006-CF16-8741-922E-451D5774709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12513" y="5880775"/>
            <a:ext cx="809371" cy="809372"/>
          </a:xfrm>
          <a:prstGeom prst="rect">
            <a:avLst/>
          </a:prstGeom>
        </p:spPr>
      </p:pic>
      <p:sp>
        <p:nvSpPr>
          <p:cNvPr id="6" name="Slide Number"/>
          <p:cNvSpPr>
            <a:spLocks noGrp="1"/>
          </p:cNvSpPr>
          <p:nvPr>
            <p:ph type="sldNum" sz="quarter" idx="12"/>
          </p:nvPr>
        </p:nvSpPr>
        <p:spPr>
          <a:xfrm>
            <a:off x="6553200" y="6502924"/>
            <a:ext cx="1905000" cy="457200"/>
          </a:xfrm>
        </p:spPr>
        <p:txBody>
          <a:bodyPr/>
          <a:lstStyle/>
          <a:p>
            <a:fld id="{D0065ADE-FCD2-CC46-A891-715FECD506BF}" type="slidenum">
              <a:rPr lang="en-US" smtClean="0"/>
              <a:t>‹#›</a:t>
            </a:fld>
            <a:endParaRPr lang="en-US" dirty="0"/>
          </a:p>
        </p:txBody>
      </p:sp>
      <p:sp>
        <p:nvSpPr>
          <p:cNvPr id="5" name="Tagline">
            <a:extLst>
              <a:ext uri="{FF2B5EF4-FFF2-40B4-BE49-F238E27FC236}">
                <a16:creationId xmlns:a16="http://schemas.microsoft.com/office/drawing/2014/main" id="{E56D71C6-7B21-FC18-62F6-24E4341D0E8A}"/>
              </a:ext>
            </a:extLst>
          </p:cNvPr>
          <p:cNvSpPr/>
          <p:nvPr userDrawn="1"/>
        </p:nvSpPr>
        <p:spPr>
          <a:xfrm>
            <a:off x="1107440" y="6167179"/>
            <a:ext cx="8036560" cy="261610"/>
          </a:xfrm>
          <a:prstGeom prst="rect">
            <a:avLst/>
          </a:prstGeom>
        </p:spPr>
        <p:txBody>
          <a:bodyPr wrap="square">
            <a:spAutoFit/>
          </a:bodyPr>
          <a:lstStyle/>
          <a:p>
            <a:pPr algn="l"/>
            <a:r>
              <a:rPr lang="en-US" sz="1100" dirty="0">
                <a:solidFill>
                  <a:schemeClr val="bg1"/>
                </a:solidFill>
                <a:effectLst/>
                <a:latin typeface="Myriad Pro" panose="020B0503030403020204" pitchFamily="34" charset="0"/>
              </a:rPr>
              <a:t>Quality of life policies and programs that help our service members, their families and survivors be well and mission ready.</a:t>
            </a:r>
          </a:p>
        </p:txBody>
      </p:sp>
    </p:spTree>
    <p:extLst>
      <p:ext uri="{BB962C8B-B14F-4D97-AF65-F5344CB8AC3E}">
        <p14:creationId xmlns:p14="http://schemas.microsoft.com/office/powerpoint/2010/main" val="1262403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28650" y="1692518"/>
            <a:ext cx="8253805" cy="2387600"/>
          </a:xfrm>
        </p:spPr>
        <p:txBody>
          <a:bodyPr anchor="b"/>
          <a:lstStyle>
            <a:lvl1pPr algn="ctr">
              <a:defRPr sz="6000" b="1" i="0">
                <a:solidFill>
                  <a:schemeClr val="bg1"/>
                </a:solidFill>
                <a:latin typeface="Franklin Gothic Demi Cond" panose="020B0603020102020204" pitchFamily="34" charset="0"/>
              </a:defRPr>
            </a:lvl1pPr>
          </a:lstStyle>
          <a:p>
            <a:r>
              <a:rPr lang="en-US" dirty="0"/>
              <a:t>Click to edit Master title</a:t>
            </a:r>
          </a:p>
        </p:txBody>
      </p:sp>
      <p:sp>
        <p:nvSpPr>
          <p:cNvPr id="3" name="Subtitle 2"/>
          <p:cNvSpPr>
            <a:spLocks noGrp="1"/>
          </p:cNvSpPr>
          <p:nvPr>
            <p:ph type="subTitle" idx="1"/>
          </p:nvPr>
        </p:nvSpPr>
        <p:spPr>
          <a:xfrm>
            <a:off x="628650" y="4481037"/>
            <a:ext cx="8253804" cy="1442243"/>
          </a:xfrm>
        </p:spPr>
        <p:txBody>
          <a:bodyPr/>
          <a:lstStyle>
            <a:lvl1pPr marL="0" indent="0" algn="ctr">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FA786C68-907E-0872-6DC9-440BEF66B88A}"/>
              </a:ext>
            </a:extLst>
          </p:cNvPr>
          <p:cNvSpPr>
            <a:spLocks noGrp="1"/>
          </p:cNvSpPr>
          <p:nvPr>
            <p:ph type="body" sz="quarter" idx="10" hasCustomPrompt="1"/>
          </p:nvPr>
        </p:nvSpPr>
        <p:spPr>
          <a:xfrm>
            <a:off x="111125" y="6319520"/>
            <a:ext cx="8910638" cy="547688"/>
          </a:xfrm>
        </p:spPr>
        <p:txBody>
          <a:bodyPr>
            <a:noAutofit/>
          </a:bodyPr>
          <a:lstStyle>
            <a:lvl1pPr marL="0" indent="0" algn="ctr">
              <a:buNone/>
              <a:defRPr sz="1000">
                <a:solidFill>
                  <a:schemeClr val="bg1"/>
                </a:solidFill>
              </a:defRPr>
            </a:lvl1pPr>
            <a:lvl2pPr>
              <a:defRPr sz="1100">
                <a:solidFill>
                  <a:schemeClr val="bg1"/>
                </a:solidFill>
              </a:defRPr>
            </a:lvl2pPr>
            <a:lvl3pPr>
              <a:defRPr sz="1100">
                <a:solidFill>
                  <a:schemeClr val="bg1"/>
                </a:solidFill>
              </a:defRPr>
            </a:lvl3pPr>
            <a:lvl4pPr>
              <a:defRPr sz="1100">
                <a:solidFill>
                  <a:schemeClr val="bg1"/>
                </a:solidFill>
              </a:defRPr>
            </a:lvl4pPr>
            <a:lvl5pPr>
              <a:defRPr sz="1100">
                <a:solidFill>
                  <a:schemeClr val="bg1"/>
                </a:solidFill>
              </a:defRPr>
            </a:lvl5pPr>
          </a:lstStyle>
          <a:p>
            <a:r>
              <a:rPr lang="en-US" sz="1100" dirty="0">
                <a:solidFill>
                  <a:schemeClr val="accent1"/>
                </a:solidFill>
              </a:rPr>
              <a:t>Released by</a:t>
            </a:r>
            <a:r>
              <a:rPr lang="en-US" sz="1100" dirty="0">
                <a:solidFill>
                  <a:srgbClr val="FF0000"/>
                </a:solidFill>
              </a:rPr>
              <a:t> XXXX </a:t>
            </a:r>
            <a:r>
              <a:rPr lang="en-US" sz="1100" dirty="0">
                <a:solidFill>
                  <a:schemeClr val="accent1"/>
                </a:solidFill>
              </a:rPr>
              <a:t>Program, OPNAV N17</a:t>
            </a:r>
            <a:r>
              <a:rPr lang="en-US" sz="1100" dirty="0">
                <a:solidFill>
                  <a:srgbClr val="FF0000"/>
                </a:solidFill>
              </a:rPr>
              <a:t>X</a:t>
            </a:r>
            <a:r>
              <a:rPr lang="en-US" sz="1100" dirty="0">
                <a:solidFill>
                  <a:schemeClr val="accent1"/>
                </a:solidFill>
              </a:rPr>
              <a:t> </a:t>
            </a:r>
          </a:p>
        </p:txBody>
      </p:sp>
    </p:spTree>
    <p:extLst>
      <p:ext uri="{BB962C8B-B14F-4D97-AF65-F5344CB8AC3E}">
        <p14:creationId xmlns:p14="http://schemas.microsoft.com/office/powerpoint/2010/main" val="48492040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608058"/>
            <a:ext cx="7886700" cy="478647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0" name="Picture 19" descr="A black background with blue and yellow text&#10;&#10;Description automatically generated">
            <a:extLst>
              <a:ext uri="{FF2B5EF4-FFF2-40B4-BE49-F238E27FC236}">
                <a16:creationId xmlns:a16="http://schemas.microsoft.com/office/drawing/2014/main" id="{A6C48EC2-DDD9-B48D-C7E7-122D72F00A5A}"/>
              </a:ext>
            </a:extLst>
          </p:cNvPr>
          <p:cNvPicPr>
            <a:picLocks noChangeAspect="1"/>
          </p:cNvPicPr>
          <p:nvPr userDrawn="1"/>
        </p:nvPicPr>
        <p:blipFill rotWithShape="1">
          <a:blip r:embed="rId2"/>
          <a:srcRect l="8837" t="31116" r="21335" b="18159"/>
          <a:stretch/>
        </p:blipFill>
        <p:spPr>
          <a:xfrm>
            <a:off x="124225" y="6254177"/>
            <a:ext cx="865479" cy="466114"/>
          </a:xfrm>
          <a:prstGeom prst="rect">
            <a:avLst/>
          </a:prstGeom>
        </p:spPr>
      </p:pic>
      <p:pic>
        <p:nvPicPr>
          <p:cNvPr id="21" name="Picture 20" descr="A blue and yellow arrows in a circle&#10;&#10;Description automatically generated">
            <a:extLst>
              <a:ext uri="{FF2B5EF4-FFF2-40B4-BE49-F238E27FC236}">
                <a16:creationId xmlns:a16="http://schemas.microsoft.com/office/drawing/2014/main" id="{B8CEE51E-4F73-237F-9C91-5BF556A365E0}"/>
              </a:ext>
            </a:extLst>
          </p:cNvPr>
          <p:cNvPicPr>
            <a:picLocks noChangeAspect="1"/>
          </p:cNvPicPr>
          <p:nvPr userDrawn="1"/>
        </p:nvPicPr>
        <p:blipFill>
          <a:blip r:embed="rId3"/>
          <a:stretch>
            <a:fillRect/>
          </a:stretch>
        </p:blipFill>
        <p:spPr>
          <a:xfrm>
            <a:off x="8354502" y="6096542"/>
            <a:ext cx="665273" cy="665273"/>
          </a:xfrm>
          <a:prstGeom prst="rect">
            <a:avLst/>
          </a:prstGeom>
        </p:spPr>
      </p:pic>
      <p:grpSp>
        <p:nvGrpSpPr>
          <p:cNvPr id="6" name="Group 5">
            <a:extLst>
              <a:ext uri="{FF2B5EF4-FFF2-40B4-BE49-F238E27FC236}">
                <a16:creationId xmlns:a16="http://schemas.microsoft.com/office/drawing/2014/main" id="{FC9C8802-B27C-AB97-2B68-98990D13D533}"/>
              </a:ext>
            </a:extLst>
          </p:cNvPr>
          <p:cNvGrpSpPr/>
          <p:nvPr userDrawn="1"/>
        </p:nvGrpSpPr>
        <p:grpSpPr>
          <a:xfrm>
            <a:off x="0" y="12705"/>
            <a:ext cx="9144000" cy="1431650"/>
            <a:chOff x="0" y="12705"/>
            <a:chExt cx="9144000" cy="1431650"/>
          </a:xfrm>
        </p:grpSpPr>
        <p:sp>
          <p:nvSpPr>
            <p:cNvPr id="11" name="Rectangle 10">
              <a:extLst>
                <a:ext uri="{FF2B5EF4-FFF2-40B4-BE49-F238E27FC236}">
                  <a16:creationId xmlns:a16="http://schemas.microsoft.com/office/drawing/2014/main" id="{57986E05-7E39-866F-397A-4112842B188D}"/>
                </a:ext>
              </a:extLst>
            </p:cNvPr>
            <p:cNvSpPr/>
            <p:nvPr userDrawn="1"/>
          </p:nvSpPr>
          <p:spPr>
            <a:xfrm>
              <a:off x="0" y="12705"/>
              <a:ext cx="9144000" cy="1066800"/>
            </a:xfrm>
            <a:prstGeom prst="rect">
              <a:avLst/>
            </a:prstGeom>
            <a:solidFill>
              <a:srgbClr val="7979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1128EF85-FBAB-21D8-0585-F59F02251322}"/>
                </a:ext>
              </a:extLst>
            </p:cNvPr>
            <p:cNvSpPr/>
            <p:nvPr userDrawn="1"/>
          </p:nvSpPr>
          <p:spPr>
            <a:xfrm>
              <a:off x="0" y="189480"/>
              <a:ext cx="8829040" cy="1095729"/>
            </a:xfrm>
            <a:prstGeom prst="rect">
              <a:avLst/>
            </a:prstGeom>
            <a:solidFill>
              <a:srgbClr val="E8B0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D04DEE83-BAEB-C2AB-B92C-F07DCFB7407C}"/>
                </a:ext>
              </a:extLst>
            </p:cNvPr>
            <p:cNvSpPr/>
            <p:nvPr userDrawn="1"/>
          </p:nvSpPr>
          <p:spPr>
            <a:xfrm>
              <a:off x="314960" y="348626"/>
              <a:ext cx="8829040" cy="109572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p:cNvSpPr>
            <a:spLocks noGrp="1"/>
          </p:cNvSpPr>
          <p:nvPr>
            <p:ph type="title"/>
          </p:nvPr>
        </p:nvSpPr>
        <p:spPr>
          <a:xfrm>
            <a:off x="628650" y="288029"/>
            <a:ext cx="7886700" cy="1247634"/>
          </a:xfrm>
        </p:spPr>
        <p:txBody>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26085608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32F4B5F7-0CEC-7344-1D55-5B00C3828187}"/>
              </a:ext>
            </a:extLst>
          </p:cNvPr>
          <p:cNvGrpSpPr/>
          <p:nvPr userDrawn="1"/>
        </p:nvGrpSpPr>
        <p:grpSpPr>
          <a:xfrm>
            <a:off x="0" y="12705"/>
            <a:ext cx="9144000" cy="1431650"/>
            <a:chOff x="0" y="12705"/>
            <a:chExt cx="9144000" cy="1431650"/>
          </a:xfrm>
        </p:grpSpPr>
        <p:sp>
          <p:nvSpPr>
            <p:cNvPr id="16" name="Rectangle 15">
              <a:extLst>
                <a:ext uri="{FF2B5EF4-FFF2-40B4-BE49-F238E27FC236}">
                  <a16:creationId xmlns:a16="http://schemas.microsoft.com/office/drawing/2014/main" id="{83C2D508-F0F1-8A79-4139-FA1060692413}"/>
                </a:ext>
              </a:extLst>
            </p:cNvPr>
            <p:cNvSpPr/>
            <p:nvPr userDrawn="1"/>
          </p:nvSpPr>
          <p:spPr>
            <a:xfrm>
              <a:off x="0" y="12705"/>
              <a:ext cx="9144000" cy="1066800"/>
            </a:xfrm>
            <a:prstGeom prst="rect">
              <a:avLst/>
            </a:prstGeom>
            <a:solidFill>
              <a:srgbClr val="7979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8023E4B-2F4A-C6E1-E538-F25FE28FFDB0}"/>
                </a:ext>
              </a:extLst>
            </p:cNvPr>
            <p:cNvSpPr/>
            <p:nvPr userDrawn="1"/>
          </p:nvSpPr>
          <p:spPr>
            <a:xfrm>
              <a:off x="0" y="189480"/>
              <a:ext cx="8829040" cy="1095729"/>
            </a:xfrm>
            <a:prstGeom prst="rect">
              <a:avLst/>
            </a:prstGeom>
            <a:solidFill>
              <a:srgbClr val="E8B0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251A5136-D901-7507-B128-C829C7870C3F}"/>
                </a:ext>
              </a:extLst>
            </p:cNvPr>
            <p:cNvSpPr/>
            <p:nvPr userDrawn="1"/>
          </p:nvSpPr>
          <p:spPr>
            <a:xfrm>
              <a:off x="314960" y="348626"/>
              <a:ext cx="8829040" cy="109572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p:cNvSpPr>
            <a:spLocks noGrp="1"/>
          </p:cNvSpPr>
          <p:nvPr>
            <p:ph type="title"/>
          </p:nvPr>
        </p:nvSpPr>
        <p:spPr>
          <a:xfrm>
            <a:off x="623888" y="1709739"/>
            <a:ext cx="7886700" cy="2852737"/>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9" name="Picture 8" descr="A black background with blue and yellow text&#10;&#10;Description automatically generated">
            <a:extLst>
              <a:ext uri="{FF2B5EF4-FFF2-40B4-BE49-F238E27FC236}">
                <a16:creationId xmlns:a16="http://schemas.microsoft.com/office/drawing/2014/main" id="{8196596E-727F-635B-B9DD-590101D7DA10}"/>
              </a:ext>
            </a:extLst>
          </p:cNvPr>
          <p:cNvPicPr>
            <a:picLocks noChangeAspect="1"/>
          </p:cNvPicPr>
          <p:nvPr userDrawn="1"/>
        </p:nvPicPr>
        <p:blipFill rotWithShape="1">
          <a:blip r:embed="rId2"/>
          <a:srcRect l="8837" t="31116" r="21335" b="18159"/>
          <a:stretch/>
        </p:blipFill>
        <p:spPr>
          <a:xfrm>
            <a:off x="124225" y="6254177"/>
            <a:ext cx="865479" cy="466114"/>
          </a:xfrm>
          <a:prstGeom prst="rect">
            <a:avLst/>
          </a:prstGeom>
        </p:spPr>
      </p:pic>
      <p:pic>
        <p:nvPicPr>
          <p:cNvPr id="10" name="Picture 9" descr="A blue and yellow arrows in a circle&#10;&#10;Description automatically generated">
            <a:extLst>
              <a:ext uri="{FF2B5EF4-FFF2-40B4-BE49-F238E27FC236}">
                <a16:creationId xmlns:a16="http://schemas.microsoft.com/office/drawing/2014/main" id="{5A7DE3E2-A80D-5611-65AE-D197A09B9F6F}"/>
              </a:ext>
            </a:extLst>
          </p:cNvPr>
          <p:cNvPicPr>
            <a:picLocks noChangeAspect="1"/>
          </p:cNvPicPr>
          <p:nvPr userDrawn="1"/>
        </p:nvPicPr>
        <p:blipFill>
          <a:blip r:embed="rId3"/>
          <a:stretch>
            <a:fillRect/>
          </a:stretch>
        </p:blipFill>
        <p:spPr>
          <a:xfrm>
            <a:off x="8354502" y="6096542"/>
            <a:ext cx="665273" cy="665273"/>
          </a:xfrm>
          <a:prstGeom prst="rect">
            <a:avLst/>
          </a:prstGeom>
        </p:spPr>
      </p:pic>
      <p:sp>
        <p:nvSpPr>
          <p:cNvPr id="19" name="Title 1">
            <a:extLst>
              <a:ext uri="{FF2B5EF4-FFF2-40B4-BE49-F238E27FC236}">
                <a16:creationId xmlns:a16="http://schemas.microsoft.com/office/drawing/2014/main" id="{0EE23B18-C701-749E-6098-1AECF906E60E}"/>
              </a:ext>
            </a:extLst>
          </p:cNvPr>
          <p:cNvSpPr txBox="1">
            <a:spLocks/>
          </p:cNvSpPr>
          <p:nvPr userDrawn="1"/>
        </p:nvSpPr>
        <p:spPr>
          <a:xfrm>
            <a:off x="628650" y="288029"/>
            <a:ext cx="7886700" cy="124763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bg1"/>
                </a:solidFill>
                <a:latin typeface="Franklin Gothic Demi Cond" panose="020B0603020102020204" pitchFamily="34" charset="0"/>
                <a:ea typeface="+mj-ea"/>
                <a:cs typeface="+mj-cs"/>
              </a:defRPr>
            </a:lvl1pPr>
          </a:lstStyle>
          <a:p>
            <a:r>
              <a:rPr lang="en-US"/>
              <a:t>Click to edit Master title style</a:t>
            </a:r>
            <a:endParaRPr lang="en-US" dirty="0"/>
          </a:p>
        </p:txBody>
      </p:sp>
    </p:spTree>
    <p:extLst>
      <p:ext uri="{BB962C8B-B14F-4D97-AF65-F5344CB8AC3E}">
        <p14:creationId xmlns:p14="http://schemas.microsoft.com/office/powerpoint/2010/main" val="149739271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49103E55-CC6B-16FA-0099-69B722CE6102}"/>
              </a:ext>
            </a:extLst>
          </p:cNvPr>
          <p:cNvGrpSpPr/>
          <p:nvPr userDrawn="1"/>
        </p:nvGrpSpPr>
        <p:grpSpPr>
          <a:xfrm>
            <a:off x="0" y="12705"/>
            <a:ext cx="9144000" cy="1431650"/>
            <a:chOff x="0" y="12705"/>
            <a:chExt cx="9144000" cy="1431650"/>
          </a:xfrm>
        </p:grpSpPr>
        <p:sp>
          <p:nvSpPr>
            <p:cNvPr id="16" name="Rectangle 15">
              <a:extLst>
                <a:ext uri="{FF2B5EF4-FFF2-40B4-BE49-F238E27FC236}">
                  <a16:creationId xmlns:a16="http://schemas.microsoft.com/office/drawing/2014/main" id="{D036EB6D-67C0-D447-3D70-174EC6785EFD}"/>
                </a:ext>
              </a:extLst>
            </p:cNvPr>
            <p:cNvSpPr/>
            <p:nvPr userDrawn="1"/>
          </p:nvSpPr>
          <p:spPr>
            <a:xfrm>
              <a:off x="0" y="12705"/>
              <a:ext cx="9144000" cy="1066800"/>
            </a:xfrm>
            <a:prstGeom prst="rect">
              <a:avLst/>
            </a:prstGeom>
            <a:solidFill>
              <a:srgbClr val="7979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E14FAD22-A2D3-5967-D6AB-B651409DBC48}"/>
                </a:ext>
              </a:extLst>
            </p:cNvPr>
            <p:cNvSpPr/>
            <p:nvPr userDrawn="1"/>
          </p:nvSpPr>
          <p:spPr>
            <a:xfrm>
              <a:off x="0" y="189480"/>
              <a:ext cx="8829040" cy="1095729"/>
            </a:xfrm>
            <a:prstGeom prst="rect">
              <a:avLst/>
            </a:prstGeom>
            <a:solidFill>
              <a:srgbClr val="E8B0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794F712E-36EA-38EC-DCB9-384C5D78D448}"/>
                </a:ext>
              </a:extLst>
            </p:cNvPr>
            <p:cNvSpPr/>
            <p:nvPr userDrawn="1"/>
          </p:nvSpPr>
          <p:spPr>
            <a:xfrm>
              <a:off x="314960" y="348626"/>
              <a:ext cx="8829040" cy="109572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descr="A black background with blue and yellow text&#10;&#10;Description automatically generated">
            <a:extLst>
              <a:ext uri="{FF2B5EF4-FFF2-40B4-BE49-F238E27FC236}">
                <a16:creationId xmlns:a16="http://schemas.microsoft.com/office/drawing/2014/main" id="{9F864286-ADF9-FFC5-2D80-846BEFFEE91F}"/>
              </a:ext>
            </a:extLst>
          </p:cNvPr>
          <p:cNvPicPr>
            <a:picLocks noChangeAspect="1"/>
          </p:cNvPicPr>
          <p:nvPr userDrawn="1"/>
        </p:nvPicPr>
        <p:blipFill rotWithShape="1">
          <a:blip r:embed="rId2"/>
          <a:srcRect l="8837" t="31116" r="21335" b="18159"/>
          <a:stretch/>
        </p:blipFill>
        <p:spPr>
          <a:xfrm>
            <a:off x="124225" y="6254177"/>
            <a:ext cx="865479" cy="466114"/>
          </a:xfrm>
          <a:prstGeom prst="rect">
            <a:avLst/>
          </a:prstGeom>
        </p:spPr>
      </p:pic>
      <p:pic>
        <p:nvPicPr>
          <p:cNvPr id="13" name="Picture 12" descr="A blue and yellow arrows in a circle&#10;&#10;Description automatically generated">
            <a:extLst>
              <a:ext uri="{FF2B5EF4-FFF2-40B4-BE49-F238E27FC236}">
                <a16:creationId xmlns:a16="http://schemas.microsoft.com/office/drawing/2014/main" id="{D31F6E80-7E83-E467-AA55-364A7F62A792}"/>
              </a:ext>
            </a:extLst>
          </p:cNvPr>
          <p:cNvPicPr>
            <a:picLocks noChangeAspect="1"/>
          </p:cNvPicPr>
          <p:nvPr userDrawn="1"/>
        </p:nvPicPr>
        <p:blipFill>
          <a:blip r:embed="rId3"/>
          <a:stretch>
            <a:fillRect/>
          </a:stretch>
        </p:blipFill>
        <p:spPr>
          <a:xfrm>
            <a:off x="8354502" y="6096542"/>
            <a:ext cx="665273" cy="665273"/>
          </a:xfrm>
          <a:prstGeom prst="rect">
            <a:avLst/>
          </a:prstGeom>
        </p:spPr>
      </p:pic>
      <p:sp>
        <p:nvSpPr>
          <p:cNvPr id="19" name="Title 1">
            <a:extLst>
              <a:ext uri="{FF2B5EF4-FFF2-40B4-BE49-F238E27FC236}">
                <a16:creationId xmlns:a16="http://schemas.microsoft.com/office/drawing/2014/main" id="{7B9C54C3-10ED-7FCA-1BB8-A644C26F6E4E}"/>
              </a:ext>
            </a:extLst>
          </p:cNvPr>
          <p:cNvSpPr>
            <a:spLocks noGrp="1"/>
          </p:cNvSpPr>
          <p:nvPr>
            <p:ph type="title"/>
          </p:nvPr>
        </p:nvSpPr>
        <p:spPr>
          <a:xfrm>
            <a:off x="628650" y="288029"/>
            <a:ext cx="7886700" cy="1247634"/>
          </a:xfrm>
        </p:spPr>
        <p:txBody>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6532853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51D04D8F-6700-8BD9-0CB0-6C07EF5A1A5B}"/>
              </a:ext>
            </a:extLst>
          </p:cNvPr>
          <p:cNvGrpSpPr/>
          <p:nvPr userDrawn="1"/>
        </p:nvGrpSpPr>
        <p:grpSpPr>
          <a:xfrm>
            <a:off x="0" y="12705"/>
            <a:ext cx="9144000" cy="1431650"/>
            <a:chOff x="0" y="12705"/>
            <a:chExt cx="9144000" cy="1431650"/>
          </a:xfrm>
        </p:grpSpPr>
        <p:sp>
          <p:nvSpPr>
            <p:cNvPr id="18" name="Rectangle 17">
              <a:extLst>
                <a:ext uri="{FF2B5EF4-FFF2-40B4-BE49-F238E27FC236}">
                  <a16:creationId xmlns:a16="http://schemas.microsoft.com/office/drawing/2014/main" id="{5783F8B2-9004-F68C-6226-082F185CA18E}"/>
                </a:ext>
              </a:extLst>
            </p:cNvPr>
            <p:cNvSpPr/>
            <p:nvPr userDrawn="1"/>
          </p:nvSpPr>
          <p:spPr>
            <a:xfrm>
              <a:off x="0" y="12705"/>
              <a:ext cx="9144000" cy="1066800"/>
            </a:xfrm>
            <a:prstGeom prst="rect">
              <a:avLst/>
            </a:prstGeom>
            <a:solidFill>
              <a:srgbClr val="7979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CE4928D4-3553-F7F0-927E-BAFCAFD30DAE}"/>
                </a:ext>
              </a:extLst>
            </p:cNvPr>
            <p:cNvSpPr/>
            <p:nvPr userDrawn="1"/>
          </p:nvSpPr>
          <p:spPr>
            <a:xfrm>
              <a:off x="0" y="189480"/>
              <a:ext cx="8829040" cy="1095729"/>
            </a:xfrm>
            <a:prstGeom prst="rect">
              <a:avLst/>
            </a:prstGeom>
            <a:solidFill>
              <a:srgbClr val="E8B0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3C46E8AE-224F-45DB-5817-0925B1F925EE}"/>
                </a:ext>
              </a:extLst>
            </p:cNvPr>
            <p:cNvSpPr/>
            <p:nvPr userDrawn="1"/>
          </p:nvSpPr>
          <p:spPr>
            <a:xfrm>
              <a:off x="314960" y="348626"/>
              <a:ext cx="8829040" cy="109572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Text Placeholder 2"/>
          <p:cNvSpPr>
            <a:spLocks noGrp="1"/>
          </p:cNvSpPr>
          <p:nvPr userDrawn="1">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userDrawn="1">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userDrawn="1">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userDrawn="1">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descr="A black background with blue and yellow text&#10;&#10;Description automatically generated">
            <a:extLst>
              <a:ext uri="{FF2B5EF4-FFF2-40B4-BE49-F238E27FC236}">
                <a16:creationId xmlns:a16="http://schemas.microsoft.com/office/drawing/2014/main" id="{917D9E67-1D85-40A2-EF28-DFC7EA8CECE7}"/>
              </a:ext>
            </a:extLst>
          </p:cNvPr>
          <p:cNvPicPr>
            <a:picLocks noChangeAspect="1"/>
          </p:cNvPicPr>
          <p:nvPr userDrawn="1"/>
        </p:nvPicPr>
        <p:blipFill rotWithShape="1">
          <a:blip r:embed="rId2"/>
          <a:srcRect l="8837" t="31116" r="21335" b="18159"/>
          <a:stretch/>
        </p:blipFill>
        <p:spPr>
          <a:xfrm>
            <a:off x="124225" y="6254177"/>
            <a:ext cx="865479" cy="466114"/>
          </a:xfrm>
          <a:prstGeom prst="rect">
            <a:avLst/>
          </a:prstGeom>
        </p:spPr>
      </p:pic>
      <p:pic>
        <p:nvPicPr>
          <p:cNvPr id="15" name="Picture 14" descr="A blue and yellow arrows in a circle&#10;&#10;Description automatically generated">
            <a:extLst>
              <a:ext uri="{FF2B5EF4-FFF2-40B4-BE49-F238E27FC236}">
                <a16:creationId xmlns:a16="http://schemas.microsoft.com/office/drawing/2014/main" id="{D70D1C06-19E7-8132-F1AC-B1D681E70EBC}"/>
              </a:ext>
            </a:extLst>
          </p:cNvPr>
          <p:cNvPicPr>
            <a:picLocks noChangeAspect="1"/>
          </p:cNvPicPr>
          <p:nvPr userDrawn="1"/>
        </p:nvPicPr>
        <p:blipFill>
          <a:blip r:embed="rId3"/>
          <a:stretch>
            <a:fillRect/>
          </a:stretch>
        </p:blipFill>
        <p:spPr>
          <a:xfrm>
            <a:off x="8354502" y="6096542"/>
            <a:ext cx="665273" cy="665273"/>
          </a:xfrm>
          <a:prstGeom prst="rect">
            <a:avLst/>
          </a:prstGeom>
        </p:spPr>
      </p:pic>
      <p:sp>
        <p:nvSpPr>
          <p:cNvPr id="21" name="Title 1">
            <a:extLst>
              <a:ext uri="{FF2B5EF4-FFF2-40B4-BE49-F238E27FC236}">
                <a16:creationId xmlns:a16="http://schemas.microsoft.com/office/drawing/2014/main" id="{6D3F329A-6825-9905-FF71-4C2EF4E536E7}"/>
              </a:ext>
            </a:extLst>
          </p:cNvPr>
          <p:cNvSpPr>
            <a:spLocks noGrp="1"/>
          </p:cNvSpPr>
          <p:nvPr>
            <p:ph type="title"/>
          </p:nvPr>
        </p:nvSpPr>
        <p:spPr>
          <a:xfrm>
            <a:off x="628650" y="288029"/>
            <a:ext cx="7886700" cy="1247634"/>
          </a:xfrm>
        </p:spPr>
        <p:txBody>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38918557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51D04D8F-6700-8BD9-0CB0-6C07EF5A1A5B}"/>
              </a:ext>
            </a:extLst>
          </p:cNvPr>
          <p:cNvGrpSpPr/>
          <p:nvPr userDrawn="1"/>
        </p:nvGrpSpPr>
        <p:grpSpPr>
          <a:xfrm>
            <a:off x="0" y="12705"/>
            <a:ext cx="9144000" cy="1431650"/>
            <a:chOff x="0" y="12705"/>
            <a:chExt cx="9144000" cy="1431650"/>
          </a:xfrm>
        </p:grpSpPr>
        <p:sp>
          <p:nvSpPr>
            <p:cNvPr id="18" name="Rectangle 17">
              <a:extLst>
                <a:ext uri="{FF2B5EF4-FFF2-40B4-BE49-F238E27FC236}">
                  <a16:creationId xmlns:a16="http://schemas.microsoft.com/office/drawing/2014/main" id="{5783F8B2-9004-F68C-6226-082F185CA18E}"/>
                </a:ext>
              </a:extLst>
            </p:cNvPr>
            <p:cNvSpPr/>
            <p:nvPr userDrawn="1"/>
          </p:nvSpPr>
          <p:spPr>
            <a:xfrm>
              <a:off x="0" y="12705"/>
              <a:ext cx="9144000" cy="1066800"/>
            </a:xfrm>
            <a:prstGeom prst="rect">
              <a:avLst/>
            </a:prstGeom>
            <a:solidFill>
              <a:srgbClr val="7979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CE4928D4-3553-F7F0-927E-BAFCAFD30DAE}"/>
                </a:ext>
              </a:extLst>
            </p:cNvPr>
            <p:cNvSpPr/>
            <p:nvPr userDrawn="1"/>
          </p:nvSpPr>
          <p:spPr>
            <a:xfrm>
              <a:off x="0" y="189480"/>
              <a:ext cx="8829040" cy="1095729"/>
            </a:xfrm>
            <a:prstGeom prst="rect">
              <a:avLst/>
            </a:prstGeom>
            <a:solidFill>
              <a:srgbClr val="E8B0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3C46E8AE-224F-45DB-5817-0925B1F925EE}"/>
                </a:ext>
              </a:extLst>
            </p:cNvPr>
            <p:cNvSpPr/>
            <p:nvPr userDrawn="1"/>
          </p:nvSpPr>
          <p:spPr>
            <a:xfrm>
              <a:off x="314960" y="348626"/>
              <a:ext cx="8829040" cy="109572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Text Placeholder 2"/>
          <p:cNvSpPr>
            <a:spLocks noGrp="1"/>
          </p:cNvSpPr>
          <p:nvPr userDrawn="1">
            <p:ph type="body" idx="1"/>
          </p:nvPr>
        </p:nvSpPr>
        <p:spPr>
          <a:xfrm>
            <a:off x="328392" y="1694809"/>
            <a:ext cx="275054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userDrawn="1">
            <p:ph sz="half" idx="2"/>
          </p:nvPr>
        </p:nvSpPr>
        <p:spPr>
          <a:xfrm>
            <a:off x="328392" y="2518721"/>
            <a:ext cx="2750546" cy="15846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userDrawn="1">
            <p:ph type="body" sz="quarter" idx="3"/>
          </p:nvPr>
        </p:nvSpPr>
        <p:spPr>
          <a:xfrm>
            <a:off x="3189954" y="1694809"/>
            <a:ext cx="276409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userDrawn="1">
            <p:ph sz="quarter" idx="4"/>
          </p:nvPr>
        </p:nvSpPr>
        <p:spPr>
          <a:xfrm>
            <a:off x="3189954" y="2518721"/>
            <a:ext cx="2764092" cy="15846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descr="A black background with blue and yellow text&#10;&#10;Description automatically generated">
            <a:extLst>
              <a:ext uri="{FF2B5EF4-FFF2-40B4-BE49-F238E27FC236}">
                <a16:creationId xmlns:a16="http://schemas.microsoft.com/office/drawing/2014/main" id="{917D9E67-1D85-40A2-EF28-DFC7EA8CECE7}"/>
              </a:ext>
            </a:extLst>
          </p:cNvPr>
          <p:cNvPicPr>
            <a:picLocks noChangeAspect="1"/>
          </p:cNvPicPr>
          <p:nvPr userDrawn="1"/>
        </p:nvPicPr>
        <p:blipFill rotWithShape="1">
          <a:blip r:embed="rId2"/>
          <a:srcRect l="8837" t="31116" r="21335" b="18159"/>
          <a:stretch/>
        </p:blipFill>
        <p:spPr>
          <a:xfrm>
            <a:off x="124225" y="6254177"/>
            <a:ext cx="865479" cy="466114"/>
          </a:xfrm>
          <a:prstGeom prst="rect">
            <a:avLst/>
          </a:prstGeom>
        </p:spPr>
      </p:pic>
      <p:pic>
        <p:nvPicPr>
          <p:cNvPr id="15" name="Picture 14" descr="A blue and yellow arrows in a circle&#10;&#10;Description automatically generated">
            <a:extLst>
              <a:ext uri="{FF2B5EF4-FFF2-40B4-BE49-F238E27FC236}">
                <a16:creationId xmlns:a16="http://schemas.microsoft.com/office/drawing/2014/main" id="{D70D1C06-19E7-8132-F1AC-B1D681E70EBC}"/>
              </a:ext>
            </a:extLst>
          </p:cNvPr>
          <p:cNvPicPr>
            <a:picLocks noChangeAspect="1"/>
          </p:cNvPicPr>
          <p:nvPr userDrawn="1"/>
        </p:nvPicPr>
        <p:blipFill>
          <a:blip r:embed="rId3"/>
          <a:stretch>
            <a:fillRect/>
          </a:stretch>
        </p:blipFill>
        <p:spPr>
          <a:xfrm>
            <a:off x="8354502" y="6096542"/>
            <a:ext cx="665273" cy="665273"/>
          </a:xfrm>
          <a:prstGeom prst="rect">
            <a:avLst/>
          </a:prstGeom>
        </p:spPr>
      </p:pic>
      <p:sp>
        <p:nvSpPr>
          <p:cNvPr id="21" name="Title 1">
            <a:extLst>
              <a:ext uri="{FF2B5EF4-FFF2-40B4-BE49-F238E27FC236}">
                <a16:creationId xmlns:a16="http://schemas.microsoft.com/office/drawing/2014/main" id="{6D3F329A-6825-9905-FF71-4C2EF4E536E7}"/>
              </a:ext>
            </a:extLst>
          </p:cNvPr>
          <p:cNvSpPr>
            <a:spLocks noGrp="1"/>
          </p:cNvSpPr>
          <p:nvPr>
            <p:ph type="title"/>
          </p:nvPr>
        </p:nvSpPr>
        <p:spPr>
          <a:xfrm>
            <a:off x="628650" y="288029"/>
            <a:ext cx="7886700" cy="1247634"/>
          </a:xfrm>
        </p:spPr>
        <p:txBody>
          <a:bodyPr/>
          <a:lstStyle>
            <a:lvl1pPr>
              <a:defRPr>
                <a:solidFill>
                  <a:schemeClr val="bg1"/>
                </a:solidFill>
              </a:defRPr>
            </a:lvl1pPr>
          </a:lstStyle>
          <a:p>
            <a:r>
              <a:rPr lang="en-US" dirty="0"/>
              <a:t>Click to edit Master title style</a:t>
            </a:r>
          </a:p>
        </p:txBody>
      </p:sp>
      <p:sp>
        <p:nvSpPr>
          <p:cNvPr id="2" name="Text Placeholder 4">
            <a:extLst>
              <a:ext uri="{FF2B5EF4-FFF2-40B4-BE49-F238E27FC236}">
                <a16:creationId xmlns:a16="http://schemas.microsoft.com/office/drawing/2014/main" id="{9AB7F7C9-6D8D-FE10-8C0D-FEEB5D23FBE0}"/>
              </a:ext>
            </a:extLst>
          </p:cNvPr>
          <p:cNvSpPr>
            <a:spLocks noGrp="1"/>
          </p:cNvSpPr>
          <p:nvPr>
            <p:ph type="body" sz="quarter" idx="10"/>
          </p:nvPr>
        </p:nvSpPr>
        <p:spPr>
          <a:xfrm>
            <a:off x="6064948" y="1694809"/>
            <a:ext cx="276409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Content Placeholder 5">
            <a:extLst>
              <a:ext uri="{FF2B5EF4-FFF2-40B4-BE49-F238E27FC236}">
                <a16:creationId xmlns:a16="http://schemas.microsoft.com/office/drawing/2014/main" id="{BA39A43D-0770-8FCA-6295-5213619D5E3B}"/>
              </a:ext>
            </a:extLst>
          </p:cNvPr>
          <p:cNvSpPr>
            <a:spLocks noGrp="1"/>
          </p:cNvSpPr>
          <p:nvPr>
            <p:ph sz="quarter" idx="11"/>
          </p:nvPr>
        </p:nvSpPr>
        <p:spPr>
          <a:xfrm>
            <a:off x="6064948" y="2518721"/>
            <a:ext cx="2764092" cy="15846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2">
            <a:extLst>
              <a:ext uri="{FF2B5EF4-FFF2-40B4-BE49-F238E27FC236}">
                <a16:creationId xmlns:a16="http://schemas.microsoft.com/office/drawing/2014/main" id="{436CB716-F285-37E6-7C7C-81D4866AB3A3}"/>
              </a:ext>
            </a:extLst>
          </p:cNvPr>
          <p:cNvSpPr>
            <a:spLocks noGrp="1"/>
          </p:cNvSpPr>
          <p:nvPr>
            <p:ph type="body" idx="12"/>
          </p:nvPr>
        </p:nvSpPr>
        <p:spPr>
          <a:xfrm>
            <a:off x="314960" y="4196753"/>
            <a:ext cx="275054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Content Placeholder 3">
            <a:extLst>
              <a:ext uri="{FF2B5EF4-FFF2-40B4-BE49-F238E27FC236}">
                <a16:creationId xmlns:a16="http://schemas.microsoft.com/office/drawing/2014/main" id="{DF1DFCA5-6737-2F09-D1D8-BAA108ED4B19}"/>
              </a:ext>
            </a:extLst>
          </p:cNvPr>
          <p:cNvSpPr>
            <a:spLocks noGrp="1"/>
          </p:cNvSpPr>
          <p:nvPr>
            <p:ph sz="half" idx="13"/>
          </p:nvPr>
        </p:nvSpPr>
        <p:spPr>
          <a:xfrm>
            <a:off x="314960" y="5020665"/>
            <a:ext cx="2750546" cy="15846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4">
            <a:extLst>
              <a:ext uri="{FF2B5EF4-FFF2-40B4-BE49-F238E27FC236}">
                <a16:creationId xmlns:a16="http://schemas.microsoft.com/office/drawing/2014/main" id="{DE3AA638-C4C2-1FA5-3058-FA19D0596CA3}"/>
              </a:ext>
            </a:extLst>
          </p:cNvPr>
          <p:cNvSpPr>
            <a:spLocks noGrp="1"/>
          </p:cNvSpPr>
          <p:nvPr>
            <p:ph type="body" sz="quarter" idx="14"/>
          </p:nvPr>
        </p:nvSpPr>
        <p:spPr>
          <a:xfrm>
            <a:off x="3176522" y="4196753"/>
            <a:ext cx="276409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5">
            <a:extLst>
              <a:ext uri="{FF2B5EF4-FFF2-40B4-BE49-F238E27FC236}">
                <a16:creationId xmlns:a16="http://schemas.microsoft.com/office/drawing/2014/main" id="{B6C033DD-F585-6209-076D-A7C750C9CF6F}"/>
              </a:ext>
            </a:extLst>
          </p:cNvPr>
          <p:cNvSpPr>
            <a:spLocks noGrp="1"/>
          </p:cNvSpPr>
          <p:nvPr>
            <p:ph sz="quarter" idx="15"/>
          </p:nvPr>
        </p:nvSpPr>
        <p:spPr>
          <a:xfrm>
            <a:off x="3176522" y="5020665"/>
            <a:ext cx="2764092" cy="15846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4">
            <a:extLst>
              <a:ext uri="{FF2B5EF4-FFF2-40B4-BE49-F238E27FC236}">
                <a16:creationId xmlns:a16="http://schemas.microsoft.com/office/drawing/2014/main" id="{63D7C9C1-44BB-4031-4EC0-7DEFBD1AA60B}"/>
              </a:ext>
            </a:extLst>
          </p:cNvPr>
          <p:cNvSpPr>
            <a:spLocks noGrp="1"/>
          </p:cNvSpPr>
          <p:nvPr>
            <p:ph type="body" sz="quarter" idx="16"/>
          </p:nvPr>
        </p:nvSpPr>
        <p:spPr>
          <a:xfrm>
            <a:off x="6051516" y="4196753"/>
            <a:ext cx="276409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Content Placeholder 5">
            <a:extLst>
              <a:ext uri="{FF2B5EF4-FFF2-40B4-BE49-F238E27FC236}">
                <a16:creationId xmlns:a16="http://schemas.microsoft.com/office/drawing/2014/main" id="{D5C6A026-5331-0017-B209-4D8EC05D80FD}"/>
              </a:ext>
            </a:extLst>
          </p:cNvPr>
          <p:cNvSpPr>
            <a:spLocks noGrp="1"/>
          </p:cNvSpPr>
          <p:nvPr>
            <p:ph sz="quarter" idx="17"/>
          </p:nvPr>
        </p:nvSpPr>
        <p:spPr>
          <a:xfrm>
            <a:off x="6051516" y="5020665"/>
            <a:ext cx="2764092" cy="15846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21">
            <a:extLst>
              <a:ext uri="{FF2B5EF4-FFF2-40B4-BE49-F238E27FC236}">
                <a16:creationId xmlns:a16="http://schemas.microsoft.com/office/drawing/2014/main" id="{0ABF63A3-4743-E749-1FE0-4C2EA8C4BA0B}"/>
              </a:ext>
            </a:extLst>
          </p:cNvPr>
          <p:cNvSpPr>
            <a:spLocks noGrp="1"/>
          </p:cNvSpPr>
          <p:nvPr>
            <p:ph type="body" sz="quarter" idx="18"/>
          </p:nvPr>
        </p:nvSpPr>
        <p:spPr>
          <a:xfrm>
            <a:off x="-2478088" y="5021263"/>
            <a:ext cx="2236788" cy="2401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0581567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35975B8B-3920-051B-BF4A-0BA7FF5E1896}"/>
              </a:ext>
            </a:extLst>
          </p:cNvPr>
          <p:cNvGrpSpPr/>
          <p:nvPr userDrawn="1"/>
        </p:nvGrpSpPr>
        <p:grpSpPr>
          <a:xfrm>
            <a:off x="0" y="12705"/>
            <a:ext cx="9144000" cy="1431650"/>
            <a:chOff x="0" y="12705"/>
            <a:chExt cx="9144000" cy="1431650"/>
          </a:xfrm>
        </p:grpSpPr>
        <p:sp>
          <p:nvSpPr>
            <p:cNvPr id="14" name="Rectangle 13">
              <a:extLst>
                <a:ext uri="{FF2B5EF4-FFF2-40B4-BE49-F238E27FC236}">
                  <a16:creationId xmlns:a16="http://schemas.microsoft.com/office/drawing/2014/main" id="{5371161A-6292-6A09-2ECF-76643D87D3D2}"/>
                </a:ext>
              </a:extLst>
            </p:cNvPr>
            <p:cNvSpPr/>
            <p:nvPr userDrawn="1"/>
          </p:nvSpPr>
          <p:spPr>
            <a:xfrm>
              <a:off x="0" y="12705"/>
              <a:ext cx="9144000" cy="1066800"/>
            </a:xfrm>
            <a:prstGeom prst="rect">
              <a:avLst/>
            </a:prstGeom>
            <a:solidFill>
              <a:srgbClr val="7979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D0132C60-B562-7F11-30EA-05106D1A1801}"/>
                </a:ext>
              </a:extLst>
            </p:cNvPr>
            <p:cNvSpPr/>
            <p:nvPr userDrawn="1"/>
          </p:nvSpPr>
          <p:spPr>
            <a:xfrm>
              <a:off x="0" y="189480"/>
              <a:ext cx="8829040" cy="1095729"/>
            </a:xfrm>
            <a:prstGeom prst="rect">
              <a:avLst/>
            </a:prstGeom>
            <a:solidFill>
              <a:srgbClr val="E8B0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88E245F5-B98C-3F0F-3C90-8518AA5DA699}"/>
                </a:ext>
              </a:extLst>
            </p:cNvPr>
            <p:cNvSpPr/>
            <p:nvPr userDrawn="1"/>
          </p:nvSpPr>
          <p:spPr>
            <a:xfrm>
              <a:off x="314960" y="348626"/>
              <a:ext cx="8829040" cy="109572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0" name="Picture 9" descr="A black background with blue and yellow text&#10;&#10;Description automatically generated">
            <a:extLst>
              <a:ext uri="{FF2B5EF4-FFF2-40B4-BE49-F238E27FC236}">
                <a16:creationId xmlns:a16="http://schemas.microsoft.com/office/drawing/2014/main" id="{2ADDB5D9-F6D7-2B4C-FDED-161FC49EE687}"/>
              </a:ext>
            </a:extLst>
          </p:cNvPr>
          <p:cNvPicPr>
            <a:picLocks noChangeAspect="1"/>
          </p:cNvPicPr>
          <p:nvPr userDrawn="1"/>
        </p:nvPicPr>
        <p:blipFill rotWithShape="1">
          <a:blip r:embed="rId2"/>
          <a:srcRect l="8837" t="31116" r="21335" b="18159"/>
          <a:stretch/>
        </p:blipFill>
        <p:spPr>
          <a:xfrm>
            <a:off x="124225" y="6254177"/>
            <a:ext cx="865479" cy="466114"/>
          </a:xfrm>
          <a:prstGeom prst="rect">
            <a:avLst/>
          </a:prstGeom>
        </p:spPr>
      </p:pic>
      <p:pic>
        <p:nvPicPr>
          <p:cNvPr id="11" name="Picture 10" descr="A blue and yellow arrows in a circle&#10;&#10;Description automatically generated">
            <a:extLst>
              <a:ext uri="{FF2B5EF4-FFF2-40B4-BE49-F238E27FC236}">
                <a16:creationId xmlns:a16="http://schemas.microsoft.com/office/drawing/2014/main" id="{9257028A-B87A-DBCF-683B-9C2BE8B2EAFE}"/>
              </a:ext>
            </a:extLst>
          </p:cNvPr>
          <p:cNvPicPr>
            <a:picLocks noChangeAspect="1"/>
          </p:cNvPicPr>
          <p:nvPr userDrawn="1"/>
        </p:nvPicPr>
        <p:blipFill>
          <a:blip r:embed="rId3"/>
          <a:stretch>
            <a:fillRect/>
          </a:stretch>
        </p:blipFill>
        <p:spPr>
          <a:xfrm>
            <a:off x="8354502" y="6096542"/>
            <a:ext cx="665273" cy="665273"/>
          </a:xfrm>
          <a:prstGeom prst="rect">
            <a:avLst/>
          </a:prstGeom>
        </p:spPr>
      </p:pic>
      <p:sp>
        <p:nvSpPr>
          <p:cNvPr id="17" name="Title 1">
            <a:extLst>
              <a:ext uri="{FF2B5EF4-FFF2-40B4-BE49-F238E27FC236}">
                <a16:creationId xmlns:a16="http://schemas.microsoft.com/office/drawing/2014/main" id="{21E6648E-F2EB-1BDA-ADB1-1B1165C65AB8}"/>
              </a:ext>
            </a:extLst>
          </p:cNvPr>
          <p:cNvSpPr>
            <a:spLocks noGrp="1"/>
          </p:cNvSpPr>
          <p:nvPr>
            <p:ph type="title"/>
          </p:nvPr>
        </p:nvSpPr>
        <p:spPr>
          <a:xfrm>
            <a:off x="628650" y="288029"/>
            <a:ext cx="7886700" cy="1247634"/>
          </a:xfrm>
        </p:spPr>
        <p:txBody>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52093977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0E9E9F71-A2FE-3365-8B18-FFB6C25CAB30}"/>
              </a:ext>
            </a:extLst>
          </p:cNvPr>
          <p:cNvGrpSpPr/>
          <p:nvPr userDrawn="1"/>
        </p:nvGrpSpPr>
        <p:grpSpPr>
          <a:xfrm>
            <a:off x="0" y="12705"/>
            <a:ext cx="9144000" cy="1431650"/>
            <a:chOff x="0" y="12705"/>
            <a:chExt cx="9144000" cy="1431650"/>
          </a:xfrm>
        </p:grpSpPr>
        <p:sp>
          <p:nvSpPr>
            <p:cNvPr id="14" name="Rectangle 13">
              <a:extLst>
                <a:ext uri="{FF2B5EF4-FFF2-40B4-BE49-F238E27FC236}">
                  <a16:creationId xmlns:a16="http://schemas.microsoft.com/office/drawing/2014/main" id="{30348349-2258-06BB-FF92-F0DC1454E87B}"/>
                </a:ext>
              </a:extLst>
            </p:cNvPr>
            <p:cNvSpPr/>
            <p:nvPr userDrawn="1"/>
          </p:nvSpPr>
          <p:spPr>
            <a:xfrm>
              <a:off x="0" y="12705"/>
              <a:ext cx="9144000" cy="1066800"/>
            </a:xfrm>
            <a:prstGeom prst="rect">
              <a:avLst/>
            </a:prstGeom>
            <a:solidFill>
              <a:srgbClr val="7979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E3EB35CE-2F28-E564-F4A0-7E55DA8680AC}"/>
                </a:ext>
              </a:extLst>
            </p:cNvPr>
            <p:cNvSpPr/>
            <p:nvPr userDrawn="1"/>
          </p:nvSpPr>
          <p:spPr>
            <a:xfrm>
              <a:off x="0" y="189480"/>
              <a:ext cx="8829040" cy="1095729"/>
            </a:xfrm>
            <a:prstGeom prst="rect">
              <a:avLst/>
            </a:prstGeom>
            <a:solidFill>
              <a:srgbClr val="E8B0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59B0AA9B-C11B-9A84-CED8-5FAC24571844}"/>
                </a:ext>
              </a:extLst>
            </p:cNvPr>
            <p:cNvSpPr/>
            <p:nvPr userDrawn="1"/>
          </p:nvSpPr>
          <p:spPr>
            <a:xfrm>
              <a:off x="314960" y="348626"/>
              <a:ext cx="8829040" cy="109572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9" name="Picture 8" descr="A black background with blue and yellow text&#10;&#10;Description automatically generated">
            <a:extLst>
              <a:ext uri="{FF2B5EF4-FFF2-40B4-BE49-F238E27FC236}">
                <a16:creationId xmlns:a16="http://schemas.microsoft.com/office/drawing/2014/main" id="{990C232A-EF0A-0E3D-3734-33C1A9893BD6}"/>
              </a:ext>
            </a:extLst>
          </p:cNvPr>
          <p:cNvPicPr>
            <a:picLocks noChangeAspect="1"/>
          </p:cNvPicPr>
          <p:nvPr userDrawn="1"/>
        </p:nvPicPr>
        <p:blipFill rotWithShape="1">
          <a:blip r:embed="rId2"/>
          <a:srcRect l="8837" t="31116" r="21335" b="18159"/>
          <a:stretch/>
        </p:blipFill>
        <p:spPr>
          <a:xfrm>
            <a:off x="124225" y="6254177"/>
            <a:ext cx="865479" cy="466114"/>
          </a:xfrm>
          <a:prstGeom prst="rect">
            <a:avLst/>
          </a:prstGeom>
        </p:spPr>
      </p:pic>
      <p:pic>
        <p:nvPicPr>
          <p:cNvPr id="10" name="Picture 9" descr="A blue and yellow arrows in a circle&#10;&#10;Description automatically generated">
            <a:extLst>
              <a:ext uri="{FF2B5EF4-FFF2-40B4-BE49-F238E27FC236}">
                <a16:creationId xmlns:a16="http://schemas.microsoft.com/office/drawing/2014/main" id="{487B80A6-4FA6-72DB-2356-528D039A9A79}"/>
              </a:ext>
            </a:extLst>
          </p:cNvPr>
          <p:cNvPicPr>
            <a:picLocks noChangeAspect="1"/>
          </p:cNvPicPr>
          <p:nvPr userDrawn="1"/>
        </p:nvPicPr>
        <p:blipFill>
          <a:blip r:embed="rId3"/>
          <a:stretch>
            <a:fillRect/>
          </a:stretch>
        </p:blipFill>
        <p:spPr>
          <a:xfrm>
            <a:off x="8354502" y="6096542"/>
            <a:ext cx="665273" cy="665273"/>
          </a:xfrm>
          <a:prstGeom prst="rect">
            <a:avLst/>
          </a:prstGeom>
        </p:spPr>
      </p:pic>
      <p:sp>
        <p:nvSpPr>
          <p:cNvPr id="17" name="Title 1">
            <a:extLst>
              <a:ext uri="{FF2B5EF4-FFF2-40B4-BE49-F238E27FC236}">
                <a16:creationId xmlns:a16="http://schemas.microsoft.com/office/drawing/2014/main" id="{8E2CC170-0C55-6D6E-9233-B5317330F8B9}"/>
              </a:ext>
            </a:extLst>
          </p:cNvPr>
          <p:cNvSpPr>
            <a:spLocks noGrp="1"/>
          </p:cNvSpPr>
          <p:nvPr>
            <p:ph type="title"/>
          </p:nvPr>
        </p:nvSpPr>
        <p:spPr>
          <a:xfrm>
            <a:off x="628650" y="288029"/>
            <a:ext cx="7886700" cy="1247634"/>
          </a:xfrm>
        </p:spPr>
        <p:txBody>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84366192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1E59BAD5-3C88-B434-4169-73C1A83206F4}"/>
              </a:ext>
            </a:extLst>
          </p:cNvPr>
          <p:cNvGrpSpPr/>
          <p:nvPr userDrawn="1"/>
        </p:nvGrpSpPr>
        <p:grpSpPr>
          <a:xfrm>
            <a:off x="0" y="12705"/>
            <a:ext cx="9144000" cy="1431650"/>
            <a:chOff x="0" y="12705"/>
            <a:chExt cx="9144000" cy="1431650"/>
          </a:xfrm>
        </p:grpSpPr>
        <p:sp>
          <p:nvSpPr>
            <p:cNvPr id="17" name="Rectangle 16">
              <a:extLst>
                <a:ext uri="{FF2B5EF4-FFF2-40B4-BE49-F238E27FC236}">
                  <a16:creationId xmlns:a16="http://schemas.microsoft.com/office/drawing/2014/main" id="{1B9EAA75-B256-3F7B-B184-8FD79044C11F}"/>
                </a:ext>
              </a:extLst>
            </p:cNvPr>
            <p:cNvSpPr/>
            <p:nvPr userDrawn="1"/>
          </p:nvSpPr>
          <p:spPr>
            <a:xfrm>
              <a:off x="0" y="12705"/>
              <a:ext cx="9144000" cy="1066800"/>
            </a:xfrm>
            <a:prstGeom prst="rect">
              <a:avLst/>
            </a:prstGeom>
            <a:solidFill>
              <a:srgbClr val="7979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7972198B-6675-342C-E544-334B506C3A7C}"/>
                </a:ext>
              </a:extLst>
            </p:cNvPr>
            <p:cNvSpPr/>
            <p:nvPr userDrawn="1"/>
          </p:nvSpPr>
          <p:spPr>
            <a:xfrm>
              <a:off x="0" y="189480"/>
              <a:ext cx="8829040" cy="1095729"/>
            </a:xfrm>
            <a:prstGeom prst="rect">
              <a:avLst/>
            </a:prstGeom>
            <a:solidFill>
              <a:srgbClr val="E8B0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78A09319-AA19-5667-5DF9-2E4E14E76753}"/>
                </a:ext>
              </a:extLst>
            </p:cNvPr>
            <p:cNvSpPr/>
            <p:nvPr userDrawn="1"/>
          </p:nvSpPr>
          <p:spPr>
            <a:xfrm>
              <a:off x="314960" y="348626"/>
              <a:ext cx="8829040" cy="109572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p:cNvSpPr>
            <a:spLocks noGrp="1"/>
          </p:cNvSpPr>
          <p:nvPr>
            <p:ph type="title"/>
          </p:nvPr>
        </p:nvSpPr>
        <p:spPr>
          <a:xfrm>
            <a:off x="629841" y="1524264"/>
            <a:ext cx="2949178" cy="1092958"/>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1759863"/>
            <a:ext cx="4629150" cy="33287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661511"/>
            <a:ext cx="2949178" cy="260336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2" name="Picture 11" descr="A black background with blue and yellow text&#10;&#10;Description automatically generated">
            <a:extLst>
              <a:ext uri="{FF2B5EF4-FFF2-40B4-BE49-F238E27FC236}">
                <a16:creationId xmlns:a16="http://schemas.microsoft.com/office/drawing/2014/main" id="{263777AF-6B22-83DE-6B57-6FF42EA59E51}"/>
              </a:ext>
            </a:extLst>
          </p:cNvPr>
          <p:cNvPicPr>
            <a:picLocks noChangeAspect="1"/>
          </p:cNvPicPr>
          <p:nvPr userDrawn="1"/>
        </p:nvPicPr>
        <p:blipFill rotWithShape="1">
          <a:blip r:embed="rId2"/>
          <a:srcRect l="8837" t="31116" r="21335" b="18159"/>
          <a:stretch/>
        </p:blipFill>
        <p:spPr>
          <a:xfrm>
            <a:off x="124225" y="6254177"/>
            <a:ext cx="865479" cy="466114"/>
          </a:xfrm>
          <a:prstGeom prst="rect">
            <a:avLst/>
          </a:prstGeom>
        </p:spPr>
      </p:pic>
      <p:pic>
        <p:nvPicPr>
          <p:cNvPr id="13" name="Picture 12" descr="A blue and yellow arrows in a circle&#10;&#10;Description automatically generated">
            <a:extLst>
              <a:ext uri="{FF2B5EF4-FFF2-40B4-BE49-F238E27FC236}">
                <a16:creationId xmlns:a16="http://schemas.microsoft.com/office/drawing/2014/main" id="{3AA18834-E9F4-013A-2D52-F362B6F4CDBA}"/>
              </a:ext>
            </a:extLst>
          </p:cNvPr>
          <p:cNvPicPr>
            <a:picLocks noChangeAspect="1"/>
          </p:cNvPicPr>
          <p:nvPr userDrawn="1"/>
        </p:nvPicPr>
        <p:blipFill>
          <a:blip r:embed="rId3"/>
          <a:stretch>
            <a:fillRect/>
          </a:stretch>
        </p:blipFill>
        <p:spPr>
          <a:xfrm>
            <a:off x="8354502" y="6096542"/>
            <a:ext cx="665273" cy="665273"/>
          </a:xfrm>
          <a:prstGeom prst="rect">
            <a:avLst/>
          </a:prstGeom>
        </p:spPr>
      </p:pic>
      <p:sp>
        <p:nvSpPr>
          <p:cNvPr id="20" name="Title 1">
            <a:extLst>
              <a:ext uri="{FF2B5EF4-FFF2-40B4-BE49-F238E27FC236}">
                <a16:creationId xmlns:a16="http://schemas.microsoft.com/office/drawing/2014/main" id="{43070BA3-29E3-0767-65EC-4F2EF89D9597}"/>
              </a:ext>
            </a:extLst>
          </p:cNvPr>
          <p:cNvSpPr txBox="1">
            <a:spLocks/>
          </p:cNvSpPr>
          <p:nvPr userDrawn="1"/>
        </p:nvSpPr>
        <p:spPr>
          <a:xfrm>
            <a:off x="628650" y="288029"/>
            <a:ext cx="7886700" cy="124763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bg1"/>
                </a:solidFill>
                <a:latin typeface="Franklin Gothic Demi Cond" panose="020B0603020102020204" pitchFamily="34" charset="0"/>
                <a:ea typeface="+mj-ea"/>
                <a:cs typeface="+mj-cs"/>
              </a:defRPr>
            </a:lvl1pPr>
          </a:lstStyle>
          <a:p>
            <a:r>
              <a:rPr lang="en-US"/>
              <a:t>Click to edit Master title style</a:t>
            </a:r>
            <a:endParaRPr lang="en-US" dirty="0"/>
          </a:p>
        </p:txBody>
      </p:sp>
    </p:spTree>
    <p:extLst>
      <p:ext uri="{BB962C8B-B14F-4D97-AF65-F5344CB8AC3E}">
        <p14:creationId xmlns:p14="http://schemas.microsoft.com/office/powerpoint/2010/main" val="290461008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42601A76-68A8-3749-03C0-6D2E4AF77F79}"/>
              </a:ext>
            </a:extLst>
          </p:cNvPr>
          <p:cNvGrpSpPr/>
          <p:nvPr userDrawn="1"/>
        </p:nvGrpSpPr>
        <p:grpSpPr>
          <a:xfrm>
            <a:off x="0" y="12705"/>
            <a:ext cx="9144000" cy="1431650"/>
            <a:chOff x="0" y="12705"/>
            <a:chExt cx="9144000" cy="1431650"/>
          </a:xfrm>
        </p:grpSpPr>
        <p:sp>
          <p:nvSpPr>
            <p:cNvPr id="17" name="Rectangle 16">
              <a:extLst>
                <a:ext uri="{FF2B5EF4-FFF2-40B4-BE49-F238E27FC236}">
                  <a16:creationId xmlns:a16="http://schemas.microsoft.com/office/drawing/2014/main" id="{2E74E1FD-09B8-BDEF-AE33-04240FDA7F5A}"/>
                </a:ext>
              </a:extLst>
            </p:cNvPr>
            <p:cNvSpPr/>
            <p:nvPr userDrawn="1"/>
          </p:nvSpPr>
          <p:spPr>
            <a:xfrm>
              <a:off x="0" y="12705"/>
              <a:ext cx="9144000" cy="1066800"/>
            </a:xfrm>
            <a:prstGeom prst="rect">
              <a:avLst/>
            </a:prstGeom>
            <a:solidFill>
              <a:srgbClr val="7979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92046EB9-85DC-26B2-47D5-A443DACA954E}"/>
                </a:ext>
              </a:extLst>
            </p:cNvPr>
            <p:cNvSpPr/>
            <p:nvPr userDrawn="1"/>
          </p:nvSpPr>
          <p:spPr>
            <a:xfrm>
              <a:off x="0" y="189480"/>
              <a:ext cx="8829040" cy="1095729"/>
            </a:xfrm>
            <a:prstGeom prst="rect">
              <a:avLst/>
            </a:prstGeom>
            <a:solidFill>
              <a:srgbClr val="E8B0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E229C289-A35E-DC3A-9F13-A8DFAF46AB6C}"/>
                </a:ext>
              </a:extLst>
            </p:cNvPr>
            <p:cNvSpPr/>
            <p:nvPr userDrawn="1"/>
          </p:nvSpPr>
          <p:spPr>
            <a:xfrm>
              <a:off x="314960" y="348626"/>
              <a:ext cx="8829040" cy="109572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p:cNvSpPr>
            <a:spLocks noGrp="1"/>
          </p:cNvSpPr>
          <p:nvPr>
            <p:ph type="title"/>
          </p:nvPr>
        </p:nvSpPr>
        <p:spPr>
          <a:xfrm>
            <a:off x="629841" y="1245271"/>
            <a:ext cx="2949178" cy="1202254"/>
          </a:xfrm>
        </p:spPr>
        <p:txBody>
          <a:bodyPr anchor="b"/>
          <a:lstStyle>
            <a:lvl1pPr>
              <a:defRPr sz="3200"/>
            </a:lvl1pPr>
          </a:lstStyle>
          <a:p>
            <a:r>
              <a:rPr lang="en-US" dirty="0"/>
              <a:t>Click to edit Master title style</a:t>
            </a:r>
          </a:p>
        </p:txBody>
      </p:sp>
      <p:sp>
        <p:nvSpPr>
          <p:cNvPr id="3" name="Picture Placeholder 2"/>
          <p:cNvSpPr>
            <a:spLocks noGrp="1" noChangeAspect="1"/>
          </p:cNvSpPr>
          <p:nvPr>
            <p:ph type="pic" idx="1"/>
          </p:nvPr>
        </p:nvSpPr>
        <p:spPr>
          <a:xfrm>
            <a:off x="4462992" y="1593425"/>
            <a:ext cx="3477949" cy="3661626"/>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531343"/>
            <a:ext cx="2949178" cy="286370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11" name="Picture 10">
            <a:extLst>
              <a:ext uri="{FF2B5EF4-FFF2-40B4-BE49-F238E27FC236}">
                <a16:creationId xmlns:a16="http://schemas.microsoft.com/office/drawing/2014/main" id="{036B62A8-F663-22CC-ED68-82B8EE904F2E}"/>
              </a:ext>
            </a:extLst>
          </p:cNvPr>
          <p:cNvPicPr>
            <a:picLocks noChangeAspect="1"/>
          </p:cNvPicPr>
          <p:nvPr userDrawn="1"/>
        </p:nvPicPr>
        <p:blipFill rotWithShape="1">
          <a:blip r:embed="rId2"/>
          <a:srcRect l="18955" t="24848" r="9934" b="18787"/>
          <a:stretch/>
        </p:blipFill>
        <p:spPr>
          <a:xfrm>
            <a:off x="9433922" y="546100"/>
            <a:ext cx="1127892" cy="662783"/>
          </a:xfrm>
          <a:prstGeom prst="rect">
            <a:avLst/>
          </a:prstGeom>
        </p:spPr>
      </p:pic>
      <p:pic>
        <p:nvPicPr>
          <p:cNvPr id="12" name="Picture 11" descr="A black background with blue and yellow text&#10;&#10;Description automatically generated">
            <a:extLst>
              <a:ext uri="{FF2B5EF4-FFF2-40B4-BE49-F238E27FC236}">
                <a16:creationId xmlns:a16="http://schemas.microsoft.com/office/drawing/2014/main" id="{A6528CA4-8D5E-194B-A39A-87A2FCA7C1F3}"/>
              </a:ext>
            </a:extLst>
          </p:cNvPr>
          <p:cNvPicPr>
            <a:picLocks noChangeAspect="1"/>
          </p:cNvPicPr>
          <p:nvPr userDrawn="1"/>
        </p:nvPicPr>
        <p:blipFill rotWithShape="1">
          <a:blip r:embed="rId3"/>
          <a:srcRect l="8837" t="31116" r="21335" b="18159"/>
          <a:stretch/>
        </p:blipFill>
        <p:spPr>
          <a:xfrm>
            <a:off x="124225" y="6254177"/>
            <a:ext cx="865479" cy="466114"/>
          </a:xfrm>
          <a:prstGeom prst="rect">
            <a:avLst/>
          </a:prstGeom>
        </p:spPr>
      </p:pic>
      <p:pic>
        <p:nvPicPr>
          <p:cNvPr id="13" name="Picture 12" descr="A blue and yellow arrows in a circle&#10;&#10;Description automatically generated">
            <a:extLst>
              <a:ext uri="{FF2B5EF4-FFF2-40B4-BE49-F238E27FC236}">
                <a16:creationId xmlns:a16="http://schemas.microsoft.com/office/drawing/2014/main" id="{822CC28B-9E37-1C20-7006-27F1B8525799}"/>
              </a:ext>
            </a:extLst>
          </p:cNvPr>
          <p:cNvPicPr>
            <a:picLocks noChangeAspect="1"/>
          </p:cNvPicPr>
          <p:nvPr userDrawn="1"/>
        </p:nvPicPr>
        <p:blipFill>
          <a:blip r:embed="rId4"/>
          <a:stretch>
            <a:fillRect/>
          </a:stretch>
        </p:blipFill>
        <p:spPr>
          <a:xfrm>
            <a:off x="8354502" y="6096542"/>
            <a:ext cx="665273" cy="665273"/>
          </a:xfrm>
          <a:prstGeom prst="rect">
            <a:avLst/>
          </a:prstGeom>
        </p:spPr>
      </p:pic>
      <p:sp>
        <p:nvSpPr>
          <p:cNvPr id="20" name="Title 1">
            <a:extLst>
              <a:ext uri="{FF2B5EF4-FFF2-40B4-BE49-F238E27FC236}">
                <a16:creationId xmlns:a16="http://schemas.microsoft.com/office/drawing/2014/main" id="{BD9A8535-5049-F87B-CD36-0E2BA7F27F7D}"/>
              </a:ext>
            </a:extLst>
          </p:cNvPr>
          <p:cNvSpPr txBox="1">
            <a:spLocks/>
          </p:cNvSpPr>
          <p:nvPr userDrawn="1"/>
        </p:nvSpPr>
        <p:spPr>
          <a:xfrm>
            <a:off x="628650" y="288029"/>
            <a:ext cx="7886700" cy="124763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bg1"/>
                </a:solidFill>
                <a:latin typeface="Franklin Gothic Demi Cond" panose="020B0603020102020204" pitchFamily="34" charset="0"/>
                <a:ea typeface="+mj-ea"/>
                <a:cs typeface="+mj-cs"/>
              </a:defRPr>
            </a:lvl1pPr>
          </a:lstStyle>
          <a:p>
            <a:r>
              <a:rPr lang="en-US"/>
              <a:t>Click to edit Master title style</a:t>
            </a:r>
            <a:endParaRPr lang="en-US" dirty="0"/>
          </a:p>
        </p:txBody>
      </p:sp>
    </p:spTree>
    <p:extLst>
      <p:ext uri="{BB962C8B-B14F-4D97-AF65-F5344CB8AC3E}">
        <p14:creationId xmlns:p14="http://schemas.microsoft.com/office/powerpoint/2010/main" val="156208772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F764C03-23AF-4FFC-B536-2BAB121C5272}"/>
              </a:ext>
            </a:extLst>
          </p:cNvPr>
          <p:cNvSpPr/>
          <p:nvPr userDrawn="1"/>
        </p:nvSpPr>
        <p:spPr>
          <a:xfrm>
            <a:off x="0" y="0"/>
            <a:ext cx="9144000" cy="1752600"/>
          </a:xfrm>
          <a:prstGeom prst="rect">
            <a:avLst/>
          </a:prstGeom>
          <a:solidFill>
            <a:srgbClr val="2542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n-lt"/>
              <a:ea typeface="+mn-ea"/>
              <a:cs typeface="+mn-cs"/>
            </a:endParaRPr>
          </a:p>
        </p:txBody>
      </p:sp>
      <p:pic>
        <p:nvPicPr>
          <p:cNvPr id="7" name="Picture 6" descr="Logo&#10;&#10;Description automatically generated">
            <a:extLst>
              <a:ext uri="{FF2B5EF4-FFF2-40B4-BE49-F238E27FC236}">
                <a16:creationId xmlns:a16="http://schemas.microsoft.com/office/drawing/2014/main" id="{EE88031B-FC87-4C93-AEE8-4880DBFBA0C9}"/>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584280" y="2311185"/>
            <a:ext cx="3521894" cy="3524501"/>
          </a:xfrm>
          <a:prstGeom prst="rect">
            <a:avLst/>
          </a:prstGeom>
        </p:spPr>
      </p:pic>
      <p:sp>
        <p:nvSpPr>
          <p:cNvPr id="8" name="Title 1">
            <a:extLst>
              <a:ext uri="{FF2B5EF4-FFF2-40B4-BE49-F238E27FC236}">
                <a16:creationId xmlns:a16="http://schemas.microsoft.com/office/drawing/2014/main" id="{3B14BF67-6406-4D37-BBB9-9C6891D3463D}"/>
              </a:ext>
            </a:extLst>
          </p:cNvPr>
          <p:cNvSpPr>
            <a:spLocks noGrp="1"/>
          </p:cNvSpPr>
          <p:nvPr>
            <p:ph type="ctrTitle" hasCustomPrompt="1"/>
          </p:nvPr>
        </p:nvSpPr>
        <p:spPr>
          <a:xfrm>
            <a:off x="234042" y="160018"/>
            <a:ext cx="8675915" cy="1418615"/>
          </a:xfrm>
          <a:prstGeom prst="rect">
            <a:avLst/>
          </a:prstGeom>
        </p:spPr>
        <p:txBody>
          <a:bodyPr anchor="ctr" anchorCtr="0"/>
          <a:lstStyle>
            <a:lvl1pPr algn="ctr">
              <a:defRPr sz="4800">
                <a:solidFill>
                  <a:schemeClr val="bg1"/>
                </a:solidFill>
                <a:latin typeface="+mn-lt"/>
              </a:defRPr>
            </a:lvl1pPr>
          </a:lstStyle>
          <a:p>
            <a:r>
              <a:rPr lang="en-US" dirty="0"/>
              <a:t>Title</a:t>
            </a:r>
          </a:p>
        </p:txBody>
      </p:sp>
      <p:sp>
        <p:nvSpPr>
          <p:cNvPr id="9" name="Subtitle 2">
            <a:extLst>
              <a:ext uri="{FF2B5EF4-FFF2-40B4-BE49-F238E27FC236}">
                <a16:creationId xmlns:a16="http://schemas.microsoft.com/office/drawing/2014/main" id="{93570A6A-EF2E-4C38-9607-6599D8410BA9}"/>
              </a:ext>
            </a:extLst>
          </p:cNvPr>
          <p:cNvSpPr>
            <a:spLocks noGrp="1"/>
          </p:cNvSpPr>
          <p:nvPr>
            <p:ph type="subTitle" idx="1" hasCustomPrompt="1"/>
          </p:nvPr>
        </p:nvSpPr>
        <p:spPr>
          <a:xfrm>
            <a:off x="4244195" y="3398236"/>
            <a:ext cx="4572000" cy="1379994"/>
          </a:xfrm>
          <a:prstGeom prst="rect">
            <a:avLst/>
          </a:prstGeom>
        </p:spPr>
        <p:txBody>
          <a:bodyPr anchor="ctr" anchorCtr="0"/>
          <a:lstStyle>
            <a:lvl1pPr marL="0" indent="0" algn="ctr">
              <a:buNone/>
              <a:defRPr sz="3600">
                <a:solidFill>
                  <a:srgbClr val="333333"/>
                </a:solidFill>
                <a:latin typeface="+mn-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Briefer or Author</a:t>
            </a:r>
          </a:p>
          <a:p>
            <a:r>
              <a:rPr lang="en-US" dirty="0"/>
              <a:t>Job Title</a:t>
            </a:r>
          </a:p>
          <a:p>
            <a:r>
              <a:rPr lang="en-US" dirty="0"/>
              <a:t>Date (Month #, Year)</a:t>
            </a:r>
          </a:p>
        </p:txBody>
      </p:sp>
      <p:sp>
        <p:nvSpPr>
          <p:cNvPr id="12" name="Slide Number Placeholder 5">
            <a:extLst>
              <a:ext uri="{FF2B5EF4-FFF2-40B4-BE49-F238E27FC236}">
                <a16:creationId xmlns:a16="http://schemas.microsoft.com/office/drawing/2014/main" id="{AC172FE0-D382-4677-81D8-293E3333FCFB}"/>
              </a:ext>
            </a:extLst>
          </p:cNvPr>
          <p:cNvSpPr>
            <a:spLocks noGrp="1"/>
          </p:cNvSpPr>
          <p:nvPr>
            <p:ph type="sldNum" sz="quarter" idx="4"/>
          </p:nvPr>
        </p:nvSpPr>
        <p:spPr>
          <a:xfrm>
            <a:off x="7870371" y="6492874"/>
            <a:ext cx="1273629" cy="365125"/>
          </a:xfrm>
          <a:prstGeom prst="rect">
            <a:avLst/>
          </a:prstGeom>
        </p:spPr>
        <p:txBody>
          <a:bodyPr/>
          <a:lstStyle>
            <a:lvl1pPr algn="r">
              <a:defRPr sz="1200">
                <a:latin typeface="+mn-lt"/>
              </a:defRPr>
            </a:lvl1pPr>
          </a:lstStyle>
          <a:p>
            <a:fld id="{013ABC06-DC28-4A3B-9742-53C76D274B4A}" type="slidenum">
              <a:rPr lang="en-US" smtClean="0"/>
              <a:pPr/>
              <a:t>‹#›</a:t>
            </a:fld>
            <a:endParaRPr lang="en-US" dirty="0"/>
          </a:p>
        </p:txBody>
      </p:sp>
      <p:sp>
        <p:nvSpPr>
          <p:cNvPr id="16" name="Text Placeholder 15">
            <a:extLst>
              <a:ext uri="{FF2B5EF4-FFF2-40B4-BE49-F238E27FC236}">
                <a16:creationId xmlns:a16="http://schemas.microsoft.com/office/drawing/2014/main" id="{EA2EEDFC-C6D3-4D82-BC37-CC1A40498C0A}"/>
              </a:ext>
            </a:extLst>
          </p:cNvPr>
          <p:cNvSpPr>
            <a:spLocks noGrp="1"/>
          </p:cNvSpPr>
          <p:nvPr>
            <p:ph type="body" sz="quarter" idx="10" hasCustomPrompt="1"/>
          </p:nvPr>
        </p:nvSpPr>
        <p:spPr>
          <a:xfrm>
            <a:off x="6047657" y="5305177"/>
            <a:ext cx="3010080" cy="1061019"/>
          </a:xfrm>
          <a:prstGeom prst="rect">
            <a:avLst/>
          </a:prstGeom>
        </p:spPr>
        <p:txBody>
          <a:bodyPr/>
          <a:lstStyle>
            <a:lvl1pPr marL="0" indent="0">
              <a:buNone/>
              <a:defRPr sz="1100">
                <a:latin typeface="+mn-lt"/>
              </a:defRPr>
            </a:lvl1pPr>
            <a:lvl2pPr marL="457200" indent="0">
              <a:buNone/>
              <a:defRPr sz="1050"/>
            </a:lvl2pPr>
            <a:lvl3pPr marL="914400" indent="0">
              <a:buNone/>
              <a:defRPr sz="1000"/>
            </a:lvl3pPr>
            <a:lvl4pPr marL="1371600" indent="0">
              <a:buNone/>
              <a:defRPr sz="900"/>
            </a:lvl4pPr>
            <a:lvl5pPr marL="1828800" indent="0">
              <a:buNone/>
              <a:defRPr sz="900"/>
            </a:lvl5pPr>
          </a:lstStyle>
          <a:p>
            <a:pPr algn="l">
              <a:lnSpc>
                <a:spcPct val="100000"/>
              </a:lnSpc>
              <a:spcBef>
                <a:spcPts val="0"/>
              </a:spcBef>
            </a:pPr>
            <a:r>
              <a:rPr lang="en-US" sz="1100" dirty="0"/>
              <a:t>Controlled by: OUSD(P&amp;R)</a:t>
            </a:r>
          </a:p>
          <a:p>
            <a:pPr algn="l">
              <a:lnSpc>
                <a:spcPct val="100000"/>
              </a:lnSpc>
              <a:spcBef>
                <a:spcPts val="0"/>
              </a:spcBef>
            </a:pPr>
            <a:r>
              <a:rPr lang="en-US" sz="1100" dirty="0"/>
              <a:t>Controlled by: INSERT OFFICE</a:t>
            </a:r>
          </a:p>
          <a:p>
            <a:pPr algn="l">
              <a:lnSpc>
                <a:spcPct val="100000"/>
              </a:lnSpc>
              <a:spcBef>
                <a:spcPts val="0"/>
              </a:spcBef>
            </a:pPr>
            <a:r>
              <a:rPr lang="en-US" sz="1100" dirty="0"/>
              <a:t>CUI Category(</a:t>
            </a:r>
            <a:r>
              <a:rPr lang="en-US" sz="1100" dirty="0" err="1"/>
              <a:t>ies</a:t>
            </a:r>
            <a:r>
              <a:rPr lang="en-US" sz="1100" dirty="0"/>
              <a:t>):PRVCY</a:t>
            </a:r>
          </a:p>
          <a:p>
            <a:pPr algn="l">
              <a:lnSpc>
                <a:spcPct val="100000"/>
              </a:lnSpc>
              <a:spcBef>
                <a:spcPts val="0"/>
              </a:spcBef>
            </a:pPr>
            <a:r>
              <a:rPr lang="en-US" sz="1100" dirty="0"/>
              <a:t>Distribution Statement A</a:t>
            </a:r>
          </a:p>
          <a:p>
            <a:pPr algn="l">
              <a:lnSpc>
                <a:spcPct val="100000"/>
              </a:lnSpc>
              <a:spcBef>
                <a:spcPts val="0"/>
              </a:spcBef>
            </a:pPr>
            <a:r>
              <a:rPr lang="en-US" sz="1100" dirty="0"/>
              <a:t>POC: John Smith, 703-693-1234</a:t>
            </a:r>
            <a:endParaRPr lang="en-US" sz="1800" dirty="0"/>
          </a:p>
        </p:txBody>
      </p:sp>
    </p:spTree>
    <p:extLst>
      <p:ext uri="{BB962C8B-B14F-4D97-AF65-F5344CB8AC3E}">
        <p14:creationId xmlns:p14="http://schemas.microsoft.com/office/powerpoint/2010/main" val="369746351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asic 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14B87FD-9558-4793-9ACF-6E4251DCA98D}"/>
              </a:ext>
            </a:extLst>
          </p:cNvPr>
          <p:cNvSpPr/>
          <p:nvPr userDrawn="1"/>
        </p:nvSpPr>
        <p:spPr>
          <a:xfrm>
            <a:off x="0" y="1"/>
            <a:ext cx="9144000" cy="820012"/>
          </a:xfrm>
          <a:prstGeom prst="rect">
            <a:avLst/>
          </a:prstGeom>
          <a:solidFill>
            <a:srgbClr val="2542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8" name="Picture 7" descr="Logo&#10;&#10;Description automatically generated">
            <a:extLst>
              <a:ext uri="{FF2B5EF4-FFF2-40B4-BE49-F238E27FC236}">
                <a16:creationId xmlns:a16="http://schemas.microsoft.com/office/drawing/2014/main" id="{A2FD6892-2268-418A-8CBF-C9C7F9585539}"/>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8402463" y="76437"/>
            <a:ext cx="666021" cy="666513"/>
          </a:xfrm>
          <a:prstGeom prst="rect">
            <a:avLst/>
          </a:prstGeom>
        </p:spPr>
      </p:pic>
      <p:sp>
        <p:nvSpPr>
          <p:cNvPr id="13" name="Slide Number Placeholder 5">
            <a:extLst>
              <a:ext uri="{FF2B5EF4-FFF2-40B4-BE49-F238E27FC236}">
                <a16:creationId xmlns:a16="http://schemas.microsoft.com/office/drawing/2014/main" id="{B66ADE65-0A85-4FB0-A4FD-6B62FEE861DC}"/>
              </a:ext>
            </a:extLst>
          </p:cNvPr>
          <p:cNvSpPr>
            <a:spLocks noGrp="1"/>
          </p:cNvSpPr>
          <p:nvPr>
            <p:ph type="sldNum" sz="quarter" idx="4"/>
          </p:nvPr>
        </p:nvSpPr>
        <p:spPr>
          <a:xfrm>
            <a:off x="7870371" y="6449744"/>
            <a:ext cx="1273629" cy="365125"/>
          </a:xfrm>
          <a:prstGeom prst="rect">
            <a:avLst/>
          </a:prstGeom>
        </p:spPr>
        <p:txBody>
          <a:bodyPr/>
          <a:lstStyle>
            <a:lvl1pPr algn="r">
              <a:defRPr sz="1200">
                <a:solidFill>
                  <a:srgbClr val="717171"/>
                </a:solidFill>
                <a:latin typeface="Arial" panose="020B0604020202020204" pitchFamily="34" charset="0"/>
                <a:cs typeface="Arial" panose="020B0604020202020204" pitchFamily="34" charset="0"/>
              </a:defRPr>
            </a:lvl1pPr>
          </a:lstStyle>
          <a:p>
            <a:fld id="{97B7737E-97AF-4E16-A8AF-4F0F3C9784BD}" type="slidenum">
              <a:rPr lang="en-US" smtClean="0"/>
              <a:pPr/>
              <a:t>‹#›</a:t>
            </a:fld>
            <a:endParaRPr lang="en-US" dirty="0"/>
          </a:p>
        </p:txBody>
      </p:sp>
      <p:sp>
        <p:nvSpPr>
          <p:cNvPr id="14" name="Content Placeholder 2">
            <a:extLst>
              <a:ext uri="{FF2B5EF4-FFF2-40B4-BE49-F238E27FC236}">
                <a16:creationId xmlns:a16="http://schemas.microsoft.com/office/drawing/2014/main" id="{427A0A8E-5951-4BD2-A754-FCFCBD691895}"/>
              </a:ext>
            </a:extLst>
          </p:cNvPr>
          <p:cNvSpPr txBox="1">
            <a:spLocks/>
          </p:cNvSpPr>
          <p:nvPr userDrawn="1"/>
        </p:nvSpPr>
        <p:spPr>
          <a:xfrm>
            <a:off x="239487" y="1619793"/>
            <a:ext cx="8675914" cy="47287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Lato"/>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Lato"/>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589" indent="-228589" defTabSz="914354">
              <a:defRPr/>
            </a:pPr>
            <a:endParaRPr lang="en-US" dirty="0">
              <a:solidFill>
                <a:srgbClr val="333333"/>
              </a:solidFill>
              <a:latin typeface="Arial" panose="020B0604020202020204" pitchFamily="34" charset="0"/>
              <a:cs typeface="Arial" panose="020B0604020202020204" pitchFamily="34" charset="0"/>
            </a:endParaRPr>
          </a:p>
        </p:txBody>
      </p:sp>
      <p:sp>
        <p:nvSpPr>
          <p:cNvPr id="15" name="Content Placeholder 2">
            <a:extLst>
              <a:ext uri="{FF2B5EF4-FFF2-40B4-BE49-F238E27FC236}">
                <a16:creationId xmlns:a16="http://schemas.microsoft.com/office/drawing/2014/main" id="{E71EEF64-E70E-40B3-AE18-9544DA376CC6}"/>
              </a:ext>
            </a:extLst>
          </p:cNvPr>
          <p:cNvSpPr>
            <a:spLocks noGrp="1"/>
          </p:cNvSpPr>
          <p:nvPr>
            <p:ph sz="half" idx="1" hasCustomPrompt="1"/>
          </p:nvPr>
        </p:nvSpPr>
        <p:spPr>
          <a:xfrm>
            <a:off x="239487" y="964339"/>
            <a:ext cx="8675914" cy="5384209"/>
          </a:xfrm>
          <a:prstGeom prst="rect">
            <a:avLst/>
          </a:prstGeom>
        </p:spPr>
        <p:txBody>
          <a:bodyPr/>
          <a:lstStyle>
            <a:lvl1pPr>
              <a:defRPr sz="3200">
                <a:solidFill>
                  <a:srgbClr val="333333"/>
                </a:solidFill>
                <a:latin typeface="Arial" panose="020B0604020202020204" pitchFamily="34" charset="0"/>
                <a:cs typeface="Arial" panose="020B0604020202020204" pitchFamily="34" charset="0"/>
              </a:defRPr>
            </a:lvl1pPr>
            <a:lvl2pPr>
              <a:defRPr sz="2800">
                <a:solidFill>
                  <a:srgbClr val="333333"/>
                </a:solidFill>
                <a:latin typeface="Arial" panose="020B0604020202020204" pitchFamily="34" charset="0"/>
                <a:cs typeface="Arial" panose="020B0604020202020204" pitchFamily="34" charset="0"/>
              </a:defRPr>
            </a:lvl2pPr>
            <a:lvl3pPr>
              <a:defRPr sz="2400">
                <a:solidFill>
                  <a:srgbClr val="333333"/>
                </a:solidFill>
                <a:latin typeface="Arial" panose="020B0604020202020204" pitchFamily="34" charset="0"/>
                <a:cs typeface="Arial" panose="020B0604020202020204" pitchFamily="34" charset="0"/>
              </a:defRPr>
            </a:lvl3pPr>
            <a:lvl4pPr>
              <a:defRPr sz="2000">
                <a:solidFill>
                  <a:srgbClr val="333333"/>
                </a:solidFill>
                <a:latin typeface="Arial" panose="020B0604020202020204" pitchFamily="34" charset="0"/>
                <a:cs typeface="Arial" panose="020B0604020202020204" pitchFamily="34" charset="0"/>
              </a:defRPr>
            </a:lvl4pPr>
            <a:lvl5pPr>
              <a:defRPr sz="2000">
                <a:solidFill>
                  <a:srgbClr val="333333"/>
                </a:solidFill>
                <a:latin typeface="Arial" panose="020B0604020202020204" pitchFamily="34" charset="0"/>
                <a:cs typeface="Arial" panose="020B0604020202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ext Placeholder 8">
            <a:extLst>
              <a:ext uri="{FF2B5EF4-FFF2-40B4-BE49-F238E27FC236}">
                <a16:creationId xmlns:a16="http://schemas.microsoft.com/office/drawing/2014/main" id="{534F1512-26F3-4CF3-AE38-5B7B75B1E6AD}"/>
              </a:ext>
            </a:extLst>
          </p:cNvPr>
          <p:cNvSpPr>
            <a:spLocks noGrp="1"/>
          </p:cNvSpPr>
          <p:nvPr>
            <p:ph type="body" sz="quarter" idx="12"/>
          </p:nvPr>
        </p:nvSpPr>
        <p:spPr>
          <a:xfrm>
            <a:off x="239259" y="127493"/>
            <a:ext cx="7631112" cy="598942"/>
          </a:xfrm>
          <a:prstGeom prst="rect">
            <a:avLst/>
          </a:prstGeom>
        </p:spPr>
        <p:txBody>
          <a:bodyPr/>
          <a:lstStyle>
            <a:lvl1pPr marL="0" indent="0">
              <a:buNone/>
              <a:defRPr sz="3600">
                <a:solidFill>
                  <a:schemeClr val="bg1"/>
                </a:solidFill>
                <a:latin typeface="Arial" panose="020B0604020202020204" pitchFamily="34" charset="0"/>
                <a:cs typeface="Arial" panose="020B0604020202020204" pitchFamily="34" charset="0"/>
              </a:defRPr>
            </a:lvl1pPr>
            <a:lvl2pPr marL="457200" indent="0">
              <a:buNone/>
              <a:defRPr/>
            </a:lvl2pPr>
          </a:lstStyle>
          <a:p>
            <a:pPr lvl="0"/>
            <a:r>
              <a:rPr lang="en-US"/>
              <a:t>Click to edit Master text styles</a:t>
            </a:r>
          </a:p>
        </p:txBody>
      </p:sp>
      <p:sp>
        <p:nvSpPr>
          <p:cNvPr id="17" name="Text Placeholder 8">
            <a:extLst>
              <a:ext uri="{FF2B5EF4-FFF2-40B4-BE49-F238E27FC236}">
                <a16:creationId xmlns:a16="http://schemas.microsoft.com/office/drawing/2014/main" id="{EE596AB6-B06B-44D9-86B3-4A582347EC67}"/>
              </a:ext>
            </a:extLst>
          </p:cNvPr>
          <p:cNvSpPr>
            <a:spLocks noGrp="1"/>
          </p:cNvSpPr>
          <p:nvPr>
            <p:ph type="body" sz="quarter" idx="13"/>
          </p:nvPr>
        </p:nvSpPr>
        <p:spPr>
          <a:xfrm>
            <a:off x="282617" y="582380"/>
            <a:ext cx="7587754" cy="325842"/>
          </a:xfrm>
          <a:prstGeom prst="rect">
            <a:avLst/>
          </a:prstGeom>
        </p:spPr>
        <p:txBody>
          <a:bodyPr/>
          <a:lstStyle>
            <a:lvl1pPr marL="0" indent="0">
              <a:buNone/>
              <a:defRPr sz="1400" i="0">
                <a:solidFill>
                  <a:schemeClr val="bg1"/>
                </a:solidFill>
                <a:latin typeface="Arial" panose="020B0604020202020204" pitchFamily="34" charset="0"/>
                <a:cs typeface="Arial" panose="020B0604020202020204" pitchFamily="34" charset="0"/>
              </a:defRPr>
            </a:lvl1pPr>
            <a:lvl2pPr marL="457200" indent="0">
              <a:buNone/>
              <a:defRPr/>
            </a:lvl2pPr>
          </a:lstStyle>
          <a:p>
            <a:pPr lvl="0"/>
            <a:r>
              <a:rPr lang="en-US"/>
              <a:t>Click to edit Master text styles</a:t>
            </a:r>
          </a:p>
        </p:txBody>
      </p:sp>
    </p:spTree>
    <p:extLst>
      <p:ext uri="{BB962C8B-B14F-4D97-AF65-F5344CB8AC3E}">
        <p14:creationId xmlns:p14="http://schemas.microsoft.com/office/powerpoint/2010/main" val="211299304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14B87FD-9558-4793-9ACF-6E4251DCA98D}"/>
              </a:ext>
            </a:extLst>
          </p:cNvPr>
          <p:cNvSpPr/>
          <p:nvPr userDrawn="1"/>
        </p:nvSpPr>
        <p:spPr>
          <a:xfrm>
            <a:off x="0" y="1"/>
            <a:ext cx="9144000" cy="820012"/>
          </a:xfrm>
          <a:prstGeom prst="rect">
            <a:avLst/>
          </a:prstGeom>
          <a:solidFill>
            <a:srgbClr val="2542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8" name="Picture 7" descr="Logo&#10;&#10;Description automatically generated">
            <a:extLst>
              <a:ext uri="{FF2B5EF4-FFF2-40B4-BE49-F238E27FC236}">
                <a16:creationId xmlns:a16="http://schemas.microsoft.com/office/drawing/2014/main" id="{A2FD6892-2268-418A-8CBF-C9C7F9585539}"/>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8402463" y="76437"/>
            <a:ext cx="666021" cy="666513"/>
          </a:xfrm>
          <a:prstGeom prst="rect">
            <a:avLst/>
          </a:prstGeom>
        </p:spPr>
      </p:pic>
      <p:sp>
        <p:nvSpPr>
          <p:cNvPr id="13" name="Slide Number Placeholder 5">
            <a:extLst>
              <a:ext uri="{FF2B5EF4-FFF2-40B4-BE49-F238E27FC236}">
                <a16:creationId xmlns:a16="http://schemas.microsoft.com/office/drawing/2014/main" id="{B66ADE65-0A85-4FB0-A4FD-6B62FEE861DC}"/>
              </a:ext>
            </a:extLst>
          </p:cNvPr>
          <p:cNvSpPr>
            <a:spLocks noGrp="1"/>
          </p:cNvSpPr>
          <p:nvPr>
            <p:ph type="sldNum" sz="quarter" idx="4"/>
          </p:nvPr>
        </p:nvSpPr>
        <p:spPr>
          <a:xfrm>
            <a:off x="7870371" y="6458370"/>
            <a:ext cx="1273629" cy="365125"/>
          </a:xfrm>
          <a:prstGeom prst="rect">
            <a:avLst/>
          </a:prstGeom>
        </p:spPr>
        <p:txBody>
          <a:bodyPr/>
          <a:lstStyle>
            <a:lvl1pPr algn="r">
              <a:defRPr sz="1200">
                <a:solidFill>
                  <a:srgbClr val="717171"/>
                </a:solidFill>
                <a:latin typeface="Arial" panose="020B0604020202020204" pitchFamily="34" charset="0"/>
                <a:cs typeface="Arial" panose="020B0604020202020204" pitchFamily="34" charset="0"/>
              </a:defRPr>
            </a:lvl1pPr>
          </a:lstStyle>
          <a:p>
            <a:fld id="{97B7737E-97AF-4E16-A8AF-4F0F3C9784BD}" type="slidenum">
              <a:rPr lang="en-US" smtClean="0"/>
              <a:pPr/>
              <a:t>‹#›</a:t>
            </a:fld>
            <a:endParaRPr lang="en-US" dirty="0"/>
          </a:p>
        </p:txBody>
      </p:sp>
      <p:sp>
        <p:nvSpPr>
          <p:cNvPr id="14" name="Content Placeholder 2">
            <a:extLst>
              <a:ext uri="{FF2B5EF4-FFF2-40B4-BE49-F238E27FC236}">
                <a16:creationId xmlns:a16="http://schemas.microsoft.com/office/drawing/2014/main" id="{427A0A8E-5951-4BD2-A754-FCFCBD691895}"/>
              </a:ext>
            </a:extLst>
          </p:cNvPr>
          <p:cNvSpPr txBox="1">
            <a:spLocks/>
          </p:cNvSpPr>
          <p:nvPr userDrawn="1"/>
        </p:nvSpPr>
        <p:spPr>
          <a:xfrm>
            <a:off x="239487" y="1619793"/>
            <a:ext cx="8675914" cy="47287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Lato"/>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Lato"/>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589" indent="-228589" defTabSz="914354">
              <a:defRPr/>
            </a:pPr>
            <a:endParaRPr lang="en-US" dirty="0">
              <a:solidFill>
                <a:srgbClr val="333333"/>
              </a:solidFill>
              <a:latin typeface="Arial" panose="020B0604020202020204" pitchFamily="34" charset="0"/>
              <a:cs typeface="Arial" panose="020B0604020202020204" pitchFamily="34" charset="0"/>
            </a:endParaRPr>
          </a:p>
        </p:txBody>
      </p:sp>
      <p:sp>
        <p:nvSpPr>
          <p:cNvPr id="15" name="Content Placeholder 2">
            <a:extLst>
              <a:ext uri="{FF2B5EF4-FFF2-40B4-BE49-F238E27FC236}">
                <a16:creationId xmlns:a16="http://schemas.microsoft.com/office/drawing/2014/main" id="{E71EEF64-E70E-40B3-AE18-9544DA376CC6}"/>
              </a:ext>
            </a:extLst>
          </p:cNvPr>
          <p:cNvSpPr>
            <a:spLocks noGrp="1"/>
          </p:cNvSpPr>
          <p:nvPr>
            <p:ph sz="half" idx="1" hasCustomPrompt="1"/>
          </p:nvPr>
        </p:nvSpPr>
        <p:spPr>
          <a:xfrm>
            <a:off x="239487" y="925452"/>
            <a:ext cx="4168611" cy="5052160"/>
          </a:xfrm>
          <a:prstGeom prst="rect">
            <a:avLst/>
          </a:prstGeom>
        </p:spPr>
        <p:txBody>
          <a:bodyPr/>
          <a:lstStyle>
            <a:lvl1pPr>
              <a:defRPr sz="3200">
                <a:solidFill>
                  <a:srgbClr val="333333"/>
                </a:solidFill>
                <a:latin typeface="Arial" panose="020B0604020202020204" pitchFamily="34" charset="0"/>
                <a:cs typeface="Arial" panose="020B0604020202020204" pitchFamily="34" charset="0"/>
              </a:defRPr>
            </a:lvl1pPr>
            <a:lvl2pPr>
              <a:defRPr sz="2800">
                <a:solidFill>
                  <a:srgbClr val="333333"/>
                </a:solidFill>
                <a:latin typeface="Arial" panose="020B0604020202020204" pitchFamily="34" charset="0"/>
                <a:cs typeface="Arial" panose="020B0604020202020204" pitchFamily="34" charset="0"/>
              </a:defRPr>
            </a:lvl2pPr>
            <a:lvl3pPr>
              <a:defRPr sz="2400">
                <a:solidFill>
                  <a:srgbClr val="333333"/>
                </a:solidFill>
                <a:latin typeface="Arial" panose="020B0604020202020204" pitchFamily="34" charset="0"/>
                <a:cs typeface="Arial" panose="020B0604020202020204" pitchFamily="34" charset="0"/>
              </a:defRPr>
            </a:lvl3pPr>
            <a:lvl4pPr>
              <a:defRPr sz="2000">
                <a:solidFill>
                  <a:srgbClr val="333333"/>
                </a:solidFill>
                <a:latin typeface="Arial" panose="020B0604020202020204" pitchFamily="34" charset="0"/>
                <a:cs typeface="Arial" panose="020B0604020202020204" pitchFamily="34" charset="0"/>
              </a:defRPr>
            </a:lvl4pPr>
            <a:lvl5pPr>
              <a:defRPr sz="2000">
                <a:solidFill>
                  <a:srgbClr val="333333"/>
                </a:solidFill>
                <a:latin typeface="Arial" panose="020B0604020202020204" pitchFamily="34" charset="0"/>
                <a:cs typeface="Arial" panose="020B0604020202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ext Placeholder 8">
            <a:extLst>
              <a:ext uri="{FF2B5EF4-FFF2-40B4-BE49-F238E27FC236}">
                <a16:creationId xmlns:a16="http://schemas.microsoft.com/office/drawing/2014/main" id="{534F1512-26F3-4CF3-AE38-5B7B75B1E6AD}"/>
              </a:ext>
            </a:extLst>
          </p:cNvPr>
          <p:cNvSpPr>
            <a:spLocks noGrp="1"/>
          </p:cNvSpPr>
          <p:nvPr>
            <p:ph type="body" sz="quarter" idx="12"/>
          </p:nvPr>
        </p:nvSpPr>
        <p:spPr>
          <a:xfrm>
            <a:off x="239259" y="127493"/>
            <a:ext cx="7631112" cy="598942"/>
          </a:xfrm>
          <a:prstGeom prst="rect">
            <a:avLst/>
          </a:prstGeom>
        </p:spPr>
        <p:txBody>
          <a:bodyPr/>
          <a:lstStyle>
            <a:lvl1pPr marL="0" indent="0">
              <a:buNone/>
              <a:defRPr sz="3600">
                <a:solidFill>
                  <a:schemeClr val="bg1"/>
                </a:solidFill>
                <a:latin typeface="Arial" panose="020B0604020202020204" pitchFamily="34" charset="0"/>
                <a:cs typeface="Arial" panose="020B0604020202020204" pitchFamily="34" charset="0"/>
              </a:defRPr>
            </a:lvl1pPr>
            <a:lvl2pPr marL="457200" indent="0">
              <a:buNone/>
              <a:defRPr/>
            </a:lvl2pPr>
          </a:lstStyle>
          <a:p>
            <a:pPr lvl="0"/>
            <a:r>
              <a:rPr lang="en-US"/>
              <a:t>Click to edit Master text styles</a:t>
            </a:r>
          </a:p>
        </p:txBody>
      </p:sp>
      <p:sp>
        <p:nvSpPr>
          <p:cNvPr id="17" name="Text Placeholder 8">
            <a:extLst>
              <a:ext uri="{FF2B5EF4-FFF2-40B4-BE49-F238E27FC236}">
                <a16:creationId xmlns:a16="http://schemas.microsoft.com/office/drawing/2014/main" id="{EE596AB6-B06B-44D9-86B3-4A582347EC67}"/>
              </a:ext>
            </a:extLst>
          </p:cNvPr>
          <p:cNvSpPr>
            <a:spLocks noGrp="1"/>
          </p:cNvSpPr>
          <p:nvPr>
            <p:ph type="body" sz="quarter" idx="13"/>
          </p:nvPr>
        </p:nvSpPr>
        <p:spPr>
          <a:xfrm>
            <a:off x="282617" y="582380"/>
            <a:ext cx="7587754" cy="325842"/>
          </a:xfrm>
          <a:prstGeom prst="rect">
            <a:avLst/>
          </a:prstGeom>
        </p:spPr>
        <p:txBody>
          <a:bodyPr/>
          <a:lstStyle>
            <a:lvl1pPr marL="0" indent="0">
              <a:buNone/>
              <a:defRPr sz="1400" i="0">
                <a:solidFill>
                  <a:schemeClr val="bg1"/>
                </a:solidFill>
                <a:latin typeface="Arial" panose="020B0604020202020204" pitchFamily="34" charset="0"/>
                <a:cs typeface="Arial" panose="020B0604020202020204" pitchFamily="34" charset="0"/>
              </a:defRPr>
            </a:lvl1pPr>
            <a:lvl2pPr marL="457200" indent="0">
              <a:buNone/>
              <a:defRPr/>
            </a:lvl2pPr>
          </a:lstStyle>
          <a:p>
            <a:pPr lvl="0"/>
            <a:r>
              <a:rPr lang="en-US"/>
              <a:t>Click to edit Master text styles</a:t>
            </a:r>
          </a:p>
        </p:txBody>
      </p:sp>
      <p:sp>
        <p:nvSpPr>
          <p:cNvPr id="11" name="Content Placeholder 2">
            <a:extLst>
              <a:ext uri="{FF2B5EF4-FFF2-40B4-BE49-F238E27FC236}">
                <a16:creationId xmlns:a16="http://schemas.microsoft.com/office/drawing/2014/main" id="{2144D2F2-3D48-4696-A86C-04722B24F54A}"/>
              </a:ext>
            </a:extLst>
          </p:cNvPr>
          <p:cNvSpPr>
            <a:spLocks noGrp="1"/>
          </p:cNvSpPr>
          <p:nvPr>
            <p:ph sz="half" idx="14" hasCustomPrompt="1"/>
          </p:nvPr>
        </p:nvSpPr>
        <p:spPr>
          <a:xfrm>
            <a:off x="4741653" y="925452"/>
            <a:ext cx="4168611" cy="5052160"/>
          </a:xfrm>
          <a:prstGeom prst="rect">
            <a:avLst/>
          </a:prstGeom>
        </p:spPr>
        <p:txBody>
          <a:bodyPr/>
          <a:lstStyle>
            <a:lvl1pPr>
              <a:defRPr sz="3200">
                <a:solidFill>
                  <a:srgbClr val="333333"/>
                </a:solidFill>
                <a:latin typeface="Arial" panose="020B0604020202020204" pitchFamily="34" charset="0"/>
                <a:cs typeface="Arial" panose="020B0604020202020204" pitchFamily="34" charset="0"/>
              </a:defRPr>
            </a:lvl1pPr>
            <a:lvl2pPr>
              <a:defRPr sz="2800">
                <a:solidFill>
                  <a:srgbClr val="333333"/>
                </a:solidFill>
                <a:latin typeface="Arial" panose="020B0604020202020204" pitchFamily="34" charset="0"/>
                <a:cs typeface="Arial" panose="020B0604020202020204" pitchFamily="34" charset="0"/>
              </a:defRPr>
            </a:lvl2pPr>
            <a:lvl3pPr>
              <a:defRPr sz="2400">
                <a:solidFill>
                  <a:srgbClr val="333333"/>
                </a:solidFill>
                <a:latin typeface="Arial" panose="020B0604020202020204" pitchFamily="34" charset="0"/>
                <a:cs typeface="Arial" panose="020B0604020202020204" pitchFamily="34" charset="0"/>
              </a:defRPr>
            </a:lvl3pPr>
            <a:lvl4pPr>
              <a:defRPr sz="2000">
                <a:solidFill>
                  <a:srgbClr val="333333"/>
                </a:solidFill>
                <a:latin typeface="Arial" panose="020B0604020202020204" pitchFamily="34" charset="0"/>
                <a:cs typeface="Arial" panose="020B0604020202020204" pitchFamily="34" charset="0"/>
              </a:defRPr>
            </a:lvl4pPr>
            <a:lvl5pPr>
              <a:defRPr sz="2000">
                <a:solidFill>
                  <a:srgbClr val="333333"/>
                </a:solidFill>
                <a:latin typeface="Arial" panose="020B0604020202020204" pitchFamily="34" charset="0"/>
                <a:cs typeface="Arial" panose="020B0604020202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285320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Qua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14B87FD-9558-4793-9ACF-6E4251DCA98D}"/>
              </a:ext>
            </a:extLst>
          </p:cNvPr>
          <p:cNvSpPr/>
          <p:nvPr userDrawn="1"/>
        </p:nvSpPr>
        <p:spPr>
          <a:xfrm>
            <a:off x="0" y="1"/>
            <a:ext cx="9144000" cy="820012"/>
          </a:xfrm>
          <a:prstGeom prst="rect">
            <a:avLst/>
          </a:prstGeom>
          <a:solidFill>
            <a:srgbClr val="2542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8" name="Picture 7" descr="Logo&#10;&#10;Description automatically generated">
            <a:extLst>
              <a:ext uri="{FF2B5EF4-FFF2-40B4-BE49-F238E27FC236}">
                <a16:creationId xmlns:a16="http://schemas.microsoft.com/office/drawing/2014/main" id="{A2FD6892-2268-418A-8CBF-C9C7F9585539}"/>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8402463" y="76437"/>
            <a:ext cx="666021" cy="666513"/>
          </a:xfrm>
          <a:prstGeom prst="rect">
            <a:avLst/>
          </a:prstGeom>
        </p:spPr>
      </p:pic>
      <p:sp>
        <p:nvSpPr>
          <p:cNvPr id="13" name="Slide Number Placeholder 5">
            <a:extLst>
              <a:ext uri="{FF2B5EF4-FFF2-40B4-BE49-F238E27FC236}">
                <a16:creationId xmlns:a16="http://schemas.microsoft.com/office/drawing/2014/main" id="{B66ADE65-0A85-4FB0-A4FD-6B62FEE861DC}"/>
              </a:ext>
            </a:extLst>
          </p:cNvPr>
          <p:cNvSpPr>
            <a:spLocks noGrp="1"/>
          </p:cNvSpPr>
          <p:nvPr>
            <p:ph type="sldNum" sz="quarter" idx="4"/>
          </p:nvPr>
        </p:nvSpPr>
        <p:spPr>
          <a:xfrm>
            <a:off x="7870371" y="6463132"/>
            <a:ext cx="1273629" cy="365125"/>
          </a:xfrm>
          <a:prstGeom prst="rect">
            <a:avLst/>
          </a:prstGeom>
        </p:spPr>
        <p:txBody>
          <a:bodyPr/>
          <a:lstStyle>
            <a:lvl1pPr algn="r">
              <a:defRPr sz="1200">
                <a:solidFill>
                  <a:srgbClr val="717171"/>
                </a:solidFill>
                <a:latin typeface="Arial" panose="020B0604020202020204" pitchFamily="34" charset="0"/>
                <a:cs typeface="Arial" panose="020B0604020202020204" pitchFamily="34" charset="0"/>
              </a:defRPr>
            </a:lvl1pPr>
          </a:lstStyle>
          <a:p>
            <a:fld id="{97B7737E-97AF-4E16-A8AF-4F0F3C9784BD}" type="slidenum">
              <a:rPr lang="en-US" smtClean="0"/>
              <a:pPr/>
              <a:t>‹#›</a:t>
            </a:fld>
            <a:endParaRPr lang="en-US" dirty="0"/>
          </a:p>
        </p:txBody>
      </p:sp>
      <p:sp>
        <p:nvSpPr>
          <p:cNvPr id="14" name="Content Placeholder 2">
            <a:extLst>
              <a:ext uri="{FF2B5EF4-FFF2-40B4-BE49-F238E27FC236}">
                <a16:creationId xmlns:a16="http://schemas.microsoft.com/office/drawing/2014/main" id="{427A0A8E-5951-4BD2-A754-FCFCBD691895}"/>
              </a:ext>
            </a:extLst>
          </p:cNvPr>
          <p:cNvSpPr txBox="1">
            <a:spLocks/>
          </p:cNvSpPr>
          <p:nvPr userDrawn="1"/>
        </p:nvSpPr>
        <p:spPr>
          <a:xfrm>
            <a:off x="239487" y="1619793"/>
            <a:ext cx="8675914" cy="47287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Lato"/>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Lato"/>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589" indent="-228589" defTabSz="914354">
              <a:defRPr/>
            </a:pPr>
            <a:endParaRPr lang="en-US" dirty="0">
              <a:solidFill>
                <a:srgbClr val="333333"/>
              </a:solidFill>
              <a:latin typeface="Arial" panose="020B0604020202020204" pitchFamily="34" charset="0"/>
              <a:cs typeface="Arial" panose="020B0604020202020204" pitchFamily="34" charset="0"/>
            </a:endParaRPr>
          </a:p>
        </p:txBody>
      </p:sp>
      <p:sp>
        <p:nvSpPr>
          <p:cNvPr id="15" name="Content Placeholder 2">
            <a:extLst>
              <a:ext uri="{FF2B5EF4-FFF2-40B4-BE49-F238E27FC236}">
                <a16:creationId xmlns:a16="http://schemas.microsoft.com/office/drawing/2014/main" id="{E71EEF64-E70E-40B3-AE18-9544DA376CC6}"/>
              </a:ext>
            </a:extLst>
          </p:cNvPr>
          <p:cNvSpPr>
            <a:spLocks noGrp="1"/>
          </p:cNvSpPr>
          <p:nvPr>
            <p:ph sz="half" idx="1" hasCustomPrompt="1"/>
          </p:nvPr>
        </p:nvSpPr>
        <p:spPr>
          <a:xfrm>
            <a:off x="229963" y="925456"/>
            <a:ext cx="4162861" cy="2680389"/>
          </a:xfrm>
          <a:prstGeom prst="rect">
            <a:avLst/>
          </a:prstGeom>
        </p:spPr>
        <p:txBody>
          <a:bodyPr/>
          <a:lstStyle>
            <a:lvl1pPr>
              <a:defRPr sz="2800">
                <a:solidFill>
                  <a:srgbClr val="333333"/>
                </a:solidFill>
                <a:latin typeface="Arial" panose="020B0604020202020204" pitchFamily="34" charset="0"/>
                <a:cs typeface="Arial" panose="020B0604020202020204" pitchFamily="34" charset="0"/>
              </a:defRPr>
            </a:lvl1pPr>
            <a:lvl2pPr>
              <a:defRPr sz="2400">
                <a:solidFill>
                  <a:srgbClr val="333333"/>
                </a:solidFill>
                <a:latin typeface="Arial" panose="020B0604020202020204" pitchFamily="34" charset="0"/>
                <a:cs typeface="Arial" panose="020B0604020202020204" pitchFamily="34" charset="0"/>
              </a:defRPr>
            </a:lvl2pPr>
            <a:lvl3pPr>
              <a:defRPr sz="2000">
                <a:solidFill>
                  <a:srgbClr val="333333"/>
                </a:solidFill>
                <a:latin typeface="Arial" panose="020B0604020202020204" pitchFamily="34" charset="0"/>
                <a:cs typeface="Arial" panose="020B0604020202020204" pitchFamily="34" charset="0"/>
              </a:defRPr>
            </a:lvl3pPr>
            <a:lvl4pPr>
              <a:defRPr sz="1800">
                <a:solidFill>
                  <a:srgbClr val="333333"/>
                </a:solidFill>
                <a:latin typeface="Arial" panose="020B0604020202020204" pitchFamily="34" charset="0"/>
                <a:cs typeface="Arial" panose="020B0604020202020204" pitchFamily="34" charset="0"/>
              </a:defRPr>
            </a:lvl4pPr>
            <a:lvl5pPr>
              <a:defRPr sz="1800">
                <a:solidFill>
                  <a:srgbClr val="333333"/>
                </a:solidFill>
                <a:latin typeface="Arial" panose="020B0604020202020204" pitchFamily="34" charset="0"/>
                <a:cs typeface="Arial" panose="020B0604020202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ext Placeholder 8">
            <a:extLst>
              <a:ext uri="{FF2B5EF4-FFF2-40B4-BE49-F238E27FC236}">
                <a16:creationId xmlns:a16="http://schemas.microsoft.com/office/drawing/2014/main" id="{534F1512-26F3-4CF3-AE38-5B7B75B1E6AD}"/>
              </a:ext>
            </a:extLst>
          </p:cNvPr>
          <p:cNvSpPr>
            <a:spLocks noGrp="1"/>
          </p:cNvSpPr>
          <p:nvPr>
            <p:ph type="body" sz="quarter" idx="12"/>
          </p:nvPr>
        </p:nvSpPr>
        <p:spPr>
          <a:xfrm>
            <a:off x="239259" y="127493"/>
            <a:ext cx="7631112" cy="598942"/>
          </a:xfrm>
          <a:prstGeom prst="rect">
            <a:avLst/>
          </a:prstGeom>
        </p:spPr>
        <p:txBody>
          <a:bodyPr/>
          <a:lstStyle>
            <a:lvl1pPr marL="0" indent="0">
              <a:buNone/>
              <a:defRPr sz="3600">
                <a:solidFill>
                  <a:schemeClr val="bg1"/>
                </a:solidFill>
                <a:latin typeface="Arial" panose="020B0604020202020204" pitchFamily="34" charset="0"/>
                <a:cs typeface="Arial" panose="020B0604020202020204" pitchFamily="34" charset="0"/>
              </a:defRPr>
            </a:lvl1pPr>
            <a:lvl2pPr marL="457200" indent="0">
              <a:buNone/>
              <a:defRPr/>
            </a:lvl2pPr>
          </a:lstStyle>
          <a:p>
            <a:pPr lvl="0"/>
            <a:r>
              <a:rPr lang="en-US"/>
              <a:t>Click to edit Master text styles</a:t>
            </a:r>
          </a:p>
        </p:txBody>
      </p:sp>
      <p:sp>
        <p:nvSpPr>
          <p:cNvPr id="17" name="Text Placeholder 8">
            <a:extLst>
              <a:ext uri="{FF2B5EF4-FFF2-40B4-BE49-F238E27FC236}">
                <a16:creationId xmlns:a16="http://schemas.microsoft.com/office/drawing/2014/main" id="{EE596AB6-B06B-44D9-86B3-4A582347EC67}"/>
              </a:ext>
            </a:extLst>
          </p:cNvPr>
          <p:cNvSpPr>
            <a:spLocks noGrp="1"/>
          </p:cNvSpPr>
          <p:nvPr>
            <p:ph type="body" sz="quarter" idx="13"/>
          </p:nvPr>
        </p:nvSpPr>
        <p:spPr>
          <a:xfrm>
            <a:off x="282617" y="582380"/>
            <a:ext cx="7587754" cy="325842"/>
          </a:xfrm>
          <a:prstGeom prst="rect">
            <a:avLst/>
          </a:prstGeom>
        </p:spPr>
        <p:txBody>
          <a:bodyPr/>
          <a:lstStyle>
            <a:lvl1pPr marL="0" indent="0">
              <a:buNone/>
              <a:defRPr sz="1400" i="0">
                <a:solidFill>
                  <a:schemeClr val="bg1"/>
                </a:solidFill>
                <a:latin typeface="Arial" panose="020B0604020202020204" pitchFamily="34" charset="0"/>
                <a:cs typeface="Arial" panose="020B0604020202020204" pitchFamily="34" charset="0"/>
              </a:defRPr>
            </a:lvl1pPr>
            <a:lvl2pPr marL="457200" indent="0">
              <a:buNone/>
              <a:defRPr/>
            </a:lvl2pPr>
          </a:lstStyle>
          <a:p>
            <a:pPr lvl="0"/>
            <a:r>
              <a:rPr lang="en-US"/>
              <a:t>Click to edit Master text styles</a:t>
            </a:r>
          </a:p>
        </p:txBody>
      </p:sp>
      <p:sp>
        <p:nvSpPr>
          <p:cNvPr id="19" name="Content Placeholder 2">
            <a:extLst>
              <a:ext uri="{FF2B5EF4-FFF2-40B4-BE49-F238E27FC236}">
                <a16:creationId xmlns:a16="http://schemas.microsoft.com/office/drawing/2014/main" id="{472EC43D-CF57-4338-993A-4274EEAD270A}"/>
              </a:ext>
            </a:extLst>
          </p:cNvPr>
          <p:cNvSpPr>
            <a:spLocks noGrp="1"/>
          </p:cNvSpPr>
          <p:nvPr>
            <p:ph sz="half" idx="14" hasCustomPrompt="1"/>
          </p:nvPr>
        </p:nvSpPr>
        <p:spPr>
          <a:xfrm>
            <a:off x="4748012" y="928007"/>
            <a:ext cx="4162861" cy="2680389"/>
          </a:xfrm>
          <a:prstGeom prst="rect">
            <a:avLst/>
          </a:prstGeom>
        </p:spPr>
        <p:txBody>
          <a:bodyPr/>
          <a:lstStyle>
            <a:lvl1pPr>
              <a:defRPr sz="2800">
                <a:solidFill>
                  <a:srgbClr val="333333"/>
                </a:solidFill>
                <a:latin typeface="Arial" panose="020B0604020202020204" pitchFamily="34" charset="0"/>
                <a:cs typeface="Arial" panose="020B0604020202020204" pitchFamily="34" charset="0"/>
              </a:defRPr>
            </a:lvl1pPr>
            <a:lvl2pPr>
              <a:defRPr sz="2400">
                <a:solidFill>
                  <a:srgbClr val="333333"/>
                </a:solidFill>
                <a:latin typeface="Arial" panose="020B0604020202020204" pitchFamily="34" charset="0"/>
                <a:cs typeface="Arial" panose="020B0604020202020204" pitchFamily="34" charset="0"/>
              </a:defRPr>
            </a:lvl2pPr>
            <a:lvl3pPr>
              <a:defRPr sz="2000">
                <a:solidFill>
                  <a:srgbClr val="333333"/>
                </a:solidFill>
                <a:latin typeface="Arial" panose="020B0604020202020204" pitchFamily="34" charset="0"/>
                <a:cs typeface="Arial" panose="020B0604020202020204" pitchFamily="34" charset="0"/>
              </a:defRPr>
            </a:lvl3pPr>
            <a:lvl4pPr>
              <a:defRPr sz="1800">
                <a:solidFill>
                  <a:srgbClr val="333333"/>
                </a:solidFill>
                <a:latin typeface="Arial" panose="020B0604020202020204" pitchFamily="34" charset="0"/>
                <a:cs typeface="Arial" panose="020B0604020202020204" pitchFamily="34" charset="0"/>
              </a:defRPr>
            </a:lvl4pPr>
            <a:lvl5pPr>
              <a:defRPr sz="1800">
                <a:solidFill>
                  <a:srgbClr val="333333"/>
                </a:solidFill>
                <a:latin typeface="Arial" panose="020B0604020202020204" pitchFamily="34" charset="0"/>
                <a:cs typeface="Arial" panose="020B0604020202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Content Placeholder 2">
            <a:extLst>
              <a:ext uri="{FF2B5EF4-FFF2-40B4-BE49-F238E27FC236}">
                <a16:creationId xmlns:a16="http://schemas.microsoft.com/office/drawing/2014/main" id="{0CBDD156-47B6-4D84-BC31-CB5FB0AF772C}"/>
              </a:ext>
            </a:extLst>
          </p:cNvPr>
          <p:cNvSpPr>
            <a:spLocks noGrp="1"/>
          </p:cNvSpPr>
          <p:nvPr>
            <p:ph sz="half" idx="15" hasCustomPrompt="1"/>
          </p:nvPr>
        </p:nvSpPr>
        <p:spPr>
          <a:xfrm>
            <a:off x="230980" y="3778159"/>
            <a:ext cx="4162861" cy="2680389"/>
          </a:xfrm>
          <a:prstGeom prst="rect">
            <a:avLst/>
          </a:prstGeom>
        </p:spPr>
        <p:txBody>
          <a:bodyPr/>
          <a:lstStyle>
            <a:lvl1pPr>
              <a:defRPr sz="2800">
                <a:solidFill>
                  <a:srgbClr val="333333"/>
                </a:solidFill>
                <a:latin typeface="Arial" panose="020B0604020202020204" pitchFamily="34" charset="0"/>
                <a:cs typeface="Arial" panose="020B0604020202020204" pitchFamily="34" charset="0"/>
              </a:defRPr>
            </a:lvl1pPr>
            <a:lvl2pPr>
              <a:defRPr sz="2400">
                <a:solidFill>
                  <a:srgbClr val="333333"/>
                </a:solidFill>
                <a:latin typeface="Arial" panose="020B0604020202020204" pitchFamily="34" charset="0"/>
                <a:cs typeface="Arial" panose="020B0604020202020204" pitchFamily="34" charset="0"/>
              </a:defRPr>
            </a:lvl2pPr>
            <a:lvl3pPr>
              <a:defRPr sz="2000">
                <a:solidFill>
                  <a:srgbClr val="333333"/>
                </a:solidFill>
                <a:latin typeface="Arial" panose="020B0604020202020204" pitchFamily="34" charset="0"/>
                <a:cs typeface="Arial" panose="020B0604020202020204" pitchFamily="34" charset="0"/>
              </a:defRPr>
            </a:lvl3pPr>
            <a:lvl4pPr>
              <a:defRPr sz="1800">
                <a:solidFill>
                  <a:srgbClr val="333333"/>
                </a:solidFill>
                <a:latin typeface="Arial" panose="020B0604020202020204" pitchFamily="34" charset="0"/>
                <a:cs typeface="Arial" panose="020B0604020202020204" pitchFamily="34" charset="0"/>
              </a:defRPr>
            </a:lvl4pPr>
            <a:lvl5pPr>
              <a:defRPr sz="1800">
                <a:solidFill>
                  <a:srgbClr val="333333"/>
                </a:solidFill>
                <a:latin typeface="Arial" panose="020B0604020202020204" pitchFamily="34" charset="0"/>
                <a:cs typeface="Arial" panose="020B0604020202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Content Placeholder 2">
            <a:extLst>
              <a:ext uri="{FF2B5EF4-FFF2-40B4-BE49-F238E27FC236}">
                <a16:creationId xmlns:a16="http://schemas.microsoft.com/office/drawing/2014/main" id="{FA446C14-1E65-46CF-B4E1-8E6AE4400ED4}"/>
              </a:ext>
            </a:extLst>
          </p:cNvPr>
          <p:cNvSpPr>
            <a:spLocks noGrp="1"/>
          </p:cNvSpPr>
          <p:nvPr>
            <p:ph sz="half" idx="16" hasCustomPrompt="1"/>
          </p:nvPr>
        </p:nvSpPr>
        <p:spPr>
          <a:xfrm>
            <a:off x="4748013" y="3778159"/>
            <a:ext cx="4162861" cy="2680389"/>
          </a:xfrm>
          <a:prstGeom prst="rect">
            <a:avLst/>
          </a:prstGeom>
        </p:spPr>
        <p:txBody>
          <a:bodyPr/>
          <a:lstStyle>
            <a:lvl1pPr>
              <a:defRPr sz="2800">
                <a:solidFill>
                  <a:srgbClr val="333333"/>
                </a:solidFill>
                <a:latin typeface="Arial" panose="020B0604020202020204" pitchFamily="34" charset="0"/>
                <a:cs typeface="Arial" panose="020B0604020202020204" pitchFamily="34" charset="0"/>
              </a:defRPr>
            </a:lvl1pPr>
            <a:lvl2pPr>
              <a:defRPr sz="2400">
                <a:solidFill>
                  <a:srgbClr val="333333"/>
                </a:solidFill>
                <a:latin typeface="Arial" panose="020B0604020202020204" pitchFamily="34" charset="0"/>
                <a:cs typeface="Arial" panose="020B0604020202020204" pitchFamily="34" charset="0"/>
              </a:defRPr>
            </a:lvl2pPr>
            <a:lvl3pPr>
              <a:defRPr sz="2000">
                <a:solidFill>
                  <a:srgbClr val="333333"/>
                </a:solidFill>
                <a:latin typeface="Arial" panose="020B0604020202020204" pitchFamily="34" charset="0"/>
                <a:cs typeface="Arial" panose="020B0604020202020204" pitchFamily="34" charset="0"/>
              </a:defRPr>
            </a:lvl3pPr>
            <a:lvl4pPr>
              <a:defRPr sz="1800">
                <a:solidFill>
                  <a:srgbClr val="333333"/>
                </a:solidFill>
                <a:latin typeface="Arial" panose="020B0604020202020204" pitchFamily="34" charset="0"/>
                <a:cs typeface="Arial" panose="020B0604020202020204" pitchFamily="34" charset="0"/>
              </a:defRPr>
            </a:lvl4pPr>
            <a:lvl5pPr>
              <a:defRPr sz="1800">
                <a:solidFill>
                  <a:srgbClr val="333333"/>
                </a:solidFill>
                <a:latin typeface="Arial" panose="020B0604020202020204" pitchFamily="34" charset="0"/>
                <a:cs typeface="Arial" panose="020B0604020202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3" name="Straight Connector 2">
            <a:extLst>
              <a:ext uri="{FF2B5EF4-FFF2-40B4-BE49-F238E27FC236}">
                <a16:creationId xmlns:a16="http://schemas.microsoft.com/office/drawing/2014/main" id="{B9D9FAC8-E8E2-43D3-8FCF-F17CE4E20489}"/>
              </a:ext>
            </a:extLst>
          </p:cNvPr>
          <p:cNvCxnSpPr>
            <a:cxnSpLocks/>
          </p:cNvCxnSpPr>
          <p:nvPr userDrawn="1"/>
        </p:nvCxnSpPr>
        <p:spPr>
          <a:xfrm flipH="1" flipV="1">
            <a:off x="4572000" y="924223"/>
            <a:ext cx="5444" cy="5534147"/>
          </a:xfrm>
          <a:prstGeom prst="line">
            <a:avLst/>
          </a:prstGeom>
          <a:ln w="158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9247E04-5DB9-4A43-88BE-4F566CCF762C}"/>
              </a:ext>
            </a:extLst>
          </p:cNvPr>
          <p:cNvCxnSpPr>
            <a:cxnSpLocks/>
          </p:cNvCxnSpPr>
          <p:nvPr userDrawn="1"/>
        </p:nvCxnSpPr>
        <p:spPr>
          <a:xfrm>
            <a:off x="228599" y="3693953"/>
            <a:ext cx="8682275" cy="0"/>
          </a:xfrm>
          <a:prstGeom prst="line">
            <a:avLst/>
          </a:prstGeom>
          <a:ln w="1587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150199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14B87FD-9558-4793-9ACF-6E4251DCA98D}"/>
              </a:ext>
            </a:extLst>
          </p:cNvPr>
          <p:cNvSpPr/>
          <p:nvPr userDrawn="1"/>
        </p:nvSpPr>
        <p:spPr>
          <a:xfrm>
            <a:off x="0" y="1"/>
            <a:ext cx="9144000" cy="820012"/>
          </a:xfrm>
          <a:prstGeom prst="rect">
            <a:avLst/>
          </a:prstGeom>
          <a:solidFill>
            <a:srgbClr val="2542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8" name="Picture 7" descr="Logo&#10;&#10;Description automatically generated">
            <a:extLst>
              <a:ext uri="{FF2B5EF4-FFF2-40B4-BE49-F238E27FC236}">
                <a16:creationId xmlns:a16="http://schemas.microsoft.com/office/drawing/2014/main" id="{A2FD6892-2268-418A-8CBF-C9C7F9585539}"/>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8402463" y="76437"/>
            <a:ext cx="666021" cy="666513"/>
          </a:xfrm>
          <a:prstGeom prst="rect">
            <a:avLst/>
          </a:prstGeom>
        </p:spPr>
      </p:pic>
      <p:sp>
        <p:nvSpPr>
          <p:cNvPr id="13" name="Slide Number Placeholder 5">
            <a:extLst>
              <a:ext uri="{FF2B5EF4-FFF2-40B4-BE49-F238E27FC236}">
                <a16:creationId xmlns:a16="http://schemas.microsoft.com/office/drawing/2014/main" id="{B66ADE65-0A85-4FB0-A4FD-6B62FEE861DC}"/>
              </a:ext>
            </a:extLst>
          </p:cNvPr>
          <p:cNvSpPr>
            <a:spLocks noGrp="1"/>
          </p:cNvSpPr>
          <p:nvPr>
            <p:ph type="sldNum" sz="quarter" idx="4"/>
          </p:nvPr>
        </p:nvSpPr>
        <p:spPr>
          <a:xfrm>
            <a:off x="7870371" y="6458370"/>
            <a:ext cx="1273629" cy="365125"/>
          </a:xfrm>
          <a:prstGeom prst="rect">
            <a:avLst/>
          </a:prstGeom>
        </p:spPr>
        <p:txBody>
          <a:bodyPr/>
          <a:lstStyle>
            <a:lvl1pPr algn="r">
              <a:defRPr sz="1200">
                <a:solidFill>
                  <a:srgbClr val="717171"/>
                </a:solidFill>
                <a:latin typeface="Arial" panose="020B0604020202020204" pitchFamily="34" charset="0"/>
                <a:cs typeface="Arial" panose="020B0604020202020204" pitchFamily="34" charset="0"/>
              </a:defRPr>
            </a:lvl1pPr>
          </a:lstStyle>
          <a:p>
            <a:fld id="{97B7737E-97AF-4E16-A8AF-4F0F3C9784BD}" type="slidenum">
              <a:rPr lang="en-US" smtClean="0"/>
              <a:pPr/>
              <a:t>‹#›</a:t>
            </a:fld>
            <a:endParaRPr lang="en-US" dirty="0"/>
          </a:p>
        </p:txBody>
      </p:sp>
      <p:sp>
        <p:nvSpPr>
          <p:cNvPr id="14" name="Content Placeholder 2">
            <a:extLst>
              <a:ext uri="{FF2B5EF4-FFF2-40B4-BE49-F238E27FC236}">
                <a16:creationId xmlns:a16="http://schemas.microsoft.com/office/drawing/2014/main" id="{427A0A8E-5951-4BD2-A754-FCFCBD691895}"/>
              </a:ext>
            </a:extLst>
          </p:cNvPr>
          <p:cNvSpPr txBox="1">
            <a:spLocks/>
          </p:cNvSpPr>
          <p:nvPr userDrawn="1"/>
        </p:nvSpPr>
        <p:spPr>
          <a:xfrm>
            <a:off x="239487" y="1619793"/>
            <a:ext cx="8675914" cy="47287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Lato"/>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Lato"/>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589" indent="-228589" defTabSz="914354">
              <a:defRPr/>
            </a:pPr>
            <a:endParaRPr lang="en-US" dirty="0">
              <a:solidFill>
                <a:srgbClr val="333333"/>
              </a:solidFill>
              <a:latin typeface="Arial" panose="020B0604020202020204" pitchFamily="34" charset="0"/>
              <a:cs typeface="Arial" panose="020B0604020202020204" pitchFamily="34" charset="0"/>
            </a:endParaRPr>
          </a:p>
        </p:txBody>
      </p:sp>
      <p:sp>
        <p:nvSpPr>
          <p:cNvPr id="16" name="Text Placeholder 8">
            <a:extLst>
              <a:ext uri="{FF2B5EF4-FFF2-40B4-BE49-F238E27FC236}">
                <a16:creationId xmlns:a16="http://schemas.microsoft.com/office/drawing/2014/main" id="{534F1512-26F3-4CF3-AE38-5B7B75B1E6AD}"/>
              </a:ext>
            </a:extLst>
          </p:cNvPr>
          <p:cNvSpPr>
            <a:spLocks noGrp="1"/>
          </p:cNvSpPr>
          <p:nvPr>
            <p:ph type="body" sz="quarter" idx="12"/>
          </p:nvPr>
        </p:nvSpPr>
        <p:spPr>
          <a:xfrm>
            <a:off x="239259" y="127493"/>
            <a:ext cx="7631112" cy="598942"/>
          </a:xfrm>
          <a:prstGeom prst="rect">
            <a:avLst/>
          </a:prstGeom>
        </p:spPr>
        <p:txBody>
          <a:bodyPr/>
          <a:lstStyle>
            <a:lvl1pPr marL="0" indent="0">
              <a:buNone/>
              <a:defRPr sz="3600">
                <a:solidFill>
                  <a:schemeClr val="bg1"/>
                </a:solidFill>
                <a:latin typeface="Arial" panose="020B0604020202020204" pitchFamily="34" charset="0"/>
                <a:cs typeface="Arial" panose="020B0604020202020204" pitchFamily="34" charset="0"/>
              </a:defRPr>
            </a:lvl1pPr>
            <a:lvl2pPr marL="457200" indent="0">
              <a:buNone/>
              <a:defRPr/>
            </a:lvl2pPr>
          </a:lstStyle>
          <a:p>
            <a:pPr lvl="0"/>
            <a:r>
              <a:rPr lang="en-US"/>
              <a:t>Click to edit Master text styles</a:t>
            </a:r>
          </a:p>
        </p:txBody>
      </p:sp>
      <p:sp>
        <p:nvSpPr>
          <p:cNvPr id="17" name="Text Placeholder 8">
            <a:extLst>
              <a:ext uri="{FF2B5EF4-FFF2-40B4-BE49-F238E27FC236}">
                <a16:creationId xmlns:a16="http://schemas.microsoft.com/office/drawing/2014/main" id="{EE596AB6-B06B-44D9-86B3-4A582347EC67}"/>
              </a:ext>
            </a:extLst>
          </p:cNvPr>
          <p:cNvSpPr>
            <a:spLocks noGrp="1"/>
          </p:cNvSpPr>
          <p:nvPr>
            <p:ph type="body" sz="quarter" idx="13"/>
          </p:nvPr>
        </p:nvSpPr>
        <p:spPr>
          <a:xfrm>
            <a:off x="282617" y="582380"/>
            <a:ext cx="7587754" cy="325842"/>
          </a:xfrm>
          <a:prstGeom prst="rect">
            <a:avLst/>
          </a:prstGeom>
        </p:spPr>
        <p:txBody>
          <a:bodyPr/>
          <a:lstStyle>
            <a:lvl1pPr marL="0" indent="0">
              <a:buNone/>
              <a:defRPr sz="1400" i="0">
                <a:solidFill>
                  <a:schemeClr val="bg1"/>
                </a:solidFill>
                <a:latin typeface="Arial" panose="020B0604020202020204" pitchFamily="34" charset="0"/>
                <a:cs typeface="Arial" panose="020B0604020202020204" pitchFamily="34" charset="0"/>
              </a:defRPr>
            </a:lvl1pPr>
            <a:lvl2pPr marL="457200" indent="0">
              <a:buNone/>
              <a:defRPr/>
            </a:lvl2pPr>
          </a:lstStyle>
          <a:p>
            <a:pPr lvl="0"/>
            <a:r>
              <a:rPr lang="en-US"/>
              <a:t>Click to edit Master text styles</a:t>
            </a:r>
          </a:p>
        </p:txBody>
      </p:sp>
      <p:sp>
        <p:nvSpPr>
          <p:cNvPr id="3" name="Chart Placeholder 2">
            <a:extLst>
              <a:ext uri="{FF2B5EF4-FFF2-40B4-BE49-F238E27FC236}">
                <a16:creationId xmlns:a16="http://schemas.microsoft.com/office/drawing/2014/main" id="{F98AE137-6100-48EE-8247-B0CFFEF8A1C5}"/>
              </a:ext>
            </a:extLst>
          </p:cNvPr>
          <p:cNvSpPr>
            <a:spLocks noGrp="1"/>
          </p:cNvSpPr>
          <p:nvPr>
            <p:ph type="chart" sz="quarter" idx="14"/>
          </p:nvPr>
        </p:nvSpPr>
        <p:spPr>
          <a:xfrm>
            <a:off x="239713" y="1087439"/>
            <a:ext cx="8664575" cy="4728756"/>
          </a:xfrm>
          <a:prstGeom prst="rect">
            <a:avLst/>
          </a:prstGeom>
        </p:spPr>
        <p:txBody>
          <a:bodyPr/>
          <a:lstStyle>
            <a:lvl1pPr>
              <a:defRPr>
                <a:latin typeface="Arial" panose="020B0604020202020204" pitchFamily="34" charset="0"/>
                <a:cs typeface="Arial" panose="020B0604020202020204" pitchFamily="34" charset="0"/>
              </a:defRPr>
            </a:lvl1pPr>
          </a:lstStyle>
          <a:p>
            <a:r>
              <a:rPr lang="en-US" dirty="0"/>
              <a:t>Click icon to add chart</a:t>
            </a:r>
          </a:p>
        </p:txBody>
      </p:sp>
      <p:sp>
        <p:nvSpPr>
          <p:cNvPr id="19" name="Text Placeholder 5">
            <a:extLst>
              <a:ext uri="{FF2B5EF4-FFF2-40B4-BE49-F238E27FC236}">
                <a16:creationId xmlns:a16="http://schemas.microsoft.com/office/drawing/2014/main" id="{E70E3727-9146-4C4C-8018-F39874897CB9}"/>
              </a:ext>
            </a:extLst>
          </p:cNvPr>
          <p:cNvSpPr>
            <a:spLocks noGrp="1"/>
          </p:cNvSpPr>
          <p:nvPr>
            <p:ph type="body" sz="quarter" idx="15" hasCustomPrompt="1"/>
          </p:nvPr>
        </p:nvSpPr>
        <p:spPr>
          <a:xfrm>
            <a:off x="239713" y="5830888"/>
            <a:ext cx="8664575" cy="444500"/>
          </a:xfrm>
          <a:prstGeom prst="rect">
            <a:avLst/>
          </a:prstGeom>
        </p:spPr>
        <p:txBody>
          <a:bodyPr/>
          <a:lstStyle>
            <a:lvl1pPr marL="0" indent="0" algn="ctr">
              <a:buNone/>
              <a:defRPr sz="2400">
                <a:latin typeface="Arial" panose="020B0604020202020204" pitchFamily="34" charset="0"/>
                <a:cs typeface="Arial" panose="020B0604020202020204" pitchFamily="34" charset="0"/>
              </a:defRPr>
            </a:lvl1pPr>
          </a:lstStyle>
          <a:p>
            <a:pPr lvl="0"/>
            <a:r>
              <a:rPr lang="en-US" dirty="0"/>
              <a:t>Caption</a:t>
            </a:r>
          </a:p>
        </p:txBody>
      </p:sp>
    </p:spTree>
    <p:extLst>
      <p:ext uri="{BB962C8B-B14F-4D97-AF65-F5344CB8AC3E}">
        <p14:creationId xmlns:p14="http://schemas.microsoft.com/office/powerpoint/2010/main" val="155971658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14B87FD-9558-4793-9ACF-6E4251DCA98D}"/>
              </a:ext>
            </a:extLst>
          </p:cNvPr>
          <p:cNvSpPr/>
          <p:nvPr userDrawn="1"/>
        </p:nvSpPr>
        <p:spPr>
          <a:xfrm>
            <a:off x="0" y="1"/>
            <a:ext cx="9144000" cy="820012"/>
          </a:xfrm>
          <a:prstGeom prst="rect">
            <a:avLst/>
          </a:prstGeom>
          <a:solidFill>
            <a:srgbClr val="2542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8" name="Picture 7" descr="Logo&#10;&#10;Description automatically generated">
            <a:extLst>
              <a:ext uri="{FF2B5EF4-FFF2-40B4-BE49-F238E27FC236}">
                <a16:creationId xmlns:a16="http://schemas.microsoft.com/office/drawing/2014/main" id="{A2FD6892-2268-418A-8CBF-C9C7F9585539}"/>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8402463" y="76437"/>
            <a:ext cx="666021" cy="666513"/>
          </a:xfrm>
          <a:prstGeom prst="rect">
            <a:avLst/>
          </a:prstGeom>
        </p:spPr>
      </p:pic>
      <p:sp>
        <p:nvSpPr>
          <p:cNvPr id="13" name="Slide Number Placeholder 5">
            <a:extLst>
              <a:ext uri="{FF2B5EF4-FFF2-40B4-BE49-F238E27FC236}">
                <a16:creationId xmlns:a16="http://schemas.microsoft.com/office/drawing/2014/main" id="{B66ADE65-0A85-4FB0-A4FD-6B62FEE861DC}"/>
              </a:ext>
            </a:extLst>
          </p:cNvPr>
          <p:cNvSpPr>
            <a:spLocks noGrp="1"/>
          </p:cNvSpPr>
          <p:nvPr>
            <p:ph type="sldNum" sz="quarter" idx="4"/>
          </p:nvPr>
        </p:nvSpPr>
        <p:spPr>
          <a:xfrm>
            <a:off x="7870371" y="6458370"/>
            <a:ext cx="1273629" cy="365125"/>
          </a:xfrm>
          <a:prstGeom prst="rect">
            <a:avLst/>
          </a:prstGeom>
        </p:spPr>
        <p:txBody>
          <a:bodyPr/>
          <a:lstStyle>
            <a:lvl1pPr algn="r">
              <a:defRPr sz="1200">
                <a:solidFill>
                  <a:srgbClr val="717171"/>
                </a:solidFill>
                <a:latin typeface="Arial" panose="020B0604020202020204" pitchFamily="34" charset="0"/>
                <a:cs typeface="Arial" panose="020B0604020202020204" pitchFamily="34" charset="0"/>
              </a:defRPr>
            </a:lvl1pPr>
          </a:lstStyle>
          <a:p>
            <a:fld id="{97B7737E-97AF-4E16-A8AF-4F0F3C9784BD}" type="slidenum">
              <a:rPr lang="en-US" smtClean="0"/>
              <a:pPr/>
              <a:t>‹#›</a:t>
            </a:fld>
            <a:endParaRPr lang="en-US" dirty="0"/>
          </a:p>
        </p:txBody>
      </p:sp>
      <p:sp>
        <p:nvSpPr>
          <p:cNvPr id="14" name="Content Placeholder 2">
            <a:extLst>
              <a:ext uri="{FF2B5EF4-FFF2-40B4-BE49-F238E27FC236}">
                <a16:creationId xmlns:a16="http://schemas.microsoft.com/office/drawing/2014/main" id="{427A0A8E-5951-4BD2-A754-FCFCBD691895}"/>
              </a:ext>
            </a:extLst>
          </p:cNvPr>
          <p:cNvSpPr txBox="1">
            <a:spLocks/>
          </p:cNvSpPr>
          <p:nvPr userDrawn="1"/>
        </p:nvSpPr>
        <p:spPr>
          <a:xfrm>
            <a:off x="239487" y="1619793"/>
            <a:ext cx="8675914" cy="47287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Lato"/>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Lato"/>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589" indent="-228589" defTabSz="914354">
              <a:defRPr/>
            </a:pPr>
            <a:endParaRPr lang="en-US" dirty="0">
              <a:solidFill>
                <a:srgbClr val="333333"/>
              </a:solidFill>
              <a:latin typeface="Arial" panose="020B0604020202020204" pitchFamily="34" charset="0"/>
              <a:cs typeface="Arial" panose="020B0604020202020204" pitchFamily="34" charset="0"/>
            </a:endParaRPr>
          </a:p>
        </p:txBody>
      </p:sp>
      <p:sp>
        <p:nvSpPr>
          <p:cNvPr id="16" name="Text Placeholder 8">
            <a:extLst>
              <a:ext uri="{FF2B5EF4-FFF2-40B4-BE49-F238E27FC236}">
                <a16:creationId xmlns:a16="http://schemas.microsoft.com/office/drawing/2014/main" id="{534F1512-26F3-4CF3-AE38-5B7B75B1E6AD}"/>
              </a:ext>
            </a:extLst>
          </p:cNvPr>
          <p:cNvSpPr>
            <a:spLocks noGrp="1"/>
          </p:cNvSpPr>
          <p:nvPr>
            <p:ph type="body" sz="quarter" idx="12"/>
          </p:nvPr>
        </p:nvSpPr>
        <p:spPr>
          <a:xfrm>
            <a:off x="239259" y="127493"/>
            <a:ext cx="7631112" cy="598942"/>
          </a:xfrm>
          <a:prstGeom prst="rect">
            <a:avLst/>
          </a:prstGeom>
        </p:spPr>
        <p:txBody>
          <a:bodyPr/>
          <a:lstStyle>
            <a:lvl1pPr marL="0" indent="0">
              <a:buNone/>
              <a:defRPr sz="3600">
                <a:solidFill>
                  <a:schemeClr val="bg1"/>
                </a:solidFill>
                <a:latin typeface="Arial" panose="020B0604020202020204" pitchFamily="34" charset="0"/>
                <a:cs typeface="Arial" panose="020B0604020202020204" pitchFamily="34" charset="0"/>
              </a:defRPr>
            </a:lvl1pPr>
            <a:lvl2pPr marL="457200" indent="0">
              <a:buNone/>
              <a:defRPr/>
            </a:lvl2pPr>
          </a:lstStyle>
          <a:p>
            <a:pPr lvl="0"/>
            <a:r>
              <a:rPr lang="en-US"/>
              <a:t>Click to edit Master text styles</a:t>
            </a:r>
          </a:p>
        </p:txBody>
      </p:sp>
      <p:sp>
        <p:nvSpPr>
          <p:cNvPr id="17" name="Text Placeholder 8">
            <a:extLst>
              <a:ext uri="{FF2B5EF4-FFF2-40B4-BE49-F238E27FC236}">
                <a16:creationId xmlns:a16="http://schemas.microsoft.com/office/drawing/2014/main" id="{EE596AB6-B06B-44D9-86B3-4A582347EC67}"/>
              </a:ext>
            </a:extLst>
          </p:cNvPr>
          <p:cNvSpPr>
            <a:spLocks noGrp="1"/>
          </p:cNvSpPr>
          <p:nvPr>
            <p:ph type="body" sz="quarter" idx="13"/>
          </p:nvPr>
        </p:nvSpPr>
        <p:spPr>
          <a:xfrm>
            <a:off x="282617" y="582380"/>
            <a:ext cx="7587754" cy="325842"/>
          </a:xfrm>
          <a:prstGeom prst="rect">
            <a:avLst/>
          </a:prstGeom>
        </p:spPr>
        <p:txBody>
          <a:bodyPr/>
          <a:lstStyle>
            <a:lvl1pPr marL="0" indent="0">
              <a:buNone/>
              <a:defRPr sz="1400" i="0">
                <a:solidFill>
                  <a:schemeClr val="bg1"/>
                </a:solidFill>
                <a:latin typeface="Arial" panose="020B0604020202020204" pitchFamily="34" charset="0"/>
                <a:cs typeface="Arial" panose="020B0604020202020204" pitchFamily="34" charset="0"/>
              </a:defRPr>
            </a:lvl1pPr>
            <a:lvl2pPr marL="457200" indent="0">
              <a:buNone/>
              <a:defRPr/>
            </a:lvl2pPr>
          </a:lstStyle>
          <a:p>
            <a:pPr lvl="0"/>
            <a:r>
              <a:rPr lang="en-US"/>
              <a:t>Click to edit Master text styles</a:t>
            </a:r>
          </a:p>
        </p:txBody>
      </p:sp>
      <p:sp>
        <p:nvSpPr>
          <p:cNvPr id="4" name="Picture Placeholder 3">
            <a:extLst>
              <a:ext uri="{FF2B5EF4-FFF2-40B4-BE49-F238E27FC236}">
                <a16:creationId xmlns:a16="http://schemas.microsoft.com/office/drawing/2014/main" id="{013F79EB-650E-4046-B743-0CB86EEAA894}"/>
              </a:ext>
            </a:extLst>
          </p:cNvPr>
          <p:cNvSpPr>
            <a:spLocks noGrp="1"/>
          </p:cNvSpPr>
          <p:nvPr>
            <p:ph type="pic" sz="quarter" idx="14"/>
          </p:nvPr>
        </p:nvSpPr>
        <p:spPr>
          <a:xfrm>
            <a:off x="239713" y="1017588"/>
            <a:ext cx="8664575" cy="4813299"/>
          </a:xfrm>
          <a:prstGeom prst="rect">
            <a:avLst/>
          </a:prstGeom>
        </p:spPr>
        <p:txBody>
          <a:bodyPr/>
          <a:lstStyle>
            <a:lvl1pPr>
              <a:defRPr>
                <a:latin typeface="Arial" panose="020B0604020202020204" pitchFamily="34" charset="0"/>
                <a:cs typeface="Arial" panose="020B0604020202020204" pitchFamily="34" charset="0"/>
              </a:defRPr>
            </a:lvl1pPr>
          </a:lstStyle>
          <a:p>
            <a:r>
              <a:rPr lang="en-US" dirty="0"/>
              <a:t>Click icon to add picture</a:t>
            </a:r>
          </a:p>
        </p:txBody>
      </p:sp>
      <p:sp>
        <p:nvSpPr>
          <p:cNvPr id="6" name="Text Placeholder 5">
            <a:extLst>
              <a:ext uri="{FF2B5EF4-FFF2-40B4-BE49-F238E27FC236}">
                <a16:creationId xmlns:a16="http://schemas.microsoft.com/office/drawing/2014/main" id="{7ABCB079-28A8-4ED1-9020-B5A0B279DC8C}"/>
              </a:ext>
            </a:extLst>
          </p:cNvPr>
          <p:cNvSpPr>
            <a:spLocks noGrp="1"/>
          </p:cNvSpPr>
          <p:nvPr>
            <p:ph type="body" sz="quarter" idx="15" hasCustomPrompt="1"/>
          </p:nvPr>
        </p:nvSpPr>
        <p:spPr>
          <a:xfrm>
            <a:off x="239713" y="5830888"/>
            <a:ext cx="8664575" cy="444500"/>
          </a:xfrm>
          <a:prstGeom prst="rect">
            <a:avLst/>
          </a:prstGeom>
        </p:spPr>
        <p:txBody>
          <a:bodyPr/>
          <a:lstStyle>
            <a:lvl1pPr marL="0" indent="0" algn="ctr">
              <a:buNone/>
              <a:defRPr sz="2400">
                <a:latin typeface="Arial" panose="020B0604020202020204" pitchFamily="34" charset="0"/>
                <a:cs typeface="Arial" panose="020B0604020202020204" pitchFamily="34" charset="0"/>
              </a:defRPr>
            </a:lvl1pPr>
          </a:lstStyle>
          <a:p>
            <a:pPr lvl="0"/>
            <a:r>
              <a:rPr lang="en-US" dirty="0"/>
              <a:t>Caption</a:t>
            </a:r>
          </a:p>
        </p:txBody>
      </p:sp>
    </p:spTree>
    <p:extLst>
      <p:ext uri="{BB962C8B-B14F-4D97-AF65-F5344CB8AC3E}">
        <p14:creationId xmlns:p14="http://schemas.microsoft.com/office/powerpoint/2010/main" val="139687748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ivider/Transiti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14B87FD-9558-4793-9ACF-6E4251DCA98D}"/>
              </a:ext>
            </a:extLst>
          </p:cNvPr>
          <p:cNvSpPr/>
          <p:nvPr userDrawn="1"/>
        </p:nvSpPr>
        <p:spPr>
          <a:xfrm>
            <a:off x="0" y="1"/>
            <a:ext cx="9144000" cy="820012"/>
          </a:xfrm>
          <a:prstGeom prst="rect">
            <a:avLst/>
          </a:prstGeom>
          <a:solidFill>
            <a:srgbClr val="2542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8" name="Picture 7" descr="Logo&#10;&#10;Description automatically generated">
            <a:extLst>
              <a:ext uri="{FF2B5EF4-FFF2-40B4-BE49-F238E27FC236}">
                <a16:creationId xmlns:a16="http://schemas.microsoft.com/office/drawing/2014/main" id="{A2FD6892-2268-418A-8CBF-C9C7F9585539}"/>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8402463" y="76437"/>
            <a:ext cx="666021" cy="666513"/>
          </a:xfrm>
          <a:prstGeom prst="rect">
            <a:avLst/>
          </a:prstGeom>
        </p:spPr>
      </p:pic>
      <p:sp>
        <p:nvSpPr>
          <p:cNvPr id="13" name="Slide Number Placeholder 5">
            <a:extLst>
              <a:ext uri="{FF2B5EF4-FFF2-40B4-BE49-F238E27FC236}">
                <a16:creationId xmlns:a16="http://schemas.microsoft.com/office/drawing/2014/main" id="{B66ADE65-0A85-4FB0-A4FD-6B62FEE861DC}"/>
              </a:ext>
            </a:extLst>
          </p:cNvPr>
          <p:cNvSpPr>
            <a:spLocks noGrp="1"/>
          </p:cNvSpPr>
          <p:nvPr>
            <p:ph type="sldNum" sz="quarter" idx="4"/>
          </p:nvPr>
        </p:nvSpPr>
        <p:spPr>
          <a:xfrm>
            <a:off x="7870371" y="6458370"/>
            <a:ext cx="1273629" cy="365125"/>
          </a:xfrm>
          <a:prstGeom prst="rect">
            <a:avLst/>
          </a:prstGeom>
        </p:spPr>
        <p:txBody>
          <a:bodyPr/>
          <a:lstStyle>
            <a:lvl1pPr algn="r">
              <a:defRPr sz="1200">
                <a:solidFill>
                  <a:srgbClr val="717171"/>
                </a:solidFill>
                <a:latin typeface="Arial" panose="020B0604020202020204" pitchFamily="34" charset="0"/>
                <a:cs typeface="Arial" panose="020B0604020202020204" pitchFamily="34" charset="0"/>
              </a:defRPr>
            </a:lvl1pPr>
          </a:lstStyle>
          <a:p>
            <a:fld id="{97B7737E-97AF-4E16-A8AF-4F0F3C9784BD}" type="slidenum">
              <a:rPr lang="en-US" smtClean="0"/>
              <a:pPr/>
              <a:t>‹#›</a:t>
            </a:fld>
            <a:endParaRPr lang="en-US" dirty="0"/>
          </a:p>
        </p:txBody>
      </p:sp>
      <p:sp>
        <p:nvSpPr>
          <p:cNvPr id="14" name="Content Placeholder 2">
            <a:extLst>
              <a:ext uri="{FF2B5EF4-FFF2-40B4-BE49-F238E27FC236}">
                <a16:creationId xmlns:a16="http://schemas.microsoft.com/office/drawing/2014/main" id="{427A0A8E-5951-4BD2-A754-FCFCBD691895}"/>
              </a:ext>
            </a:extLst>
          </p:cNvPr>
          <p:cNvSpPr txBox="1">
            <a:spLocks/>
          </p:cNvSpPr>
          <p:nvPr userDrawn="1"/>
        </p:nvSpPr>
        <p:spPr>
          <a:xfrm>
            <a:off x="239487" y="1619793"/>
            <a:ext cx="8675914" cy="47287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Lato"/>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Lato"/>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589" indent="-228589" defTabSz="914354">
              <a:defRPr/>
            </a:pPr>
            <a:endParaRPr lang="en-US" dirty="0">
              <a:solidFill>
                <a:srgbClr val="333333"/>
              </a:solidFill>
              <a:latin typeface="Arial" panose="020B0604020202020204" pitchFamily="34" charset="0"/>
              <a:cs typeface="Arial" panose="020B0604020202020204" pitchFamily="34" charset="0"/>
            </a:endParaRPr>
          </a:p>
        </p:txBody>
      </p:sp>
      <p:sp>
        <p:nvSpPr>
          <p:cNvPr id="15" name="Content Placeholder 2">
            <a:extLst>
              <a:ext uri="{FF2B5EF4-FFF2-40B4-BE49-F238E27FC236}">
                <a16:creationId xmlns:a16="http://schemas.microsoft.com/office/drawing/2014/main" id="{E71EEF64-E70E-40B3-AE18-9544DA376CC6}"/>
              </a:ext>
            </a:extLst>
          </p:cNvPr>
          <p:cNvSpPr>
            <a:spLocks noGrp="1"/>
          </p:cNvSpPr>
          <p:nvPr>
            <p:ph sz="half" idx="1" hasCustomPrompt="1"/>
          </p:nvPr>
        </p:nvSpPr>
        <p:spPr>
          <a:xfrm>
            <a:off x="228599" y="3104276"/>
            <a:ext cx="8675914" cy="656842"/>
          </a:xfrm>
          <a:prstGeom prst="rect">
            <a:avLst/>
          </a:prstGeom>
        </p:spPr>
        <p:txBody>
          <a:bodyPr/>
          <a:lstStyle>
            <a:lvl1pPr marL="0" indent="0" algn="ctr">
              <a:buNone/>
              <a:defRPr sz="3600">
                <a:solidFill>
                  <a:srgbClr val="333333"/>
                </a:solidFill>
                <a:latin typeface="Arial" panose="020B0604020202020204" pitchFamily="34" charset="0"/>
                <a:cs typeface="Arial" panose="020B0604020202020204" pitchFamily="34" charset="0"/>
              </a:defRPr>
            </a:lvl1pPr>
            <a:lvl2pPr>
              <a:defRPr sz="2800">
                <a:solidFill>
                  <a:srgbClr val="333333"/>
                </a:solidFill>
                <a:latin typeface="Lato"/>
              </a:defRPr>
            </a:lvl2pPr>
            <a:lvl3pPr>
              <a:defRPr sz="2400">
                <a:solidFill>
                  <a:srgbClr val="333333"/>
                </a:solidFill>
                <a:latin typeface="Lato"/>
              </a:defRPr>
            </a:lvl3pPr>
            <a:lvl4pPr>
              <a:defRPr sz="2000">
                <a:solidFill>
                  <a:srgbClr val="333333"/>
                </a:solidFill>
                <a:latin typeface="Lato"/>
              </a:defRPr>
            </a:lvl4pPr>
            <a:lvl5pPr>
              <a:defRPr sz="2000">
                <a:solidFill>
                  <a:srgbClr val="333333"/>
                </a:solidFill>
                <a:latin typeface="Lato"/>
              </a:defRPr>
            </a:lvl5pPr>
          </a:lstStyle>
          <a:p>
            <a:pPr lvl="0"/>
            <a:r>
              <a:rPr lang="en-US" dirty="0"/>
              <a:t>Section Transition</a:t>
            </a:r>
          </a:p>
        </p:txBody>
      </p:sp>
      <p:sp>
        <p:nvSpPr>
          <p:cNvPr id="16" name="Text Placeholder 8">
            <a:extLst>
              <a:ext uri="{FF2B5EF4-FFF2-40B4-BE49-F238E27FC236}">
                <a16:creationId xmlns:a16="http://schemas.microsoft.com/office/drawing/2014/main" id="{534F1512-26F3-4CF3-AE38-5B7B75B1E6AD}"/>
              </a:ext>
            </a:extLst>
          </p:cNvPr>
          <p:cNvSpPr>
            <a:spLocks noGrp="1"/>
          </p:cNvSpPr>
          <p:nvPr>
            <p:ph type="body" sz="quarter" idx="12"/>
          </p:nvPr>
        </p:nvSpPr>
        <p:spPr>
          <a:xfrm>
            <a:off x="239259" y="127493"/>
            <a:ext cx="7631112" cy="598942"/>
          </a:xfrm>
          <a:prstGeom prst="rect">
            <a:avLst/>
          </a:prstGeom>
        </p:spPr>
        <p:txBody>
          <a:bodyPr/>
          <a:lstStyle>
            <a:lvl1pPr marL="0" indent="0">
              <a:buNone/>
              <a:defRPr sz="3600">
                <a:solidFill>
                  <a:schemeClr val="bg1"/>
                </a:solidFill>
                <a:latin typeface="Arial" panose="020B0604020202020204" pitchFamily="34" charset="0"/>
                <a:cs typeface="Arial" panose="020B0604020202020204" pitchFamily="34" charset="0"/>
              </a:defRPr>
            </a:lvl1pPr>
            <a:lvl2pPr marL="457200" indent="0">
              <a:buNone/>
              <a:defRPr/>
            </a:lvl2pPr>
          </a:lstStyle>
          <a:p>
            <a:pPr lvl="0"/>
            <a:r>
              <a:rPr lang="en-US"/>
              <a:t>Click to edit Master text styles</a:t>
            </a:r>
          </a:p>
        </p:txBody>
      </p:sp>
      <p:sp>
        <p:nvSpPr>
          <p:cNvPr id="17" name="Text Placeholder 8">
            <a:extLst>
              <a:ext uri="{FF2B5EF4-FFF2-40B4-BE49-F238E27FC236}">
                <a16:creationId xmlns:a16="http://schemas.microsoft.com/office/drawing/2014/main" id="{EE596AB6-B06B-44D9-86B3-4A582347EC67}"/>
              </a:ext>
            </a:extLst>
          </p:cNvPr>
          <p:cNvSpPr>
            <a:spLocks noGrp="1"/>
          </p:cNvSpPr>
          <p:nvPr>
            <p:ph type="body" sz="quarter" idx="13"/>
          </p:nvPr>
        </p:nvSpPr>
        <p:spPr>
          <a:xfrm>
            <a:off x="282617" y="582380"/>
            <a:ext cx="7587754" cy="325842"/>
          </a:xfrm>
          <a:prstGeom prst="rect">
            <a:avLst/>
          </a:prstGeom>
        </p:spPr>
        <p:txBody>
          <a:bodyPr/>
          <a:lstStyle>
            <a:lvl1pPr marL="0" indent="0">
              <a:buNone/>
              <a:defRPr sz="1400" i="0">
                <a:solidFill>
                  <a:schemeClr val="bg1"/>
                </a:solidFill>
                <a:latin typeface="Arial" panose="020B0604020202020204" pitchFamily="34" charset="0"/>
                <a:cs typeface="Arial" panose="020B0604020202020204" pitchFamily="34" charset="0"/>
              </a:defRPr>
            </a:lvl1pPr>
            <a:lvl2pPr marL="457200" indent="0">
              <a:buNone/>
              <a:defRPr/>
            </a:lvl2pPr>
          </a:lstStyle>
          <a:p>
            <a:pPr lvl="0"/>
            <a:r>
              <a:rPr lang="en-US"/>
              <a:t>Click to edit Master text styles</a:t>
            </a:r>
          </a:p>
        </p:txBody>
      </p:sp>
    </p:spTree>
    <p:extLst>
      <p:ext uri="{BB962C8B-B14F-4D97-AF65-F5344CB8AC3E}">
        <p14:creationId xmlns:p14="http://schemas.microsoft.com/office/powerpoint/2010/main" val="390890980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EC437DE-2FD6-D9DA-CA0E-56A487D854E7}"/>
              </a:ext>
            </a:extLst>
          </p:cNvPr>
          <p:cNvPicPr>
            <a:picLocks noChangeAspect="1"/>
          </p:cNvPicPr>
          <p:nvPr userDrawn="1"/>
        </p:nvPicPr>
        <p:blipFill>
          <a:blip r:embed="rId2"/>
          <a:stretch>
            <a:fillRect/>
          </a:stretch>
        </p:blipFill>
        <p:spPr>
          <a:xfrm>
            <a:off x="1206590" y="2934799"/>
            <a:ext cx="2277274" cy="2277274"/>
          </a:xfrm>
          <a:prstGeom prst="rect">
            <a:avLst/>
          </a:prstGeom>
        </p:spPr>
      </p:pic>
      <p:sp>
        <p:nvSpPr>
          <p:cNvPr id="10" name="Rectangle 9">
            <a:extLst>
              <a:ext uri="{FF2B5EF4-FFF2-40B4-BE49-F238E27FC236}">
                <a16:creationId xmlns:a16="http://schemas.microsoft.com/office/drawing/2014/main" id="{AF764C03-23AF-4FFC-B536-2BAB121C5272}"/>
              </a:ext>
            </a:extLst>
          </p:cNvPr>
          <p:cNvSpPr/>
          <p:nvPr userDrawn="1"/>
        </p:nvSpPr>
        <p:spPr>
          <a:xfrm>
            <a:off x="0" y="0"/>
            <a:ext cx="9144000" cy="1378889"/>
          </a:xfrm>
          <a:prstGeom prst="rect">
            <a:avLst/>
          </a:prstGeom>
          <a:solidFill>
            <a:srgbClr val="2542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mn-lt"/>
              <a:ea typeface="+mn-ea"/>
              <a:cs typeface="+mn-cs"/>
            </a:endParaRPr>
          </a:p>
        </p:txBody>
      </p:sp>
      <p:sp>
        <p:nvSpPr>
          <p:cNvPr id="8" name="Title 1">
            <a:extLst>
              <a:ext uri="{FF2B5EF4-FFF2-40B4-BE49-F238E27FC236}">
                <a16:creationId xmlns:a16="http://schemas.microsoft.com/office/drawing/2014/main" id="{3B14BF67-6406-4D37-BBB9-9C6891D3463D}"/>
              </a:ext>
            </a:extLst>
          </p:cNvPr>
          <p:cNvSpPr>
            <a:spLocks noGrp="1"/>
          </p:cNvSpPr>
          <p:nvPr>
            <p:ph type="ctrTitle" hasCustomPrompt="1"/>
          </p:nvPr>
        </p:nvSpPr>
        <p:spPr>
          <a:xfrm>
            <a:off x="234042" y="576937"/>
            <a:ext cx="8675915" cy="584775"/>
          </a:xfrm>
          <a:prstGeom prst="rect">
            <a:avLst/>
          </a:prstGeom>
        </p:spPr>
        <p:txBody>
          <a:bodyPr anchor="ctr" anchorCtr="0">
            <a:spAutoFit/>
          </a:bodyPr>
          <a:lstStyle>
            <a:lvl1pPr algn="ctr">
              <a:lnSpc>
                <a:spcPct val="100000"/>
              </a:lnSpc>
              <a:defRPr sz="3200" b="1">
                <a:solidFill>
                  <a:schemeClr val="bg1"/>
                </a:solidFill>
                <a:latin typeface="+mn-lt"/>
              </a:defRPr>
            </a:lvl1pPr>
          </a:lstStyle>
          <a:p>
            <a:r>
              <a:rPr lang="en-US" dirty="0"/>
              <a:t>Title</a:t>
            </a:r>
          </a:p>
        </p:txBody>
      </p:sp>
      <p:sp>
        <p:nvSpPr>
          <p:cNvPr id="9" name="Subtitle 2">
            <a:extLst>
              <a:ext uri="{FF2B5EF4-FFF2-40B4-BE49-F238E27FC236}">
                <a16:creationId xmlns:a16="http://schemas.microsoft.com/office/drawing/2014/main" id="{93570A6A-EF2E-4C38-9607-6599D8410BA9}"/>
              </a:ext>
            </a:extLst>
          </p:cNvPr>
          <p:cNvSpPr>
            <a:spLocks noGrp="1"/>
          </p:cNvSpPr>
          <p:nvPr>
            <p:ph type="subTitle" idx="1" hasCustomPrompt="1"/>
          </p:nvPr>
        </p:nvSpPr>
        <p:spPr>
          <a:xfrm>
            <a:off x="4289054" y="2940078"/>
            <a:ext cx="4572000" cy="461665"/>
          </a:xfrm>
          <a:prstGeom prst="rect">
            <a:avLst/>
          </a:prstGeom>
        </p:spPr>
        <p:txBody>
          <a:bodyPr anchor="ctr" anchorCtr="0">
            <a:spAutoFit/>
          </a:bodyPr>
          <a:lstStyle>
            <a:lvl1pPr marL="0" indent="0" algn="ctr">
              <a:lnSpc>
                <a:spcPct val="100000"/>
              </a:lnSpc>
              <a:spcBef>
                <a:spcPts val="0"/>
              </a:spcBef>
              <a:buNone/>
              <a:defRPr sz="2400">
                <a:solidFill>
                  <a:srgbClr val="333333"/>
                </a:solidFill>
                <a:latin typeface="+mn-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Briefer(s)</a:t>
            </a:r>
          </a:p>
        </p:txBody>
      </p:sp>
      <p:sp>
        <p:nvSpPr>
          <p:cNvPr id="2" name="Subtitle 2">
            <a:extLst>
              <a:ext uri="{FF2B5EF4-FFF2-40B4-BE49-F238E27FC236}">
                <a16:creationId xmlns:a16="http://schemas.microsoft.com/office/drawing/2014/main" id="{8BEF0671-FA39-95AA-3725-9A705F310330}"/>
              </a:ext>
            </a:extLst>
          </p:cNvPr>
          <p:cNvSpPr txBox="1">
            <a:spLocks/>
          </p:cNvSpPr>
          <p:nvPr userDrawn="1"/>
        </p:nvSpPr>
        <p:spPr>
          <a:xfrm>
            <a:off x="4289054" y="4002218"/>
            <a:ext cx="4572000" cy="369332"/>
          </a:xfrm>
          <a:prstGeom prst="rect">
            <a:avLst/>
          </a:prstGeom>
        </p:spPr>
        <p:txBody>
          <a:bodyPr anchor="ctr"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rgbClr val="333333"/>
                </a:solidFill>
                <a:latin typeface="+mn-lt"/>
                <a:ea typeface="+mn-ea"/>
                <a:cs typeface="+mn-cs"/>
              </a:defRPr>
            </a:lvl1pPr>
            <a:lvl2pPr marL="457178"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r>
              <a:rPr lang="en-US" sz="1800" i="1" dirty="0"/>
              <a:t>Day Month Year</a:t>
            </a:r>
          </a:p>
        </p:txBody>
      </p:sp>
      <p:sp>
        <p:nvSpPr>
          <p:cNvPr id="3" name="Subtitle 2">
            <a:extLst>
              <a:ext uri="{FF2B5EF4-FFF2-40B4-BE49-F238E27FC236}">
                <a16:creationId xmlns:a16="http://schemas.microsoft.com/office/drawing/2014/main" id="{FA8032B3-7785-B699-ADA2-AA876233E468}"/>
              </a:ext>
            </a:extLst>
          </p:cNvPr>
          <p:cNvSpPr txBox="1">
            <a:spLocks/>
          </p:cNvSpPr>
          <p:nvPr userDrawn="1"/>
        </p:nvSpPr>
        <p:spPr>
          <a:xfrm>
            <a:off x="4289054" y="3467406"/>
            <a:ext cx="4572000" cy="400110"/>
          </a:xfrm>
          <a:prstGeom prst="rect">
            <a:avLst/>
          </a:prstGeom>
        </p:spPr>
        <p:txBody>
          <a:bodyPr anchor="ctr"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rgbClr val="333333"/>
                </a:solidFill>
                <a:latin typeface="+mn-lt"/>
                <a:ea typeface="+mn-ea"/>
                <a:cs typeface="+mn-cs"/>
              </a:defRPr>
            </a:lvl1pPr>
            <a:lvl2pPr marL="457178"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r>
              <a:rPr lang="en-US" sz="2000" dirty="0"/>
              <a:t>Location</a:t>
            </a:r>
          </a:p>
        </p:txBody>
      </p:sp>
      <p:sp>
        <p:nvSpPr>
          <p:cNvPr id="11" name="Content Placeholder 2">
            <a:extLst>
              <a:ext uri="{FF2B5EF4-FFF2-40B4-BE49-F238E27FC236}">
                <a16:creationId xmlns:a16="http://schemas.microsoft.com/office/drawing/2014/main" id="{BFF7E22B-A00D-B08C-48A2-F1B4201CBAFD}"/>
              </a:ext>
            </a:extLst>
          </p:cNvPr>
          <p:cNvSpPr txBox="1">
            <a:spLocks/>
          </p:cNvSpPr>
          <p:nvPr userDrawn="1"/>
        </p:nvSpPr>
        <p:spPr>
          <a:xfrm>
            <a:off x="1828980" y="6460067"/>
            <a:ext cx="5486401" cy="184666"/>
          </a:xfrm>
          <a:prstGeom prst="rect">
            <a:avLst/>
          </a:prstGeom>
        </p:spPr>
        <p:txBody>
          <a:bodyPr vert="horz" lIns="0" tIns="0" rIns="0" bIns="0" rtlCol="0" anchor="ctr" anchorCtr="0">
            <a:spAutoFit/>
          </a:bodyPr>
          <a:lstStyle>
            <a:lvl1pPr marL="228600" indent="-228600" algn="l" defTabSz="914400" rtl="0" eaLnBrk="1" latinLnBrk="0" hangingPunct="1">
              <a:lnSpc>
                <a:spcPct val="100000"/>
              </a:lnSpc>
              <a:spcBef>
                <a:spcPts val="1000"/>
              </a:spcBef>
              <a:buClr>
                <a:schemeClr val="accent5"/>
              </a:buClr>
              <a:buSzPct val="75000"/>
              <a:buFont typeface="Arial" panose="020B0604020202020204" pitchFamily="34" charset="0"/>
              <a:buChar char="•"/>
              <a:defRPr sz="3200" kern="1200" spc="-30">
                <a:solidFill>
                  <a:schemeClr val="tx1"/>
                </a:solidFill>
                <a:latin typeface="Lato"/>
                <a:ea typeface="Open Sans" charset="0"/>
                <a:cs typeface="Open Sans" charset="0"/>
              </a:defRPr>
            </a:lvl1pPr>
            <a:lvl2pPr marL="685800" indent="-228600" algn="l" defTabSz="914400" rtl="0" eaLnBrk="1" latinLnBrk="0" hangingPunct="1">
              <a:lnSpc>
                <a:spcPct val="100000"/>
              </a:lnSpc>
              <a:spcBef>
                <a:spcPts val="500"/>
              </a:spcBef>
              <a:buClr>
                <a:schemeClr val="accent5"/>
              </a:buClr>
              <a:buSzPct val="75000"/>
              <a:buFont typeface="Arial" panose="020B0604020202020204" pitchFamily="34" charset="0"/>
              <a:buChar char="•"/>
              <a:defRPr sz="2800" kern="1200" spc="-30">
                <a:solidFill>
                  <a:schemeClr val="tx1"/>
                </a:solidFill>
                <a:latin typeface="Lato"/>
                <a:ea typeface="Open Sans" charset="0"/>
                <a:cs typeface="Open Sans" charset="0"/>
              </a:defRPr>
            </a:lvl2pPr>
            <a:lvl3pPr marL="1143000" indent="-228600" algn="l" defTabSz="914400" rtl="0" eaLnBrk="1" latinLnBrk="0" hangingPunct="1">
              <a:lnSpc>
                <a:spcPct val="100000"/>
              </a:lnSpc>
              <a:spcBef>
                <a:spcPts val="500"/>
              </a:spcBef>
              <a:buClr>
                <a:schemeClr val="accent5"/>
              </a:buClr>
              <a:buSzPct val="75000"/>
              <a:buFont typeface="Arial" panose="020B0604020202020204" pitchFamily="34" charset="0"/>
              <a:buChar char="•"/>
              <a:defRPr sz="2400" kern="1200" spc="-30">
                <a:solidFill>
                  <a:schemeClr val="tx1"/>
                </a:solidFill>
                <a:latin typeface="Lato"/>
                <a:ea typeface="Open Sans" charset="0"/>
                <a:cs typeface="Open Sans" charset="0"/>
              </a:defRPr>
            </a:lvl3pPr>
            <a:lvl4pPr marL="1600200" indent="-228600" algn="l" defTabSz="914400" rtl="0" eaLnBrk="1" latinLnBrk="0" hangingPunct="1">
              <a:lnSpc>
                <a:spcPct val="100000"/>
              </a:lnSpc>
              <a:spcBef>
                <a:spcPts val="500"/>
              </a:spcBef>
              <a:buClr>
                <a:schemeClr val="accent5"/>
              </a:buClr>
              <a:buSzPct val="75000"/>
              <a:buFont typeface="Arial" panose="020B0604020202020204" pitchFamily="34" charset="0"/>
              <a:buChar char="•"/>
              <a:defRPr sz="2000" kern="1200" spc="-30">
                <a:solidFill>
                  <a:schemeClr val="tx1"/>
                </a:solidFill>
                <a:latin typeface="Lato"/>
                <a:ea typeface="Open Sans" charset="0"/>
                <a:cs typeface="Open Sans" charset="0"/>
              </a:defRPr>
            </a:lvl4pPr>
            <a:lvl5pPr marL="2057400" indent="-228600" algn="l" defTabSz="914400" rtl="0" eaLnBrk="1" latinLnBrk="0" hangingPunct="1">
              <a:lnSpc>
                <a:spcPct val="100000"/>
              </a:lnSpc>
              <a:spcBef>
                <a:spcPts val="500"/>
              </a:spcBef>
              <a:buClr>
                <a:schemeClr val="accent5"/>
              </a:buClr>
              <a:buSzPct val="75000"/>
              <a:buFont typeface="Arial" panose="020B0604020202020204" pitchFamily="34" charset="0"/>
              <a:buChar char="•"/>
              <a:defRPr sz="2000" kern="1200" spc="-30">
                <a:solidFill>
                  <a:schemeClr val="tx1"/>
                </a:solidFill>
                <a:latin typeface="Lato"/>
                <a:ea typeface="Open Sans" charset="0"/>
                <a:cs typeface="Open Sans"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200" dirty="0">
                <a:solidFill>
                  <a:srgbClr val="254267"/>
                </a:solidFill>
                <a:latin typeface="Arial" panose="020B0604020202020204" pitchFamily="34" charset="0"/>
                <a:cs typeface="Arial" panose="020B0604020202020204" pitchFamily="34" charset="0"/>
              </a:rPr>
              <a:t>Excellence  |  People-Centric  |  Integrity  |  Collaboration  |  Respect</a:t>
            </a:r>
          </a:p>
        </p:txBody>
      </p:sp>
      <p:sp>
        <p:nvSpPr>
          <p:cNvPr id="16" name="Text Placeholder 15">
            <a:extLst>
              <a:ext uri="{FF2B5EF4-FFF2-40B4-BE49-F238E27FC236}">
                <a16:creationId xmlns:a16="http://schemas.microsoft.com/office/drawing/2014/main" id="{EA2EEDFC-C6D3-4D82-BC37-CC1A40498C0A}"/>
              </a:ext>
            </a:extLst>
          </p:cNvPr>
          <p:cNvSpPr>
            <a:spLocks noGrp="1"/>
          </p:cNvSpPr>
          <p:nvPr>
            <p:ph type="body" sz="quarter" idx="10" hasCustomPrompt="1"/>
          </p:nvPr>
        </p:nvSpPr>
        <p:spPr>
          <a:xfrm>
            <a:off x="6047657" y="5305177"/>
            <a:ext cx="3010080" cy="938719"/>
          </a:xfrm>
          <a:prstGeom prst="rect">
            <a:avLst/>
          </a:prstGeom>
          <a:ln>
            <a:solidFill>
              <a:schemeClr val="accent1"/>
            </a:solidFill>
          </a:ln>
        </p:spPr>
        <p:txBody>
          <a:bodyPr>
            <a:spAutoFit/>
          </a:bodyPr>
          <a:lstStyle>
            <a:lvl1pPr marL="0" indent="0">
              <a:buNone/>
              <a:defRPr sz="1100">
                <a:latin typeface="+mn-lt"/>
              </a:defRPr>
            </a:lvl1pPr>
            <a:lvl2pPr marL="457200" indent="0">
              <a:buNone/>
              <a:defRPr sz="1050"/>
            </a:lvl2pPr>
            <a:lvl3pPr marL="914400" indent="0">
              <a:buNone/>
              <a:defRPr sz="1000"/>
            </a:lvl3pPr>
            <a:lvl4pPr marL="1371600" indent="0">
              <a:buNone/>
              <a:defRPr sz="900"/>
            </a:lvl4pPr>
            <a:lvl5pPr marL="1828800" indent="0">
              <a:buNone/>
              <a:defRPr sz="900"/>
            </a:lvl5pPr>
          </a:lstStyle>
          <a:p>
            <a:pPr algn="l">
              <a:lnSpc>
                <a:spcPct val="100000"/>
              </a:lnSpc>
              <a:spcBef>
                <a:spcPts val="0"/>
              </a:spcBef>
            </a:pPr>
            <a:r>
              <a:rPr lang="en-US" sz="1100" dirty="0"/>
              <a:t>Controlled by: OUSD(P&amp;R)</a:t>
            </a:r>
          </a:p>
          <a:p>
            <a:pPr algn="l">
              <a:lnSpc>
                <a:spcPct val="100000"/>
              </a:lnSpc>
              <a:spcBef>
                <a:spcPts val="0"/>
              </a:spcBef>
            </a:pPr>
            <a:r>
              <a:rPr lang="en-US" sz="1100" dirty="0"/>
              <a:t>Controlled by: INSERT OFFICE</a:t>
            </a:r>
          </a:p>
          <a:p>
            <a:pPr algn="l">
              <a:lnSpc>
                <a:spcPct val="100000"/>
              </a:lnSpc>
              <a:spcBef>
                <a:spcPts val="0"/>
              </a:spcBef>
            </a:pPr>
            <a:r>
              <a:rPr lang="en-US" sz="1100" dirty="0"/>
              <a:t>CUI Category(</a:t>
            </a:r>
            <a:r>
              <a:rPr lang="en-US" sz="1100" dirty="0" err="1"/>
              <a:t>ies</a:t>
            </a:r>
            <a:r>
              <a:rPr lang="en-US" sz="1100" dirty="0"/>
              <a:t>):PRVCY</a:t>
            </a:r>
          </a:p>
          <a:p>
            <a:pPr algn="l">
              <a:lnSpc>
                <a:spcPct val="100000"/>
              </a:lnSpc>
              <a:spcBef>
                <a:spcPts val="0"/>
              </a:spcBef>
            </a:pPr>
            <a:r>
              <a:rPr lang="en-US" sz="1100" dirty="0"/>
              <a:t>Distribution Statement A</a:t>
            </a:r>
          </a:p>
          <a:p>
            <a:pPr algn="l">
              <a:lnSpc>
                <a:spcPct val="100000"/>
              </a:lnSpc>
              <a:spcBef>
                <a:spcPts val="0"/>
              </a:spcBef>
            </a:pPr>
            <a:r>
              <a:rPr lang="en-US" sz="1100" dirty="0"/>
              <a:t>POC: John Smith, 703-693-1234</a:t>
            </a:r>
            <a:endParaRPr lang="en-US" sz="1800" dirty="0"/>
          </a:p>
        </p:txBody>
      </p:sp>
    </p:spTree>
    <p:extLst>
      <p:ext uri="{BB962C8B-B14F-4D97-AF65-F5344CB8AC3E}">
        <p14:creationId xmlns:p14="http://schemas.microsoft.com/office/powerpoint/2010/main" val="1815876651"/>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asic 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14B87FD-9558-4793-9ACF-6E4251DCA98D}"/>
              </a:ext>
            </a:extLst>
          </p:cNvPr>
          <p:cNvSpPr/>
          <p:nvPr userDrawn="1"/>
        </p:nvSpPr>
        <p:spPr>
          <a:xfrm>
            <a:off x="0" y="0"/>
            <a:ext cx="9144000" cy="1088136"/>
          </a:xfrm>
          <a:prstGeom prst="rect">
            <a:avLst/>
          </a:prstGeom>
          <a:solidFill>
            <a:srgbClr val="2542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2" name="Picture 1">
            <a:extLst>
              <a:ext uri="{FF2B5EF4-FFF2-40B4-BE49-F238E27FC236}">
                <a16:creationId xmlns:a16="http://schemas.microsoft.com/office/drawing/2014/main" id="{295BD42B-DBA5-5281-C848-CA1AEC8B6BE9}"/>
              </a:ext>
            </a:extLst>
          </p:cNvPr>
          <p:cNvPicPr>
            <a:picLocks noChangeAspect="1"/>
          </p:cNvPicPr>
          <p:nvPr userDrawn="1"/>
        </p:nvPicPr>
        <p:blipFill>
          <a:blip r:embed="rId2"/>
          <a:stretch>
            <a:fillRect/>
          </a:stretch>
        </p:blipFill>
        <p:spPr>
          <a:xfrm>
            <a:off x="8402463" y="242646"/>
            <a:ext cx="666020" cy="666020"/>
          </a:xfrm>
          <a:prstGeom prst="rect">
            <a:avLst/>
          </a:prstGeom>
        </p:spPr>
      </p:pic>
      <p:sp>
        <p:nvSpPr>
          <p:cNvPr id="14" name="Content Placeholder 2">
            <a:extLst>
              <a:ext uri="{FF2B5EF4-FFF2-40B4-BE49-F238E27FC236}">
                <a16:creationId xmlns:a16="http://schemas.microsoft.com/office/drawing/2014/main" id="{427A0A8E-5951-4BD2-A754-FCFCBD691895}"/>
              </a:ext>
            </a:extLst>
          </p:cNvPr>
          <p:cNvSpPr txBox="1">
            <a:spLocks/>
          </p:cNvSpPr>
          <p:nvPr userDrawn="1"/>
        </p:nvSpPr>
        <p:spPr>
          <a:xfrm>
            <a:off x="239487" y="1619793"/>
            <a:ext cx="8675914" cy="47287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Lato"/>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Lato"/>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589" indent="-228589" defTabSz="914354">
              <a:defRPr/>
            </a:pPr>
            <a:endParaRPr lang="en-US" dirty="0">
              <a:solidFill>
                <a:srgbClr val="333333"/>
              </a:solidFill>
              <a:latin typeface="Arial" panose="020B0604020202020204" pitchFamily="34" charset="0"/>
              <a:cs typeface="Arial" panose="020B0604020202020204" pitchFamily="34" charset="0"/>
            </a:endParaRPr>
          </a:p>
        </p:txBody>
      </p:sp>
      <p:sp>
        <p:nvSpPr>
          <p:cNvPr id="15" name="Content Placeholder 2">
            <a:extLst>
              <a:ext uri="{FF2B5EF4-FFF2-40B4-BE49-F238E27FC236}">
                <a16:creationId xmlns:a16="http://schemas.microsoft.com/office/drawing/2014/main" id="{E71EEF64-E70E-40B3-AE18-9544DA376CC6}"/>
              </a:ext>
            </a:extLst>
          </p:cNvPr>
          <p:cNvSpPr>
            <a:spLocks noGrp="1"/>
          </p:cNvSpPr>
          <p:nvPr>
            <p:ph sz="half" idx="1" hasCustomPrompt="1"/>
          </p:nvPr>
        </p:nvSpPr>
        <p:spPr>
          <a:xfrm>
            <a:off x="239487" y="1363109"/>
            <a:ext cx="8675914" cy="1015663"/>
          </a:xfrm>
          <a:prstGeom prst="rect">
            <a:avLst/>
          </a:prstGeom>
        </p:spPr>
        <p:txBody>
          <a:bodyPr>
            <a:spAutoFit/>
          </a:bodyPr>
          <a:lstStyle>
            <a:lvl1pPr>
              <a:lnSpc>
                <a:spcPct val="100000"/>
              </a:lnSpc>
              <a:spcBef>
                <a:spcPts val="600"/>
              </a:spcBef>
              <a:defRPr sz="1800">
                <a:solidFill>
                  <a:srgbClr val="333333"/>
                </a:solidFill>
                <a:latin typeface="Arial" panose="020B0604020202020204" pitchFamily="34" charset="0"/>
                <a:cs typeface="Arial" panose="020B0604020202020204" pitchFamily="34" charset="0"/>
              </a:defRPr>
            </a:lvl1pPr>
            <a:lvl2pPr marL="741363" indent="-284163">
              <a:lnSpc>
                <a:spcPct val="100000"/>
              </a:lnSpc>
              <a:spcBef>
                <a:spcPts val="600"/>
              </a:spcBef>
              <a:buFont typeface="Wingdings" panose="05000000000000000000" pitchFamily="2" charset="2"/>
              <a:buChar char="Ø"/>
              <a:defRPr sz="1600">
                <a:solidFill>
                  <a:srgbClr val="333333"/>
                </a:solidFill>
                <a:latin typeface="Arial" panose="020B0604020202020204" pitchFamily="34" charset="0"/>
                <a:cs typeface="Arial" panose="020B0604020202020204" pitchFamily="34" charset="0"/>
              </a:defRPr>
            </a:lvl2pPr>
            <a:lvl3pPr marL="1143000" indent="-228600">
              <a:lnSpc>
                <a:spcPct val="100000"/>
              </a:lnSpc>
              <a:spcBef>
                <a:spcPts val="600"/>
              </a:spcBef>
              <a:buFont typeface="Symbol" panose="05050102010706020507" pitchFamily="18" charset="2"/>
              <a:buChar char=""/>
              <a:defRPr sz="1600">
                <a:solidFill>
                  <a:srgbClr val="333333"/>
                </a:solidFill>
                <a:latin typeface="Arial" panose="020B0604020202020204" pitchFamily="34" charset="0"/>
                <a:cs typeface="Arial" panose="020B0604020202020204" pitchFamily="34" charset="0"/>
              </a:defRPr>
            </a:lvl3pPr>
            <a:lvl4pPr>
              <a:defRPr sz="1400">
                <a:solidFill>
                  <a:srgbClr val="333333"/>
                </a:solidFill>
                <a:latin typeface="Arial" panose="020B0604020202020204" pitchFamily="34" charset="0"/>
                <a:cs typeface="Arial" panose="020B0604020202020204" pitchFamily="34" charset="0"/>
              </a:defRPr>
            </a:lvl4pPr>
            <a:lvl5pPr>
              <a:defRPr sz="1400">
                <a:solidFill>
                  <a:srgbClr val="333333"/>
                </a:solidFill>
                <a:latin typeface="Arial" panose="020B0604020202020204" pitchFamily="34" charset="0"/>
                <a:cs typeface="Arial" panose="020B0604020202020204" pitchFamily="34" charset="0"/>
              </a:defRPr>
            </a:lvl5pPr>
          </a:lstStyle>
          <a:p>
            <a:pPr lvl="0"/>
            <a:r>
              <a:rPr lang="en-US" dirty="0"/>
              <a:t>First level</a:t>
            </a:r>
          </a:p>
          <a:p>
            <a:pPr lvl="1"/>
            <a:r>
              <a:rPr lang="en-US" dirty="0"/>
              <a:t>Second level</a:t>
            </a:r>
          </a:p>
          <a:p>
            <a:pPr lvl="2"/>
            <a:r>
              <a:rPr lang="en-US" dirty="0"/>
              <a:t>Third level</a:t>
            </a:r>
          </a:p>
        </p:txBody>
      </p:sp>
      <p:sp>
        <p:nvSpPr>
          <p:cNvPr id="16" name="Text Placeholder 8">
            <a:extLst>
              <a:ext uri="{FF2B5EF4-FFF2-40B4-BE49-F238E27FC236}">
                <a16:creationId xmlns:a16="http://schemas.microsoft.com/office/drawing/2014/main" id="{534F1512-26F3-4CF3-AE38-5B7B75B1E6AD}"/>
              </a:ext>
            </a:extLst>
          </p:cNvPr>
          <p:cNvSpPr>
            <a:spLocks noGrp="1"/>
          </p:cNvSpPr>
          <p:nvPr>
            <p:ph type="body" sz="quarter" idx="12"/>
          </p:nvPr>
        </p:nvSpPr>
        <p:spPr>
          <a:xfrm>
            <a:off x="239259" y="237221"/>
            <a:ext cx="8087688" cy="461665"/>
          </a:xfrm>
          <a:prstGeom prst="rect">
            <a:avLst/>
          </a:prstGeom>
        </p:spPr>
        <p:txBody>
          <a:bodyPr wrap="square" lIns="91440" tIns="45720" rIns="91440" bIns="45720">
            <a:spAutoFit/>
          </a:bodyPr>
          <a:lstStyle>
            <a:lvl1pPr marL="0" indent="0">
              <a:lnSpc>
                <a:spcPct val="100000"/>
              </a:lnSpc>
              <a:spcBef>
                <a:spcPts val="0"/>
              </a:spcBef>
              <a:buNone/>
              <a:defRPr sz="2400" i="0">
                <a:solidFill>
                  <a:schemeClr val="bg1"/>
                </a:solidFill>
                <a:latin typeface="Arial" panose="020B0604020202020204" pitchFamily="34" charset="0"/>
                <a:cs typeface="Arial" panose="020B0604020202020204" pitchFamily="34" charset="0"/>
              </a:defRPr>
            </a:lvl1pPr>
            <a:lvl2pPr marL="457200" indent="0">
              <a:buNone/>
              <a:defRPr/>
            </a:lvl2pPr>
          </a:lstStyle>
          <a:p>
            <a:pPr lvl="0"/>
            <a:r>
              <a:rPr lang="en-US" dirty="0"/>
              <a:t>Click to edit Master text styles</a:t>
            </a:r>
          </a:p>
        </p:txBody>
      </p:sp>
      <p:sp>
        <p:nvSpPr>
          <p:cNvPr id="17" name="Text Placeholder 8">
            <a:extLst>
              <a:ext uri="{FF2B5EF4-FFF2-40B4-BE49-F238E27FC236}">
                <a16:creationId xmlns:a16="http://schemas.microsoft.com/office/drawing/2014/main" id="{EE596AB6-B06B-44D9-86B3-4A582347EC67}"/>
              </a:ext>
            </a:extLst>
          </p:cNvPr>
          <p:cNvSpPr>
            <a:spLocks noGrp="1"/>
          </p:cNvSpPr>
          <p:nvPr>
            <p:ph type="body" sz="quarter" idx="13"/>
          </p:nvPr>
        </p:nvSpPr>
        <p:spPr>
          <a:xfrm>
            <a:off x="239259" y="692108"/>
            <a:ext cx="8087688" cy="307777"/>
          </a:xfrm>
          <a:prstGeom prst="rect">
            <a:avLst/>
          </a:prstGeom>
        </p:spPr>
        <p:txBody>
          <a:bodyPr wrap="square">
            <a:spAutoFit/>
          </a:bodyPr>
          <a:lstStyle>
            <a:lvl1pPr marL="0" indent="0">
              <a:lnSpc>
                <a:spcPct val="100000"/>
              </a:lnSpc>
              <a:spcBef>
                <a:spcPts val="0"/>
              </a:spcBef>
              <a:buNone/>
              <a:defRPr sz="1400" i="1">
                <a:solidFill>
                  <a:schemeClr val="bg1"/>
                </a:solidFill>
                <a:latin typeface="Arial" panose="020B0604020202020204" pitchFamily="34" charset="0"/>
                <a:cs typeface="Arial" panose="020B0604020202020204" pitchFamily="34" charset="0"/>
              </a:defRPr>
            </a:lvl1pPr>
            <a:lvl2pPr marL="457200" indent="0">
              <a:buNone/>
              <a:defRPr/>
            </a:lvl2pPr>
          </a:lstStyle>
          <a:p>
            <a:pPr lvl="0"/>
            <a:r>
              <a:rPr lang="en-US" dirty="0"/>
              <a:t>Click to edit Master text styles</a:t>
            </a:r>
          </a:p>
        </p:txBody>
      </p:sp>
      <p:sp>
        <p:nvSpPr>
          <p:cNvPr id="9" name="Content Placeholder 2">
            <a:extLst>
              <a:ext uri="{FF2B5EF4-FFF2-40B4-BE49-F238E27FC236}">
                <a16:creationId xmlns:a16="http://schemas.microsoft.com/office/drawing/2014/main" id="{0D5ED377-0187-1DAD-C317-EFC85CCE7708}"/>
              </a:ext>
            </a:extLst>
          </p:cNvPr>
          <p:cNvSpPr txBox="1">
            <a:spLocks/>
          </p:cNvSpPr>
          <p:nvPr userDrawn="1"/>
        </p:nvSpPr>
        <p:spPr>
          <a:xfrm>
            <a:off x="1828980" y="6460067"/>
            <a:ext cx="5486401" cy="184666"/>
          </a:xfrm>
          <a:prstGeom prst="rect">
            <a:avLst/>
          </a:prstGeom>
        </p:spPr>
        <p:txBody>
          <a:bodyPr vert="horz" lIns="0" tIns="0" rIns="0" bIns="0" rtlCol="0" anchor="ctr" anchorCtr="0">
            <a:spAutoFit/>
          </a:bodyPr>
          <a:lstStyle>
            <a:lvl1pPr marL="228600" indent="-228600" algn="l" defTabSz="914400" rtl="0" eaLnBrk="1" latinLnBrk="0" hangingPunct="1">
              <a:lnSpc>
                <a:spcPct val="100000"/>
              </a:lnSpc>
              <a:spcBef>
                <a:spcPts val="1000"/>
              </a:spcBef>
              <a:buClr>
                <a:schemeClr val="accent5"/>
              </a:buClr>
              <a:buSzPct val="75000"/>
              <a:buFont typeface="Arial" panose="020B0604020202020204" pitchFamily="34" charset="0"/>
              <a:buChar char="•"/>
              <a:defRPr sz="3200" kern="1200" spc="-30">
                <a:solidFill>
                  <a:schemeClr val="tx1"/>
                </a:solidFill>
                <a:latin typeface="Lato"/>
                <a:ea typeface="Open Sans" charset="0"/>
                <a:cs typeface="Open Sans" charset="0"/>
              </a:defRPr>
            </a:lvl1pPr>
            <a:lvl2pPr marL="685800" indent="-228600" algn="l" defTabSz="914400" rtl="0" eaLnBrk="1" latinLnBrk="0" hangingPunct="1">
              <a:lnSpc>
                <a:spcPct val="100000"/>
              </a:lnSpc>
              <a:spcBef>
                <a:spcPts val="500"/>
              </a:spcBef>
              <a:buClr>
                <a:schemeClr val="accent5"/>
              </a:buClr>
              <a:buSzPct val="75000"/>
              <a:buFont typeface="Arial" panose="020B0604020202020204" pitchFamily="34" charset="0"/>
              <a:buChar char="•"/>
              <a:defRPr sz="2800" kern="1200" spc="-30">
                <a:solidFill>
                  <a:schemeClr val="tx1"/>
                </a:solidFill>
                <a:latin typeface="Lato"/>
                <a:ea typeface="Open Sans" charset="0"/>
                <a:cs typeface="Open Sans" charset="0"/>
              </a:defRPr>
            </a:lvl2pPr>
            <a:lvl3pPr marL="1143000" indent="-228600" algn="l" defTabSz="914400" rtl="0" eaLnBrk="1" latinLnBrk="0" hangingPunct="1">
              <a:lnSpc>
                <a:spcPct val="100000"/>
              </a:lnSpc>
              <a:spcBef>
                <a:spcPts val="500"/>
              </a:spcBef>
              <a:buClr>
                <a:schemeClr val="accent5"/>
              </a:buClr>
              <a:buSzPct val="75000"/>
              <a:buFont typeface="Arial" panose="020B0604020202020204" pitchFamily="34" charset="0"/>
              <a:buChar char="•"/>
              <a:defRPr sz="2400" kern="1200" spc="-30">
                <a:solidFill>
                  <a:schemeClr val="tx1"/>
                </a:solidFill>
                <a:latin typeface="Lato"/>
                <a:ea typeface="Open Sans" charset="0"/>
                <a:cs typeface="Open Sans" charset="0"/>
              </a:defRPr>
            </a:lvl3pPr>
            <a:lvl4pPr marL="1600200" indent="-228600" algn="l" defTabSz="914400" rtl="0" eaLnBrk="1" latinLnBrk="0" hangingPunct="1">
              <a:lnSpc>
                <a:spcPct val="100000"/>
              </a:lnSpc>
              <a:spcBef>
                <a:spcPts val="500"/>
              </a:spcBef>
              <a:buClr>
                <a:schemeClr val="accent5"/>
              </a:buClr>
              <a:buSzPct val="75000"/>
              <a:buFont typeface="Arial" panose="020B0604020202020204" pitchFamily="34" charset="0"/>
              <a:buChar char="•"/>
              <a:defRPr sz="2000" kern="1200" spc="-30">
                <a:solidFill>
                  <a:schemeClr val="tx1"/>
                </a:solidFill>
                <a:latin typeface="Lato"/>
                <a:ea typeface="Open Sans" charset="0"/>
                <a:cs typeface="Open Sans" charset="0"/>
              </a:defRPr>
            </a:lvl4pPr>
            <a:lvl5pPr marL="2057400" indent="-228600" algn="l" defTabSz="914400" rtl="0" eaLnBrk="1" latinLnBrk="0" hangingPunct="1">
              <a:lnSpc>
                <a:spcPct val="100000"/>
              </a:lnSpc>
              <a:spcBef>
                <a:spcPts val="500"/>
              </a:spcBef>
              <a:buClr>
                <a:schemeClr val="accent5"/>
              </a:buClr>
              <a:buSzPct val="75000"/>
              <a:buFont typeface="Arial" panose="020B0604020202020204" pitchFamily="34" charset="0"/>
              <a:buChar char="•"/>
              <a:defRPr sz="2000" kern="1200" spc="-30">
                <a:solidFill>
                  <a:schemeClr val="tx1"/>
                </a:solidFill>
                <a:latin typeface="Lato"/>
                <a:ea typeface="Open Sans" charset="0"/>
                <a:cs typeface="Open Sans"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200" dirty="0">
                <a:solidFill>
                  <a:srgbClr val="254267"/>
                </a:solidFill>
                <a:latin typeface="Arial" panose="020B0604020202020204" pitchFamily="34" charset="0"/>
                <a:cs typeface="Arial" panose="020B0604020202020204" pitchFamily="34" charset="0"/>
              </a:rPr>
              <a:t>Excellence  |  People-Centric  |  Integrity  |  Collaboration  |  Respect</a:t>
            </a:r>
          </a:p>
        </p:txBody>
      </p:sp>
      <p:sp>
        <p:nvSpPr>
          <p:cNvPr id="11" name="Slide Number Placeholder 5">
            <a:extLst>
              <a:ext uri="{FF2B5EF4-FFF2-40B4-BE49-F238E27FC236}">
                <a16:creationId xmlns:a16="http://schemas.microsoft.com/office/drawing/2014/main" id="{DD6EAF16-8851-ABF9-05CD-08A66D461E7B}"/>
              </a:ext>
            </a:extLst>
          </p:cNvPr>
          <p:cNvSpPr>
            <a:spLocks noGrp="1"/>
          </p:cNvSpPr>
          <p:nvPr>
            <p:ph type="sldNum" sz="quarter" idx="4"/>
          </p:nvPr>
        </p:nvSpPr>
        <p:spPr>
          <a:xfrm>
            <a:off x="7870371" y="6544631"/>
            <a:ext cx="1273629" cy="261610"/>
          </a:xfrm>
          <a:prstGeom prst="rect">
            <a:avLst/>
          </a:prstGeom>
        </p:spPr>
        <p:txBody>
          <a:bodyPr anchor="ctr" anchorCtr="0"/>
          <a:lstStyle>
            <a:lvl1pPr algn="r">
              <a:defRPr sz="1100">
                <a:latin typeface="+mn-lt"/>
              </a:defRPr>
            </a:lvl1pPr>
          </a:lstStyle>
          <a:p>
            <a:fld id="{013ABC06-DC28-4A3B-9742-53C76D274B4A}" type="slidenum">
              <a:rPr lang="en-US" smtClean="0"/>
              <a:pPr/>
              <a:t>‹#›</a:t>
            </a:fld>
            <a:endParaRPr lang="en-US" dirty="0"/>
          </a:p>
        </p:txBody>
      </p:sp>
    </p:spTree>
    <p:extLst>
      <p:ext uri="{BB962C8B-B14F-4D97-AF65-F5344CB8AC3E}">
        <p14:creationId xmlns:p14="http://schemas.microsoft.com/office/powerpoint/2010/main" val="284858548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sp>
        <p:nvSpPr>
          <p:cNvPr id="14" name="Content Placeholder 2">
            <a:extLst>
              <a:ext uri="{FF2B5EF4-FFF2-40B4-BE49-F238E27FC236}">
                <a16:creationId xmlns:a16="http://schemas.microsoft.com/office/drawing/2014/main" id="{427A0A8E-5951-4BD2-A754-FCFCBD691895}"/>
              </a:ext>
            </a:extLst>
          </p:cNvPr>
          <p:cNvSpPr txBox="1">
            <a:spLocks/>
          </p:cNvSpPr>
          <p:nvPr userDrawn="1"/>
        </p:nvSpPr>
        <p:spPr>
          <a:xfrm>
            <a:off x="239487" y="1619793"/>
            <a:ext cx="8675914" cy="47287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Lato"/>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Lato"/>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589" indent="-228589" defTabSz="914354">
              <a:defRPr/>
            </a:pPr>
            <a:endParaRPr lang="en-US" dirty="0">
              <a:solidFill>
                <a:srgbClr val="333333"/>
              </a:solidFill>
              <a:latin typeface="Arial" panose="020B0604020202020204" pitchFamily="34" charset="0"/>
              <a:cs typeface="Arial" panose="020B0604020202020204" pitchFamily="34" charset="0"/>
            </a:endParaRPr>
          </a:p>
        </p:txBody>
      </p:sp>
      <p:sp>
        <p:nvSpPr>
          <p:cNvPr id="15" name="Content Placeholder 2">
            <a:extLst>
              <a:ext uri="{FF2B5EF4-FFF2-40B4-BE49-F238E27FC236}">
                <a16:creationId xmlns:a16="http://schemas.microsoft.com/office/drawing/2014/main" id="{E71EEF64-E70E-40B3-AE18-9544DA376CC6}"/>
              </a:ext>
            </a:extLst>
          </p:cNvPr>
          <p:cNvSpPr>
            <a:spLocks noGrp="1"/>
          </p:cNvSpPr>
          <p:nvPr>
            <p:ph sz="half" idx="1" hasCustomPrompt="1"/>
          </p:nvPr>
        </p:nvSpPr>
        <p:spPr>
          <a:xfrm>
            <a:off x="239487" y="1263780"/>
            <a:ext cx="4168611" cy="1015663"/>
          </a:xfrm>
          <a:prstGeom prst="rect">
            <a:avLst/>
          </a:prstGeom>
        </p:spPr>
        <p:txBody>
          <a:bodyPr>
            <a:spAutoFit/>
          </a:bodyPr>
          <a:lstStyle>
            <a:lvl1pPr>
              <a:lnSpc>
                <a:spcPct val="100000"/>
              </a:lnSpc>
              <a:spcBef>
                <a:spcPts val="600"/>
              </a:spcBef>
              <a:defRPr sz="1800">
                <a:solidFill>
                  <a:srgbClr val="333333"/>
                </a:solidFill>
                <a:latin typeface="Arial" panose="020B0604020202020204" pitchFamily="34" charset="0"/>
                <a:cs typeface="Arial" panose="020B0604020202020204" pitchFamily="34" charset="0"/>
              </a:defRPr>
            </a:lvl1pPr>
            <a:lvl2pPr marL="685800" indent="-228600">
              <a:lnSpc>
                <a:spcPct val="100000"/>
              </a:lnSpc>
              <a:spcBef>
                <a:spcPts val="600"/>
              </a:spcBef>
              <a:buFont typeface="Wingdings" panose="05000000000000000000" pitchFamily="2" charset="2"/>
              <a:buChar char="Ø"/>
              <a:defRPr sz="1600">
                <a:solidFill>
                  <a:srgbClr val="333333"/>
                </a:solidFill>
                <a:latin typeface="Arial" panose="020B0604020202020204" pitchFamily="34" charset="0"/>
                <a:cs typeface="Arial" panose="020B0604020202020204" pitchFamily="34" charset="0"/>
              </a:defRPr>
            </a:lvl2pPr>
            <a:lvl3pPr marL="1200150" indent="-285750">
              <a:lnSpc>
                <a:spcPct val="100000"/>
              </a:lnSpc>
              <a:spcBef>
                <a:spcPts val="600"/>
              </a:spcBef>
              <a:buFont typeface="Symbol" panose="05050102010706020507" pitchFamily="18" charset="2"/>
              <a:buChar char=""/>
              <a:defRPr sz="1600">
                <a:solidFill>
                  <a:srgbClr val="333333"/>
                </a:solidFill>
                <a:latin typeface="Arial" panose="020B0604020202020204" pitchFamily="34" charset="0"/>
                <a:cs typeface="Arial" panose="020B0604020202020204" pitchFamily="34" charset="0"/>
              </a:defRPr>
            </a:lvl3pPr>
            <a:lvl4pPr>
              <a:defRPr sz="1800">
                <a:solidFill>
                  <a:srgbClr val="333333"/>
                </a:solidFill>
                <a:latin typeface="Arial" panose="020B0604020202020204" pitchFamily="34" charset="0"/>
                <a:cs typeface="Arial" panose="020B0604020202020204" pitchFamily="34" charset="0"/>
              </a:defRPr>
            </a:lvl4pPr>
            <a:lvl5pPr>
              <a:defRPr sz="1800">
                <a:solidFill>
                  <a:srgbClr val="333333"/>
                </a:solidFill>
                <a:latin typeface="Arial" panose="020B0604020202020204" pitchFamily="34" charset="0"/>
                <a:cs typeface="Arial" panose="020B0604020202020204" pitchFamily="34" charset="0"/>
              </a:defRPr>
            </a:lvl5pPr>
          </a:lstStyle>
          <a:p>
            <a:pPr lvl="0"/>
            <a:r>
              <a:rPr lang="en-US" dirty="0"/>
              <a:t>First level</a:t>
            </a:r>
          </a:p>
          <a:p>
            <a:pPr lvl="1"/>
            <a:r>
              <a:rPr lang="en-US" dirty="0"/>
              <a:t>Second level</a:t>
            </a:r>
          </a:p>
          <a:p>
            <a:pPr lvl="2"/>
            <a:r>
              <a:rPr lang="en-US" dirty="0"/>
              <a:t>Third level</a:t>
            </a:r>
          </a:p>
        </p:txBody>
      </p:sp>
      <p:sp>
        <p:nvSpPr>
          <p:cNvPr id="11" name="Content Placeholder 2">
            <a:extLst>
              <a:ext uri="{FF2B5EF4-FFF2-40B4-BE49-F238E27FC236}">
                <a16:creationId xmlns:a16="http://schemas.microsoft.com/office/drawing/2014/main" id="{2144D2F2-3D48-4696-A86C-04722B24F54A}"/>
              </a:ext>
            </a:extLst>
          </p:cNvPr>
          <p:cNvSpPr>
            <a:spLocks noGrp="1"/>
          </p:cNvSpPr>
          <p:nvPr>
            <p:ph sz="half" idx="14" hasCustomPrompt="1"/>
          </p:nvPr>
        </p:nvSpPr>
        <p:spPr>
          <a:xfrm>
            <a:off x="4741653" y="1263780"/>
            <a:ext cx="4168611" cy="1015663"/>
          </a:xfrm>
          <a:prstGeom prst="rect">
            <a:avLst/>
          </a:prstGeom>
        </p:spPr>
        <p:txBody>
          <a:bodyPr>
            <a:spAutoFit/>
          </a:bodyPr>
          <a:lstStyle>
            <a:lvl1pPr>
              <a:lnSpc>
                <a:spcPct val="100000"/>
              </a:lnSpc>
              <a:spcBef>
                <a:spcPts val="600"/>
              </a:spcBef>
              <a:defRPr sz="1800">
                <a:solidFill>
                  <a:srgbClr val="333333"/>
                </a:solidFill>
                <a:latin typeface="Arial" panose="020B0604020202020204" pitchFamily="34" charset="0"/>
                <a:cs typeface="Arial" panose="020B0604020202020204" pitchFamily="34" charset="0"/>
              </a:defRPr>
            </a:lvl1pPr>
            <a:lvl2pPr marL="685800" indent="-228600">
              <a:lnSpc>
                <a:spcPct val="100000"/>
              </a:lnSpc>
              <a:spcBef>
                <a:spcPts val="600"/>
              </a:spcBef>
              <a:buFont typeface="Wingdings" panose="05000000000000000000" pitchFamily="2" charset="2"/>
              <a:buChar char="Ø"/>
              <a:defRPr sz="1600">
                <a:solidFill>
                  <a:srgbClr val="333333"/>
                </a:solidFill>
                <a:latin typeface="Arial" panose="020B0604020202020204" pitchFamily="34" charset="0"/>
                <a:cs typeface="Arial" panose="020B0604020202020204" pitchFamily="34" charset="0"/>
              </a:defRPr>
            </a:lvl2pPr>
            <a:lvl3pPr marL="1143000" indent="-228600">
              <a:lnSpc>
                <a:spcPct val="100000"/>
              </a:lnSpc>
              <a:spcBef>
                <a:spcPts val="600"/>
              </a:spcBef>
              <a:buFont typeface="Symbol" panose="05050102010706020507" pitchFamily="18" charset="2"/>
              <a:buChar char=""/>
              <a:defRPr sz="1600">
                <a:solidFill>
                  <a:srgbClr val="333333"/>
                </a:solidFill>
                <a:latin typeface="Arial" panose="020B0604020202020204" pitchFamily="34" charset="0"/>
                <a:cs typeface="Arial" panose="020B0604020202020204" pitchFamily="34" charset="0"/>
              </a:defRPr>
            </a:lvl3pPr>
            <a:lvl4pPr>
              <a:defRPr sz="2000">
                <a:solidFill>
                  <a:srgbClr val="333333"/>
                </a:solidFill>
                <a:latin typeface="Arial" panose="020B0604020202020204" pitchFamily="34" charset="0"/>
                <a:cs typeface="Arial" panose="020B0604020202020204" pitchFamily="34" charset="0"/>
              </a:defRPr>
            </a:lvl4pPr>
            <a:lvl5pPr>
              <a:defRPr sz="2000">
                <a:solidFill>
                  <a:srgbClr val="333333"/>
                </a:solidFill>
                <a:latin typeface="Arial" panose="020B0604020202020204" pitchFamily="34" charset="0"/>
                <a:cs typeface="Arial" panose="020B0604020202020204" pitchFamily="34" charset="0"/>
              </a:defRPr>
            </a:lvl5pPr>
          </a:lstStyle>
          <a:p>
            <a:pPr lvl="0"/>
            <a:r>
              <a:rPr lang="en-US" dirty="0"/>
              <a:t>First level</a:t>
            </a:r>
          </a:p>
          <a:p>
            <a:pPr lvl="1"/>
            <a:r>
              <a:rPr lang="en-US" dirty="0"/>
              <a:t>Second level</a:t>
            </a:r>
          </a:p>
          <a:p>
            <a:pPr lvl="2"/>
            <a:r>
              <a:rPr lang="en-US" dirty="0"/>
              <a:t>Third level</a:t>
            </a:r>
          </a:p>
        </p:txBody>
      </p:sp>
      <p:sp>
        <p:nvSpPr>
          <p:cNvPr id="4" name="Rectangle 3">
            <a:extLst>
              <a:ext uri="{FF2B5EF4-FFF2-40B4-BE49-F238E27FC236}">
                <a16:creationId xmlns:a16="http://schemas.microsoft.com/office/drawing/2014/main" id="{94EAED3E-A825-EED8-49FE-4CCBF848AC90}"/>
              </a:ext>
            </a:extLst>
          </p:cNvPr>
          <p:cNvSpPr/>
          <p:nvPr userDrawn="1"/>
        </p:nvSpPr>
        <p:spPr>
          <a:xfrm>
            <a:off x="0" y="0"/>
            <a:ext cx="9144000" cy="1088136"/>
          </a:xfrm>
          <a:prstGeom prst="rect">
            <a:avLst/>
          </a:prstGeom>
          <a:solidFill>
            <a:srgbClr val="2542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 name="Text Placeholder 8">
            <a:extLst>
              <a:ext uri="{FF2B5EF4-FFF2-40B4-BE49-F238E27FC236}">
                <a16:creationId xmlns:a16="http://schemas.microsoft.com/office/drawing/2014/main" id="{F9A5043B-C165-9790-0FBF-44BADFED6CC0}"/>
              </a:ext>
            </a:extLst>
          </p:cNvPr>
          <p:cNvSpPr>
            <a:spLocks noGrp="1"/>
          </p:cNvSpPr>
          <p:nvPr>
            <p:ph type="body" sz="quarter" idx="12"/>
          </p:nvPr>
        </p:nvSpPr>
        <p:spPr>
          <a:xfrm>
            <a:off x="239259" y="237221"/>
            <a:ext cx="8087688" cy="461665"/>
          </a:xfrm>
          <a:prstGeom prst="rect">
            <a:avLst/>
          </a:prstGeom>
        </p:spPr>
        <p:txBody>
          <a:bodyPr wrap="square" lIns="91440" tIns="45720" rIns="91440" bIns="45720">
            <a:spAutoFit/>
          </a:bodyPr>
          <a:lstStyle>
            <a:lvl1pPr marL="0" indent="0">
              <a:lnSpc>
                <a:spcPct val="100000"/>
              </a:lnSpc>
              <a:spcBef>
                <a:spcPts val="0"/>
              </a:spcBef>
              <a:buNone/>
              <a:defRPr sz="2400" i="0">
                <a:solidFill>
                  <a:schemeClr val="bg1"/>
                </a:solidFill>
                <a:latin typeface="Arial" panose="020B0604020202020204" pitchFamily="34" charset="0"/>
                <a:cs typeface="Arial" panose="020B0604020202020204" pitchFamily="34" charset="0"/>
              </a:defRPr>
            </a:lvl1pPr>
            <a:lvl2pPr marL="457200" indent="0">
              <a:buNone/>
              <a:defRPr/>
            </a:lvl2pPr>
          </a:lstStyle>
          <a:p>
            <a:pPr lvl="0"/>
            <a:r>
              <a:rPr lang="en-US" dirty="0"/>
              <a:t>Click to edit Master text styles</a:t>
            </a:r>
          </a:p>
        </p:txBody>
      </p:sp>
      <p:sp>
        <p:nvSpPr>
          <p:cNvPr id="9" name="Text Placeholder 8">
            <a:extLst>
              <a:ext uri="{FF2B5EF4-FFF2-40B4-BE49-F238E27FC236}">
                <a16:creationId xmlns:a16="http://schemas.microsoft.com/office/drawing/2014/main" id="{C8AD07A9-6AAB-A941-195A-850C7617A743}"/>
              </a:ext>
            </a:extLst>
          </p:cNvPr>
          <p:cNvSpPr>
            <a:spLocks noGrp="1"/>
          </p:cNvSpPr>
          <p:nvPr>
            <p:ph type="body" sz="quarter" idx="13"/>
          </p:nvPr>
        </p:nvSpPr>
        <p:spPr>
          <a:xfrm>
            <a:off x="239259" y="692108"/>
            <a:ext cx="8087688" cy="307777"/>
          </a:xfrm>
          <a:prstGeom prst="rect">
            <a:avLst/>
          </a:prstGeom>
        </p:spPr>
        <p:txBody>
          <a:bodyPr wrap="square">
            <a:spAutoFit/>
          </a:bodyPr>
          <a:lstStyle>
            <a:lvl1pPr marL="0" indent="0">
              <a:lnSpc>
                <a:spcPct val="100000"/>
              </a:lnSpc>
              <a:spcBef>
                <a:spcPts val="0"/>
              </a:spcBef>
              <a:buNone/>
              <a:defRPr sz="1400" i="1">
                <a:solidFill>
                  <a:schemeClr val="bg1"/>
                </a:solidFill>
                <a:latin typeface="Arial" panose="020B0604020202020204" pitchFamily="34" charset="0"/>
                <a:cs typeface="Arial" panose="020B0604020202020204" pitchFamily="34" charset="0"/>
              </a:defRPr>
            </a:lvl1pPr>
            <a:lvl2pPr marL="457200" indent="0">
              <a:buNone/>
              <a:defRPr/>
            </a:lvl2pPr>
          </a:lstStyle>
          <a:p>
            <a:pPr lvl="0"/>
            <a:r>
              <a:rPr lang="en-US" dirty="0"/>
              <a:t>Click to edit Master text styles</a:t>
            </a:r>
          </a:p>
        </p:txBody>
      </p:sp>
      <p:sp>
        <p:nvSpPr>
          <p:cNvPr id="12" name="Content Placeholder 2">
            <a:extLst>
              <a:ext uri="{FF2B5EF4-FFF2-40B4-BE49-F238E27FC236}">
                <a16:creationId xmlns:a16="http://schemas.microsoft.com/office/drawing/2014/main" id="{03FCF35D-28EB-0824-877B-26E262FC2A96}"/>
              </a:ext>
            </a:extLst>
          </p:cNvPr>
          <p:cNvSpPr txBox="1">
            <a:spLocks/>
          </p:cNvSpPr>
          <p:nvPr userDrawn="1"/>
        </p:nvSpPr>
        <p:spPr>
          <a:xfrm>
            <a:off x="1828980" y="6460067"/>
            <a:ext cx="5486401" cy="184666"/>
          </a:xfrm>
          <a:prstGeom prst="rect">
            <a:avLst/>
          </a:prstGeom>
        </p:spPr>
        <p:txBody>
          <a:bodyPr vert="horz" lIns="0" tIns="0" rIns="0" bIns="0" rtlCol="0" anchor="ctr" anchorCtr="0">
            <a:spAutoFit/>
          </a:bodyPr>
          <a:lstStyle>
            <a:lvl1pPr marL="228600" indent="-228600" algn="l" defTabSz="914400" rtl="0" eaLnBrk="1" latinLnBrk="0" hangingPunct="1">
              <a:lnSpc>
                <a:spcPct val="100000"/>
              </a:lnSpc>
              <a:spcBef>
                <a:spcPts val="1000"/>
              </a:spcBef>
              <a:buClr>
                <a:schemeClr val="accent5"/>
              </a:buClr>
              <a:buSzPct val="75000"/>
              <a:buFont typeface="Arial" panose="020B0604020202020204" pitchFamily="34" charset="0"/>
              <a:buChar char="•"/>
              <a:defRPr sz="3200" kern="1200" spc="-30">
                <a:solidFill>
                  <a:schemeClr val="tx1"/>
                </a:solidFill>
                <a:latin typeface="Lato"/>
                <a:ea typeface="Open Sans" charset="0"/>
                <a:cs typeface="Open Sans" charset="0"/>
              </a:defRPr>
            </a:lvl1pPr>
            <a:lvl2pPr marL="685800" indent="-228600" algn="l" defTabSz="914400" rtl="0" eaLnBrk="1" latinLnBrk="0" hangingPunct="1">
              <a:lnSpc>
                <a:spcPct val="100000"/>
              </a:lnSpc>
              <a:spcBef>
                <a:spcPts val="500"/>
              </a:spcBef>
              <a:buClr>
                <a:schemeClr val="accent5"/>
              </a:buClr>
              <a:buSzPct val="75000"/>
              <a:buFont typeface="Arial" panose="020B0604020202020204" pitchFamily="34" charset="0"/>
              <a:buChar char="•"/>
              <a:defRPr sz="2800" kern="1200" spc="-30">
                <a:solidFill>
                  <a:schemeClr val="tx1"/>
                </a:solidFill>
                <a:latin typeface="Lato"/>
                <a:ea typeface="Open Sans" charset="0"/>
                <a:cs typeface="Open Sans" charset="0"/>
              </a:defRPr>
            </a:lvl2pPr>
            <a:lvl3pPr marL="1143000" indent="-228600" algn="l" defTabSz="914400" rtl="0" eaLnBrk="1" latinLnBrk="0" hangingPunct="1">
              <a:lnSpc>
                <a:spcPct val="100000"/>
              </a:lnSpc>
              <a:spcBef>
                <a:spcPts val="500"/>
              </a:spcBef>
              <a:buClr>
                <a:schemeClr val="accent5"/>
              </a:buClr>
              <a:buSzPct val="75000"/>
              <a:buFont typeface="Arial" panose="020B0604020202020204" pitchFamily="34" charset="0"/>
              <a:buChar char="•"/>
              <a:defRPr sz="2400" kern="1200" spc="-30">
                <a:solidFill>
                  <a:schemeClr val="tx1"/>
                </a:solidFill>
                <a:latin typeface="Lato"/>
                <a:ea typeface="Open Sans" charset="0"/>
                <a:cs typeface="Open Sans" charset="0"/>
              </a:defRPr>
            </a:lvl3pPr>
            <a:lvl4pPr marL="1600200" indent="-228600" algn="l" defTabSz="914400" rtl="0" eaLnBrk="1" latinLnBrk="0" hangingPunct="1">
              <a:lnSpc>
                <a:spcPct val="100000"/>
              </a:lnSpc>
              <a:spcBef>
                <a:spcPts val="500"/>
              </a:spcBef>
              <a:buClr>
                <a:schemeClr val="accent5"/>
              </a:buClr>
              <a:buSzPct val="75000"/>
              <a:buFont typeface="Arial" panose="020B0604020202020204" pitchFamily="34" charset="0"/>
              <a:buChar char="•"/>
              <a:defRPr sz="2000" kern="1200" spc="-30">
                <a:solidFill>
                  <a:schemeClr val="tx1"/>
                </a:solidFill>
                <a:latin typeface="Lato"/>
                <a:ea typeface="Open Sans" charset="0"/>
                <a:cs typeface="Open Sans" charset="0"/>
              </a:defRPr>
            </a:lvl4pPr>
            <a:lvl5pPr marL="2057400" indent="-228600" algn="l" defTabSz="914400" rtl="0" eaLnBrk="1" latinLnBrk="0" hangingPunct="1">
              <a:lnSpc>
                <a:spcPct val="100000"/>
              </a:lnSpc>
              <a:spcBef>
                <a:spcPts val="500"/>
              </a:spcBef>
              <a:buClr>
                <a:schemeClr val="accent5"/>
              </a:buClr>
              <a:buSzPct val="75000"/>
              <a:buFont typeface="Arial" panose="020B0604020202020204" pitchFamily="34" charset="0"/>
              <a:buChar char="•"/>
              <a:defRPr sz="2000" kern="1200" spc="-30">
                <a:solidFill>
                  <a:schemeClr val="tx1"/>
                </a:solidFill>
                <a:latin typeface="Lato"/>
                <a:ea typeface="Open Sans" charset="0"/>
                <a:cs typeface="Open Sans"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200" dirty="0">
                <a:solidFill>
                  <a:srgbClr val="254267"/>
                </a:solidFill>
                <a:latin typeface="Arial" panose="020B0604020202020204" pitchFamily="34" charset="0"/>
                <a:cs typeface="Arial" panose="020B0604020202020204" pitchFamily="34" charset="0"/>
              </a:rPr>
              <a:t>Excellence  |  People-Centric  |  Integrity  |  Collaboration  |  Respect</a:t>
            </a:r>
          </a:p>
        </p:txBody>
      </p:sp>
      <p:sp>
        <p:nvSpPr>
          <p:cNvPr id="20" name="Slide Number Placeholder 5">
            <a:extLst>
              <a:ext uri="{FF2B5EF4-FFF2-40B4-BE49-F238E27FC236}">
                <a16:creationId xmlns:a16="http://schemas.microsoft.com/office/drawing/2014/main" id="{3E17F137-0DBC-A193-DB95-E4F0401B1015}"/>
              </a:ext>
            </a:extLst>
          </p:cNvPr>
          <p:cNvSpPr>
            <a:spLocks noGrp="1"/>
          </p:cNvSpPr>
          <p:nvPr>
            <p:ph type="sldNum" sz="quarter" idx="4"/>
          </p:nvPr>
        </p:nvSpPr>
        <p:spPr>
          <a:xfrm>
            <a:off x="7870371" y="6544631"/>
            <a:ext cx="1273629" cy="261610"/>
          </a:xfrm>
          <a:prstGeom prst="rect">
            <a:avLst/>
          </a:prstGeom>
        </p:spPr>
        <p:txBody>
          <a:bodyPr anchor="ctr" anchorCtr="0"/>
          <a:lstStyle>
            <a:lvl1pPr algn="r">
              <a:defRPr sz="1100">
                <a:latin typeface="+mn-lt"/>
              </a:defRPr>
            </a:lvl1pPr>
          </a:lstStyle>
          <a:p>
            <a:fld id="{013ABC06-DC28-4A3B-9742-53C76D274B4A}" type="slidenum">
              <a:rPr lang="en-US" smtClean="0"/>
              <a:pPr/>
              <a:t>‹#›</a:t>
            </a:fld>
            <a:endParaRPr lang="en-US" dirty="0"/>
          </a:p>
        </p:txBody>
      </p:sp>
      <p:pic>
        <p:nvPicPr>
          <p:cNvPr id="2" name="Picture 1">
            <a:extLst>
              <a:ext uri="{FF2B5EF4-FFF2-40B4-BE49-F238E27FC236}">
                <a16:creationId xmlns:a16="http://schemas.microsoft.com/office/drawing/2014/main" id="{B6AB20BE-B7EE-8310-AD34-BC26E79628B1}"/>
              </a:ext>
            </a:extLst>
          </p:cNvPr>
          <p:cNvPicPr>
            <a:picLocks noChangeAspect="1"/>
          </p:cNvPicPr>
          <p:nvPr userDrawn="1"/>
        </p:nvPicPr>
        <p:blipFill>
          <a:blip r:embed="rId2"/>
          <a:stretch>
            <a:fillRect/>
          </a:stretch>
        </p:blipFill>
        <p:spPr>
          <a:xfrm>
            <a:off x="8402463" y="242646"/>
            <a:ext cx="666020" cy="666020"/>
          </a:xfrm>
          <a:prstGeom prst="rect">
            <a:avLst/>
          </a:prstGeom>
        </p:spPr>
      </p:pic>
    </p:spTree>
    <p:extLst>
      <p:ext uri="{BB962C8B-B14F-4D97-AF65-F5344CB8AC3E}">
        <p14:creationId xmlns:p14="http://schemas.microsoft.com/office/powerpoint/2010/main" val="148529147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Quad">
    <p:spTree>
      <p:nvGrpSpPr>
        <p:cNvPr id="1" name=""/>
        <p:cNvGrpSpPr/>
        <p:nvPr/>
      </p:nvGrpSpPr>
      <p:grpSpPr>
        <a:xfrm>
          <a:off x="0" y="0"/>
          <a:ext cx="0" cy="0"/>
          <a:chOff x="0" y="0"/>
          <a:chExt cx="0" cy="0"/>
        </a:xfrm>
      </p:grpSpPr>
      <p:sp>
        <p:nvSpPr>
          <p:cNvPr id="14" name="Content Placeholder 2">
            <a:extLst>
              <a:ext uri="{FF2B5EF4-FFF2-40B4-BE49-F238E27FC236}">
                <a16:creationId xmlns:a16="http://schemas.microsoft.com/office/drawing/2014/main" id="{427A0A8E-5951-4BD2-A754-FCFCBD691895}"/>
              </a:ext>
            </a:extLst>
          </p:cNvPr>
          <p:cNvSpPr txBox="1">
            <a:spLocks/>
          </p:cNvSpPr>
          <p:nvPr userDrawn="1"/>
        </p:nvSpPr>
        <p:spPr>
          <a:xfrm>
            <a:off x="239487" y="1619793"/>
            <a:ext cx="8675914" cy="47287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Lato"/>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Lato"/>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589" indent="-228589" defTabSz="914354">
              <a:defRPr/>
            </a:pPr>
            <a:endParaRPr lang="en-US" dirty="0">
              <a:solidFill>
                <a:srgbClr val="333333"/>
              </a:solidFill>
              <a:latin typeface="Arial" panose="020B0604020202020204" pitchFamily="34" charset="0"/>
              <a:cs typeface="Arial" panose="020B0604020202020204" pitchFamily="34" charset="0"/>
            </a:endParaRPr>
          </a:p>
        </p:txBody>
      </p:sp>
      <p:sp>
        <p:nvSpPr>
          <p:cNvPr id="15" name="Content Placeholder 2">
            <a:extLst>
              <a:ext uri="{FF2B5EF4-FFF2-40B4-BE49-F238E27FC236}">
                <a16:creationId xmlns:a16="http://schemas.microsoft.com/office/drawing/2014/main" id="{E71EEF64-E70E-40B3-AE18-9544DA376CC6}"/>
              </a:ext>
            </a:extLst>
          </p:cNvPr>
          <p:cNvSpPr>
            <a:spLocks noGrp="1"/>
          </p:cNvSpPr>
          <p:nvPr>
            <p:ph sz="half" idx="1" hasCustomPrompt="1"/>
          </p:nvPr>
        </p:nvSpPr>
        <p:spPr>
          <a:xfrm>
            <a:off x="229963" y="1190632"/>
            <a:ext cx="4162861" cy="1015663"/>
          </a:xfrm>
          <a:prstGeom prst="rect">
            <a:avLst/>
          </a:prstGeom>
        </p:spPr>
        <p:txBody>
          <a:bodyPr>
            <a:spAutoFit/>
          </a:bodyPr>
          <a:lstStyle>
            <a:lvl1pPr>
              <a:lnSpc>
                <a:spcPct val="100000"/>
              </a:lnSpc>
              <a:spcBef>
                <a:spcPts val="600"/>
              </a:spcBef>
              <a:defRPr sz="1800">
                <a:solidFill>
                  <a:srgbClr val="333333"/>
                </a:solidFill>
                <a:latin typeface="Arial" panose="020B0604020202020204" pitchFamily="34" charset="0"/>
                <a:cs typeface="Arial" panose="020B0604020202020204" pitchFamily="34" charset="0"/>
              </a:defRPr>
            </a:lvl1pPr>
            <a:lvl2pPr marL="685800" indent="-228600">
              <a:lnSpc>
                <a:spcPct val="100000"/>
              </a:lnSpc>
              <a:spcBef>
                <a:spcPts val="600"/>
              </a:spcBef>
              <a:buFont typeface="Wingdings" panose="05000000000000000000" pitchFamily="2" charset="2"/>
              <a:buChar char="Ø"/>
              <a:defRPr sz="1600">
                <a:solidFill>
                  <a:srgbClr val="333333"/>
                </a:solidFill>
                <a:latin typeface="Arial" panose="020B0604020202020204" pitchFamily="34" charset="0"/>
                <a:cs typeface="Arial" panose="020B0604020202020204" pitchFamily="34" charset="0"/>
              </a:defRPr>
            </a:lvl2pPr>
            <a:lvl3pPr marL="1143000" indent="-228600">
              <a:lnSpc>
                <a:spcPct val="100000"/>
              </a:lnSpc>
              <a:spcBef>
                <a:spcPts val="600"/>
              </a:spcBef>
              <a:buFont typeface="Symbol" panose="05050102010706020507" pitchFamily="18" charset="2"/>
              <a:buChar char=""/>
              <a:defRPr sz="1600">
                <a:solidFill>
                  <a:srgbClr val="333333"/>
                </a:solidFill>
                <a:latin typeface="Arial" panose="020B0604020202020204" pitchFamily="34" charset="0"/>
                <a:cs typeface="Arial" panose="020B0604020202020204" pitchFamily="34" charset="0"/>
              </a:defRPr>
            </a:lvl3pPr>
            <a:lvl4pPr>
              <a:defRPr sz="1800">
                <a:solidFill>
                  <a:srgbClr val="333333"/>
                </a:solidFill>
                <a:latin typeface="Arial" panose="020B0604020202020204" pitchFamily="34" charset="0"/>
                <a:cs typeface="Arial" panose="020B0604020202020204" pitchFamily="34" charset="0"/>
              </a:defRPr>
            </a:lvl4pPr>
            <a:lvl5pPr>
              <a:defRPr sz="1800">
                <a:solidFill>
                  <a:srgbClr val="333333"/>
                </a:solidFill>
                <a:latin typeface="Arial" panose="020B0604020202020204" pitchFamily="34" charset="0"/>
                <a:cs typeface="Arial" panose="020B0604020202020204" pitchFamily="34" charset="0"/>
              </a:defRPr>
            </a:lvl5pPr>
          </a:lstStyle>
          <a:p>
            <a:pPr lvl="0"/>
            <a:r>
              <a:rPr lang="en-US" dirty="0"/>
              <a:t>First level</a:t>
            </a:r>
          </a:p>
          <a:p>
            <a:pPr lvl="1"/>
            <a:r>
              <a:rPr lang="en-US" dirty="0"/>
              <a:t>Second level</a:t>
            </a:r>
          </a:p>
          <a:p>
            <a:pPr lvl="2"/>
            <a:r>
              <a:rPr lang="en-US" dirty="0"/>
              <a:t>Third level</a:t>
            </a:r>
          </a:p>
        </p:txBody>
      </p:sp>
      <p:sp>
        <p:nvSpPr>
          <p:cNvPr id="19" name="Content Placeholder 2">
            <a:extLst>
              <a:ext uri="{FF2B5EF4-FFF2-40B4-BE49-F238E27FC236}">
                <a16:creationId xmlns:a16="http://schemas.microsoft.com/office/drawing/2014/main" id="{472EC43D-CF57-4338-993A-4274EEAD270A}"/>
              </a:ext>
            </a:extLst>
          </p:cNvPr>
          <p:cNvSpPr>
            <a:spLocks noGrp="1"/>
          </p:cNvSpPr>
          <p:nvPr>
            <p:ph sz="half" idx="14" hasCustomPrompt="1"/>
          </p:nvPr>
        </p:nvSpPr>
        <p:spPr>
          <a:xfrm>
            <a:off x="4748012" y="1193183"/>
            <a:ext cx="4162861" cy="1015663"/>
          </a:xfrm>
          <a:prstGeom prst="rect">
            <a:avLst/>
          </a:prstGeom>
        </p:spPr>
        <p:txBody>
          <a:bodyPr>
            <a:spAutoFit/>
          </a:bodyPr>
          <a:lstStyle>
            <a:lvl1pPr>
              <a:lnSpc>
                <a:spcPct val="100000"/>
              </a:lnSpc>
              <a:spcBef>
                <a:spcPts val="600"/>
              </a:spcBef>
              <a:defRPr sz="1800">
                <a:solidFill>
                  <a:srgbClr val="333333"/>
                </a:solidFill>
                <a:latin typeface="Arial" panose="020B0604020202020204" pitchFamily="34" charset="0"/>
                <a:cs typeface="Arial" panose="020B0604020202020204" pitchFamily="34" charset="0"/>
              </a:defRPr>
            </a:lvl1pPr>
            <a:lvl2pPr marL="685800" indent="-228600">
              <a:lnSpc>
                <a:spcPct val="100000"/>
              </a:lnSpc>
              <a:spcBef>
                <a:spcPts val="600"/>
              </a:spcBef>
              <a:buFont typeface="Wingdings" panose="05000000000000000000" pitchFamily="2" charset="2"/>
              <a:buChar char="Ø"/>
              <a:defRPr sz="1600">
                <a:solidFill>
                  <a:srgbClr val="333333"/>
                </a:solidFill>
                <a:latin typeface="Arial" panose="020B0604020202020204" pitchFamily="34" charset="0"/>
                <a:cs typeface="Arial" panose="020B0604020202020204" pitchFamily="34" charset="0"/>
              </a:defRPr>
            </a:lvl2pPr>
            <a:lvl3pPr marL="1143000" indent="-228600">
              <a:lnSpc>
                <a:spcPct val="100000"/>
              </a:lnSpc>
              <a:spcBef>
                <a:spcPts val="600"/>
              </a:spcBef>
              <a:buFont typeface="Symbol" panose="05050102010706020507" pitchFamily="18" charset="2"/>
              <a:buChar char="-"/>
              <a:defRPr sz="1600">
                <a:solidFill>
                  <a:srgbClr val="333333"/>
                </a:solidFill>
                <a:latin typeface="Arial" panose="020B0604020202020204" pitchFamily="34" charset="0"/>
                <a:cs typeface="Arial" panose="020B0604020202020204" pitchFamily="34" charset="0"/>
              </a:defRPr>
            </a:lvl3pPr>
            <a:lvl4pPr marL="1371600" indent="0">
              <a:buNone/>
              <a:defRPr sz="1800">
                <a:solidFill>
                  <a:srgbClr val="333333"/>
                </a:solidFill>
                <a:latin typeface="Arial" panose="020B0604020202020204" pitchFamily="34" charset="0"/>
                <a:cs typeface="Arial" panose="020B0604020202020204" pitchFamily="34" charset="0"/>
              </a:defRPr>
            </a:lvl4pPr>
            <a:lvl5pPr>
              <a:defRPr sz="1800">
                <a:solidFill>
                  <a:srgbClr val="333333"/>
                </a:solidFill>
                <a:latin typeface="Arial" panose="020B0604020202020204" pitchFamily="34" charset="0"/>
                <a:cs typeface="Arial" panose="020B0604020202020204" pitchFamily="34" charset="0"/>
              </a:defRPr>
            </a:lvl5pPr>
          </a:lstStyle>
          <a:p>
            <a:pPr lvl="0"/>
            <a:r>
              <a:rPr lang="en-US" dirty="0"/>
              <a:t>First level</a:t>
            </a:r>
          </a:p>
          <a:p>
            <a:pPr lvl="1"/>
            <a:r>
              <a:rPr lang="en-US" dirty="0"/>
              <a:t>Second level</a:t>
            </a:r>
          </a:p>
          <a:p>
            <a:pPr lvl="2"/>
            <a:r>
              <a:rPr lang="en-US" dirty="0"/>
              <a:t>Third level</a:t>
            </a:r>
          </a:p>
        </p:txBody>
      </p:sp>
      <p:sp>
        <p:nvSpPr>
          <p:cNvPr id="20" name="Content Placeholder 2">
            <a:extLst>
              <a:ext uri="{FF2B5EF4-FFF2-40B4-BE49-F238E27FC236}">
                <a16:creationId xmlns:a16="http://schemas.microsoft.com/office/drawing/2014/main" id="{0CBDD156-47B6-4D84-BC31-CB5FB0AF772C}"/>
              </a:ext>
            </a:extLst>
          </p:cNvPr>
          <p:cNvSpPr>
            <a:spLocks noGrp="1"/>
          </p:cNvSpPr>
          <p:nvPr>
            <p:ph sz="half" idx="15" hasCustomPrompt="1"/>
          </p:nvPr>
        </p:nvSpPr>
        <p:spPr>
          <a:xfrm>
            <a:off x="230980" y="3778159"/>
            <a:ext cx="4162861" cy="1015663"/>
          </a:xfrm>
          <a:prstGeom prst="rect">
            <a:avLst/>
          </a:prstGeom>
        </p:spPr>
        <p:txBody>
          <a:bodyPr>
            <a:spAutoFit/>
          </a:bodyPr>
          <a:lstStyle>
            <a:lvl1pPr>
              <a:lnSpc>
                <a:spcPct val="100000"/>
              </a:lnSpc>
              <a:spcBef>
                <a:spcPts val="600"/>
              </a:spcBef>
              <a:defRPr sz="1800">
                <a:solidFill>
                  <a:srgbClr val="333333"/>
                </a:solidFill>
                <a:latin typeface="Arial" panose="020B0604020202020204" pitchFamily="34" charset="0"/>
                <a:cs typeface="Arial" panose="020B0604020202020204" pitchFamily="34" charset="0"/>
              </a:defRPr>
            </a:lvl1pPr>
            <a:lvl2pPr marL="685800" indent="-228600">
              <a:lnSpc>
                <a:spcPct val="100000"/>
              </a:lnSpc>
              <a:spcBef>
                <a:spcPts val="600"/>
              </a:spcBef>
              <a:buFont typeface="Wingdings" panose="05000000000000000000" pitchFamily="2" charset="2"/>
              <a:buChar char="Ø"/>
              <a:defRPr sz="1600">
                <a:solidFill>
                  <a:srgbClr val="333333"/>
                </a:solidFill>
                <a:latin typeface="Arial" panose="020B0604020202020204" pitchFamily="34" charset="0"/>
                <a:cs typeface="Arial" panose="020B0604020202020204" pitchFamily="34" charset="0"/>
              </a:defRPr>
            </a:lvl2pPr>
            <a:lvl3pPr marL="1143000" indent="-228600">
              <a:lnSpc>
                <a:spcPct val="100000"/>
              </a:lnSpc>
              <a:spcBef>
                <a:spcPts val="600"/>
              </a:spcBef>
              <a:buFont typeface="Symbol" panose="05050102010706020507" pitchFamily="18" charset="2"/>
              <a:buChar char="-"/>
              <a:defRPr sz="1600">
                <a:solidFill>
                  <a:srgbClr val="333333"/>
                </a:solidFill>
                <a:latin typeface="Arial" panose="020B0604020202020204" pitchFamily="34" charset="0"/>
                <a:cs typeface="Arial" panose="020B0604020202020204" pitchFamily="34" charset="0"/>
              </a:defRPr>
            </a:lvl3pPr>
            <a:lvl4pPr>
              <a:defRPr sz="1800">
                <a:solidFill>
                  <a:srgbClr val="333333"/>
                </a:solidFill>
                <a:latin typeface="Arial" panose="020B0604020202020204" pitchFamily="34" charset="0"/>
                <a:cs typeface="Arial" panose="020B0604020202020204" pitchFamily="34" charset="0"/>
              </a:defRPr>
            </a:lvl4pPr>
            <a:lvl5pPr>
              <a:defRPr sz="1800">
                <a:solidFill>
                  <a:srgbClr val="333333"/>
                </a:solidFill>
                <a:latin typeface="Arial" panose="020B0604020202020204" pitchFamily="34" charset="0"/>
                <a:cs typeface="Arial" panose="020B0604020202020204" pitchFamily="34" charset="0"/>
              </a:defRPr>
            </a:lvl5pPr>
          </a:lstStyle>
          <a:p>
            <a:pPr lvl="0"/>
            <a:r>
              <a:rPr lang="en-US" dirty="0"/>
              <a:t>First level</a:t>
            </a:r>
          </a:p>
          <a:p>
            <a:pPr lvl="1"/>
            <a:r>
              <a:rPr lang="en-US" dirty="0"/>
              <a:t>Second level</a:t>
            </a:r>
          </a:p>
          <a:p>
            <a:pPr lvl="2"/>
            <a:r>
              <a:rPr lang="en-US" dirty="0"/>
              <a:t>Third level</a:t>
            </a:r>
          </a:p>
        </p:txBody>
      </p:sp>
      <p:sp>
        <p:nvSpPr>
          <p:cNvPr id="21" name="Content Placeholder 2">
            <a:extLst>
              <a:ext uri="{FF2B5EF4-FFF2-40B4-BE49-F238E27FC236}">
                <a16:creationId xmlns:a16="http://schemas.microsoft.com/office/drawing/2014/main" id="{FA446C14-1E65-46CF-B4E1-8E6AE4400ED4}"/>
              </a:ext>
            </a:extLst>
          </p:cNvPr>
          <p:cNvSpPr>
            <a:spLocks noGrp="1"/>
          </p:cNvSpPr>
          <p:nvPr>
            <p:ph sz="half" idx="16" hasCustomPrompt="1"/>
          </p:nvPr>
        </p:nvSpPr>
        <p:spPr>
          <a:xfrm>
            <a:off x="4748013" y="3778159"/>
            <a:ext cx="4162861" cy="1015663"/>
          </a:xfrm>
          <a:prstGeom prst="rect">
            <a:avLst/>
          </a:prstGeom>
        </p:spPr>
        <p:txBody>
          <a:bodyPr>
            <a:spAutoFit/>
          </a:bodyPr>
          <a:lstStyle>
            <a:lvl1pPr>
              <a:lnSpc>
                <a:spcPct val="100000"/>
              </a:lnSpc>
              <a:spcBef>
                <a:spcPts val="600"/>
              </a:spcBef>
              <a:defRPr sz="1800">
                <a:solidFill>
                  <a:srgbClr val="333333"/>
                </a:solidFill>
                <a:latin typeface="Arial" panose="020B0604020202020204" pitchFamily="34" charset="0"/>
                <a:cs typeface="Arial" panose="020B0604020202020204" pitchFamily="34" charset="0"/>
              </a:defRPr>
            </a:lvl1pPr>
            <a:lvl2pPr marL="685800" indent="-228600">
              <a:lnSpc>
                <a:spcPct val="100000"/>
              </a:lnSpc>
              <a:spcBef>
                <a:spcPts val="600"/>
              </a:spcBef>
              <a:buFont typeface="Wingdings" panose="05000000000000000000" pitchFamily="2" charset="2"/>
              <a:buChar char="Ø"/>
              <a:defRPr sz="1600">
                <a:solidFill>
                  <a:srgbClr val="333333"/>
                </a:solidFill>
                <a:latin typeface="Arial" panose="020B0604020202020204" pitchFamily="34" charset="0"/>
                <a:cs typeface="Arial" panose="020B0604020202020204" pitchFamily="34" charset="0"/>
              </a:defRPr>
            </a:lvl2pPr>
            <a:lvl3pPr marL="1143000" indent="-228600">
              <a:lnSpc>
                <a:spcPct val="100000"/>
              </a:lnSpc>
              <a:spcBef>
                <a:spcPts val="600"/>
              </a:spcBef>
              <a:buFont typeface="Symbol" panose="05050102010706020507" pitchFamily="18" charset="2"/>
              <a:buChar char="-"/>
              <a:defRPr sz="1600">
                <a:solidFill>
                  <a:srgbClr val="333333"/>
                </a:solidFill>
                <a:latin typeface="Arial" panose="020B0604020202020204" pitchFamily="34" charset="0"/>
                <a:cs typeface="Arial" panose="020B0604020202020204" pitchFamily="34" charset="0"/>
              </a:defRPr>
            </a:lvl3pPr>
            <a:lvl4pPr>
              <a:defRPr sz="1800">
                <a:solidFill>
                  <a:srgbClr val="333333"/>
                </a:solidFill>
                <a:latin typeface="Arial" panose="020B0604020202020204" pitchFamily="34" charset="0"/>
                <a:cs typeface="Arial" panose="020B0604020202020204" pitchFamily="34" charset="0"/>
              </a:defRPr>
            </a:lvl4pPr>
            <a:lvl5pPr>
              <a:defRPr sz="1800">
                <a:solidFill>
                  <a:srgbClr val="333333"/>
                </a:solidFill>
                <a:latin typeface="Arial" panose="020B0604020202020204" pitchFamily="34" charset="0"/>
                <a:cs typeface="Arial" panose="020B0604020202020204" pitchFamily="34" charset="0"/>
              </a:defRPr>
            </a:lvl5pPr>
          </a:lstStyle>
          <a:p>
            <a:pPr lvl="0"/>
            <a:r>
              <a:rPr lang="en-US" dirty="0"/>
              <a:t>First level</a:t>
            </a:r>
          </a:p>
          <a:p>
            <a:pPr lvl="1"/>
            <a:r>
              <a:rPr lang="en-US" dirty="0"/>
              <a:t>Second level</a:t>
            </a:r>
          </a:p>
          <a:p>
            <a:pPr lvl="2"/>
            <a:r>
              <a:rPr lang="en-US" dirty="0"/>
              <a:t>Third level</a:t>
            </a:r>
          </a:p>
        </p:txBody>
      </p:sp>
      <p:cxnSp>
        <p:nvCxnSpPr>
          <p:cNvPr id="3" name="Straight Connector 2">
            <a:extLst>
              <a:ext uri="{FF2B5EF4-FFF2-40B4-BE49-F238E27FC236}">
                <a16:creationId xmlns:a16="http://schemas.microsoft.com/office/drawing/2014/main" id="{B9D9FAC8-E8E2-43D3-8FCF-F17CE4E20489}"/>
              </a:ext>
            </a:extLst>
          </p:cNvPr>
          <p:cNvCxnSpPr>
            <a:cxnSpLocks/>
          </p:cNvCxnSpPr>
          <p:nvPr userDrawn="1"/>
        </p:nvCxnSpPr>
        <p:spPr>
          <a:xfrm flipH="1" flipV="1">
            <a:off x="4572000" y="924223"/>
            <a:ext cx="5444" cy="5534147"/>
          </a:xfrm>
          <a:prstGeom prst="line">
            <a:avLst/>
          </a:prstGeom>
          <a:ln w="158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9247E04-5DB9-4A43-88BE-4F566CCF762C}"/>
              </a:ext>
            </a:extLst>
          </p:cNvPr>
          <p:cNvCxnSpPr>
            <a:cxnSpLocks/>
          </p:cNvCxnSpPr>
          <p:nvPr userDrawn="1"/>
        </p:nvCxnSpPr>
        <p:spPr>
          <a:xfrm>
            <a:off x="228599" y="3693953"/>
            <a:ext cx="8682275" cy="0"/>
          </a:xfrm>
          <a:prstGeom prst="line">
            <a:avLst/>
          </a:prstGeom>
          <a:ln w="15875">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109A79C4-45B9-DA60-B59A-626D0E3776F4}"/>
              </a:ext>
            </a:extLst>
          </p:cNvPr>
          <p:cNvSpPr/>
          <p:nvPr userDrawn="1"/>
        </p:nvSpPr>
        <p:spPr>
          <a:xfrm>
            <a:off x="0" y="0"/>
            <a:ext cx="9144000" cy="1088136"/>
          </a:xfrm>
          <a:prstGeom prst="rect">
            <a:avLst/>
          </a:prstGeom>
          <a:solidFill>
            <a:srgbClr val="2542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9" name="Text Placeholder 8">
            <a:extLst>
              <a:ext uri="{FF2B5EF4-FFF2-40B4-BE49-F238E27FC236}">
                <a16:creationId xmlns:a16="http://schemas.microsoft.com/office/drawing/2014/main" id="{F4ECE18B-E8DD-B4EB-2D63-5738F6E89FE2}"/>
              </a:ext>
            </a:extLst>
          </p:cNvPr>
          <p:cNvSpPr>
            <a:spLocks noGrp="1"/>
          </p:cNvSpPr>
          <p:nvPr>
            <p:ph type="body" sz="quarter" idx="12"/>
          </p:nvPr>
        </p:nvSpPr>
        <p:spPr>
          <a:xfrm>
            <a:off x="239259" y="237221"/>
            <a:ext cx="8087688" cy="461665"/>
          </a:xfrm>
          <a:prstGeom prst="rect">
            <a:avLst/>
          </a:prstGeom>
        </p:spPr>
        <p:txBody>
          <a:bodyPr wrap="square" lIns="91440" tIns="45720" rIns="91440" bIns="45720">
            <a:spAutoFit/>
          </a:bodyPr>
          <a:lstStyle>
            <a:lvl1pPr marL="0" indent="0">
              <a:lnSpc>
                <a:spcPct val="100000"/>
              </a:lnSpc>
              <a:spcBef>
                <a:spcPts val="0"/>
              </a:spcBef>
              <a:buNone/>
              <a:defRPr sz="2400" i="0">
                <a:solidFill>
                  <a:schemeClr val="bg1"/>
                </a:solidFill>
                <a:latin typeface="Arial" panose="020B0604020202020204" pitchFamily="34" charset="0"/>
                <a:cs typeface="Arial" panose="020B0604020202020204" pitchFamily="34" charset="0"/>
              </a:defRPr>
            </a:lvl1pPr>
            <a:lvl2pPr marL="457200" indent="0">
              <a:buNone/>
              <a:defRPr/>
            </a:lvl2pPr>
          </a:lstStyle>
          <a:p>
            <a:pPr lvl="0"/>
            <a:r>
              <a:rPr lang="en-US" dirty="0"/>
              <a:t>Click to edit Master text styles</a:t>
            </a:r>
          </a:p>
        </p:txBody>
      </p:sp>
      <p:sp>
        <p:nvSpPr>
          <p:cNvPr id="10" name="Text Placeholder 8">
            <a:extLst>
              <a:ext uri="{FF2B5EF4-FFF2-40B4-BE49-F238E27FC236}">
                <a16:creationId xmlns:a16="http://schemas.microsoft.com/office/drawing/2014/main" id="{30969C9D-9CA8-DA0F-7355-0789EB912324}"/>
              </a:ext>
            </a:extLst>
          </p:cNvPr>
          <p:cNvSpPr>
            <a:spLocks noGrp="1"/>
          </p:cNvSpPr>
          <p:nvPr>
            <p:ph type="body" sz="quarter" idx="13"/>
          </p:nvPr>
        </p:nvSpPr>
        <p:spPr>
          <a:xfrm>
            <a:off x="239259" y="692108"/>
            <a:ext cx="8087688" cy="338554"/>
          </a:xfrm>
          <a:prstGeom prst="rect">
            <a:avLst/>
          </a:prstGeom>
        </p:spPr>
        <p:txBody>
          <a:bodyPr wrap="square">
            <a:spAutoFit/>
          </a:bodyPr>
          <a:lstStyle>
            <a:lvl1pPr marL="0" indent="0">
              <a:lnSpc>
                <a:spcPct val="100000"/>
              </a:lnSpc>
              <a:spcBef>
                <a:spcPts val="0"/>
              </a:spcBef>
              <a:buNone/>
              <a:defRPr sz="1600" i="1">
                <a:solidFill>
                  <a:schemeClr val="bg1"/>
                </a:solidFill>
                <a:latin typeface="Arial" panose="020B0604020202020204" pitchFamily="34" charset="0"/>
                <a:cs typeface="Arial" panose="020B0604020202020204" pitchFamily="34" charset="0"/>
              </a:defRPr>
            </a:lvl1pPr>
            <a:lvl2pPr marL="457200" indent="0">
              <a:buNone/>
              <a:defRPr/>
            </a:lvl2pPr>
          </a:lstStyle>
          <a:p>
            <a:pPr lvl="0"/>
            <a:r>
              <a:rPr lang="en-US" dirty="0"/>
              <a:t>Click to edit Master text styles</a:t>
            </a:r>
          </a:p>
        </p:txBody>
      </p:sp>
      <p:sp>
        <p:nvSpPr>
          <p:cNvPr id="12" name="Content Placeholder 2">
            <a:extLst>
              <a:ext uri="{FF2B5EF4-FFF2-40B4-BE49-F238E27FC236}">
                <a16:creationId xmlns:a16="http://schemas.microsoft.com/office/drawing/2014/main" id="{C5B312AB-8579-EE0E-5A29-A12B01FA450A}"/>
              </a:ext>
            </a:extLst>
          </p:cNvPr>
          <p:cNvSpPr txBox="1">
            <a:spLocks/>
          </p:cNvSpPr>
          <p:nvPr userDrawn="1"/>
        </p:nvSpPr>
        <p:spPr>
          <a:xfrm>
            <a:off x="1828980" y="6460067"/>
            <a:ext cx="5486401" cy="184666"/>
          </a:xfrm>
          <a:prstGeom prst="rect">
            <a:avLst/>
          </a:prstGeom>
        </p:spPr>
        <p:txBody>
          <a:bodyPr vert="horz" lIns="0" tIns="0" rIns="0" bIns="0" rtlCol="0" anchor="ctr" anchorCtr="0">
            <a:spAutoFit/>
          </a:bodyPr>
          <a:lstStyle>
            <a:lvl1pPr marL="228600" indent="-228600" algn="l" defTabSz="914400" rtl="0" eaLnBrk="1" latinLnBrk="0" hangingPunct="1">
              <a:lnSpc>
                <a:spcPct val="100000"/>
              </a:lnSpc>
              <a:spcBef>
                <a:spcPts val="1000"/>
              </a:spcBef>
              <a:buClr>
                <a:schemeClr val="accent5"/>
              </a:buClr>
              <a:buSzPct val="75000"/>
              <a:buFont typeface="Arial" panose="020B0604020202020204" pitchFamily="34" charset="0"/>
              <a:buChar char="•"/>
              <a:defRPr sz="3200" kern="1200" spc="-30">
                <a:solidFill>
                  <a:schemeClr val="tx1"/>
                </a:solidFill>
                <a:latin typeface="Lato"/>
                <a:ea typeface="Open Sans" charset="0"/>
                <a:cs typeface="Open Sans" charset="0"/>
              </a:defRPr>
            </a:lvl1pPr>
            <a:lvl2pPr marL="685800" indent="-228600" algn="l" defTabSz="914400" rtl="0" eaLnBrk="1" latinLnBrk="0" hangingPunct="1">
              <a:lnSpc>
                <a:spcPct val="100000"/>
              </a:lnSpc>
              <a:spcBef>
                <a:spcPts val="500"/>
              </a:spcBef>
              <a:buClr>
                <a:schemeClr val="accent5"/>
              </a:buClr>
              <a:buSzPct val="75000"/>
              <a:buFont typeface="Arial" panose="020B0604020202020204" pitchFamily="34" charset="0"/>
              <a:buChar char="•"/>
              <a:defRPr sz="2800" kern="1200" spc="-30">
                <a:solidFill>
                  <a:schemeClr val="tx1"/>
                </a:solidFill>
                <a:latin typeface="Lato"/>
                <a:ea typeface="Open Sans" charset="0"/>
                <a:cs typeface="Open Sans" charset="0"/>
              </a:defRPr>
            </a:lvl2pPr>
            <a:lvl3pPr marL="1143000" indent="-228600" algn="l" defTabSz="914400" rtl="0" eaLnBrk="1" latinLnBrk="0" hangingPunct="1">
              <a:lnSpc>
                <a:spcPct val="100000"/>
              </a:lnSpc>
              <a:spcBef>
                <a:spcPts val="500"/>
              </a:spcBef>
              <a:buClr>
                <a:schemeClr val="accent5"/>
              </a:buClr>
              <a:buSzPct val="75000"/>
              <a:buFont typeface="Arial" panose="020B0604020202020204" pitchFamily="34" charset="0"/>
              <a:buChar char="•"/>
              <a:defRPr sz="2400" kern="1200" spc="-30">
                <a:solidFill>
                  <a:schemeClr val="tx1"/>
                </a:solidFill>
                <a:latin typeface="Lato"/>
                <a:ea typeface="Open Sans" charset="0"/>
                <a:cs typeface="Open Sans" charset="0"/>
              </a:defRPr>
            </a:lvl3pPr>
            <a:lvl4pPr marL="1600200" indent="-228600" algn="l" defTabSz="914400" rtl="0" eaLnBrk="1" latinLnBrk="0" hangingPunct="1">
              <a:lnSpc>
                <a:spcPct val="100000"/>
              </a:lnSpc>
              <a:spcBef>
                <a:spcPts val="500"/>
              </a:spcBef>
              <a:buClr>
                <a:schemeClr val="accent5"/>
              </a:buClr>
              <a:buSzPct val="75000"/>
              <a:buFont typeface="Arial" panose="020B0604020202020204" pitchFamily="34" charset="0"/>
              <a:buChar char="•"/>
              <a:defRPr sz="2000" kern="1200" spc="-30">
                <a:solidFill>
                  <a:schemeClr val="tx1"/>
                </a:solidFill>
                <a:latin typeface="Lato"/>
                <a:ea typeface="Open Sans" charset="0"/>
                <a:cs typeface="Open Sans" charset="0"/>
              </a:defRPr>
            </a:lvl4pPr>
            <a:lvl5pPr marL="2057400" indent="-228600" algn="l" defTabSz="914400" rtl="0" eaLnBrk="1" latinLnBrk="0" hangingPunct="1">
              <a:lnSpc>
                <a:spcPct val="100000"/>
              </a:lnSpc>
              <a:spcBef>
                <a:spcPts val="500"/>
              </a:spcBef>
              <a:buClr>
                <a:schemeClr val="accent5"/>
              </a:buClr>
              <a:buSzPct val="75000"/>
              <a:buFont typeface="Arial" panose="020B0604020202020204" pitchFamily="34" charset="0"/>
              <a:buChar char="•"/>
              <a:defRPr sz="2000" kern="1200" spc="-30">
                <a:solidFill>
                  <a:schemeClr val="tx1"/>
                </a:solidFill>
                <a:latin typeface="Lato"/>
                <a:ea typeface="Open Sans" charset="0"/>
                <a:cs typeface="Open Sans"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200" dirty="0">
                <a:solidFill>
                  <a:srgbClr val="254267"/>
                </a:solidFill>
                <a:latin typeface="Arial" panose="020B0604020202020204" pitchFamily="34" charset="0"/>
                <a:cs typeface="Arial" panose="020B0604020202020204" pitchFamily="34" charset="0"/>
              </a:rPr>
              <a:t>Excellence  |  People-Centric  |  Integrity  |  Collaboration  |  Respect</a:t>
            </a:r>
          </a:p>
        </p:txBody>
      </p:sp>
      <p:sp>
        <p:nvSpPr>
          <p:cNvPr id="23" name="Slide Number Placeholder 5">
            <a:extLst>
              <a:ext uri="{FF2B5EF4-FFF2-40B4-BE49-F238E27FC236}">
                <a16:creationId xmlns:a16="http://schemas.microsoft.com/office/drawing/2014/main" id="{2D17A3F9-5747-F8FB-DA66-C5BC0C335444}"/>
              </a:ext>
            </a:extLst>
          </p:cNvPr>
          <p:cNvSpPr>
            <a:spLocks noGrp="1"/>
          </p:cNvSpPr>
          <p:nvPr>
            <p:ph type="sldNum" sz="quarter" idx="4"/>
          </p:nvPr>
        </p:nvSpPr>
        <p:spPr>
          <a:xfrm>
            <a:off x="7870371" y="6544631"/>
            <a:ext cx="1273629" cy="261610"/>
          </a:xfrm>
          <a:prstGeom prst="rect">
            <a:avLst/>
          </a:prstGeom>
        </p:spPr>
        <p:txBody>
          <a:bodyPr anchor="ctr" anchorCtr="0"/>
          <a:lstStyle>
            <a:lvl1pPr algn="r">
              <a:defRPr sz="1100">
                <a:latin typeface="+mn-lt"/>
              </a:defRPr>
            </a:lvl1pPr>
          </a:lstStyle>
          <a:p>
            <a:fld id="{013ABC06-DC28-4A3B-9742-53C76D274B4A}" type="slidenum">
              <a:rPr lang="en-US" smtClean="0"/>
              <a:pPr/>
              <a:t>‹#›</a:t>
            </a:fld>
            <a:endParaRPr lang="en-US" dirty="0"/>
          </a:p>
        </p:txBody>
      </p:sp>
      <p:pic>
        <p:nvPicPr>
          <p:cNvPr id="2" name="Picture 1">
            <a:extLst>
              <a:ext uri="{FF2B5EF4-FFF2-40B4-BE49-F238E27FC236}">
                <a16:creationId xmlns:a16="http://schemas.microsoft.com/office/drawing/2014/main" id="{3E51F7A5-55EB-1836-AD49-909C1F660815}"/>
              </a:ext>
            </a:extLst>
          </p:cNvPr>
          <p:cNvPicPr>
            <a:picLocks noChangeAspect="1"/>
          </p:cNvPicPr>
          <p:nvPr userDrawn="1"/>
        </p:nvPicPr>
        <p:blipFill>
          <a:blip r:embed="rId2"/>
          <a:stretch>
            <a:fillRect/>
          </a:stretch>
        </p:blipFill>
        <p:spPr>
          <a:xfrm>
            <a:off x="8402463" y="242646"/>
            <a:ext cx="666020" cy="666020"/>
          </a:xfrm>
          <a:prstGeom prst="rect">
            <a:avLst/>
          </a:prstGeom>
        </p:spPr>
      </p:pic>
    </p:spTree>
    <p:extLst>
      <p:ext uri="{BB962C8B-B14F-4D97-AF65-F5344CB8AC3E}">
        <p14:creationId xmlns:p14="http://schemas.microsoft.com/office/powerpoint/2010/main" val="359126549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4" name="Content Placeholder 2">
            <a:extLst>
              <a:ext uri="{FF2B5EF4-FFF2-40B4-BE49-F238E27FC236}">
                <a16:creationId xmlns:a16="http://schemas.microsoft.com/office/drawing/2014/main" id="{427A0A8E-5951-4BD2-A754-FCFCBD691895}"/>
              </a:ext>
            </a:extLst>
          </p:cNvPr>
          <p:cNvSpPr txBox="1">
            <a:spLocks/>
          </p:cNvSpPr>
          <p:nvPr userDrawn="1"/>
        </p:nvSpPr>
        <p:spPr>
          <a:xfrm>
            <a:off x="239487" y="1619793"/>
            <a:ext cx="8675914" cy="47287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Lato"/>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Lato"/>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589" indent="-228589" defTabSz="914354">
              <a:defRPr/>
            </a:pPr>
            <a:endParaRPr lang="en-US" dirty="0">
              <a:solidFill>
                <a:srgbClr val="333333"/>
              </a:solidFill>
              <a:latin typeface="Arial" panose="020B0604020202020204" pitchFamily="34" charset="0"/>
              <a:cs typeface="Arial" panose="020B0604020202020204" pitchFamily="34" charset="0"/>
            </a:endParaRPr>
          </a:p>
        </p:txBody>
      </p:sp>
      <p:sp>
        <p:nvSpPr>
          <p:cNvPr id="3" name="Chart Placeholder 2">
            <a:extLst>
              <a:ext uri="{FF2B5EF4-FFF2-40B4-BE49-F238E27FC236}">
                <a16:creationId xmlns:a16="http://schemas.microsoft.com/office/drawing/2014/main" id="{F98AE137-6100-48EE-8247-B0CFFEF8A1C5}"/>
              </a:ext>
            </a:extLst>
          </p:cNvPr>
          <p:cNvSpPr>
            <a:spLocks noGrp="1"/>
          </p:cNvSpPr>
          <p:nvPr>
            <p:ph type="chart" sz="quarter" idx="14"/>
          </p:nvPr>
        </p:nvSpPr>
        <p:spPr>
          <a:xfrm>
            <a:off x="246887" y="1315238"/>
            <a:ext cx="8664575" cy="4263050"/>
          </a:xfrm>
          <a:prstGeom prst="rect">
            <a:avLst/>
          </a:prstGeom>
        </p:spPr>
        <p:txBody>
          <a:bodyPr/>
          <a:lstStyle>
            <a:lvl1pPr>
              <a:lnSpc>
                <a:spcPct val="100000"/>
              </a:lnSpc>
              <a:spcBef>
                <a:spcPts val="600"/>
              </a:spcBef>
              <a:defRPr sz="1800">
                <a:latin typeface="Arial" panose="020B0604020202020204" pitchFamily="34" charset="0"/>
                <a:cs typeface="Arial" panose="020B0604020202020204" pitchFamily="34" charset="0"/>
              </a:defRPr>
            </a:lvl1pPr>
          </a:lstStyle>
          <a:p>
            <a:r>
              <a:rPr lang="en-US" dirty="0"/>
              <a:t>Click icon to add chart</a:t>
            </a:r>
          </a:p>
        </p:txBody>
      </p:sp>
      <p:sp>
        <p:nvSpPr>
          <p:cNvPr id="19" name="Text Placeholder 5">
            <a:extLst>
              <a:ext uri="{FF2B5EF4-FFF2-40B4-BE49-F238E27FC236}">
                <a16:creationId xmlns:a16="http://schemas.microsoft.com/office/drawing/2014/main" id="{E70E3727-9146-4C4C-8018-F39874897CB9}"/>
              </a:ext>
            </a:extLst>
          </p:cNvPr>
          <p:cNvSpPr>
            <a:spLocks noGrp="1"/>
          </p:cNvSpPr>
          <p:nvPr>
            <p:ph type="body" sz="quarter" idx="15" hasCustomPrompt="1"/>
          </p:nvPr>
        </p:nvSpPr>
        <p:spPr>
          <a:xfrm>
            <a:off x="243426" y="5638826"/>
            <a:ext cx="8664575" cy="369332"/>
          </a:xfrm>
          <a:prstGeom prst="rect">
            <a:avLst/>
          </a:prstGeom>
        </p:spPr>
        <p:txBody>
          <a:bodyPr anchor="ctr" anchorCtr="0">
            <a:spAutoFit/>
          </a:bodyPr>
          <a:lstStyle>
            <a:lvl1pPr marL="0" indent="0" algn="ctr">
              <a:lnSpc>
                <a:spcPct val="100000"/>
              </a:lnSpc>
              <a:spcBef>
                <a:spcPts val="600"/>
              </a:spcBef>
              <a:buNone/>
              <a:defRPr sz="1800" b="1">
                <a:latin typeface="Arial" panose="020B0604020202020204" pitchFamily="34" charset="0"/>
                <a:cs typeface="Arial" panose="020B0604020202020204" pitchFamily="34" charset="0"/>
              </a:defRPr>
            </a:lvl1pPr>
          </a:lstStyle>
          <a:p>
            <a:pPr lvl="0"/>
            <a:r>
              <a:rPr lang="en-US" dirty="0"/>
              <a:t>Caption</a:t>
            </a:r>
          </a:p>
        </p:txBody>
      </p:sp>
      <p:sp>
        <p:nvSpPr>
          <p:cNvPr id="9" name="Rectangle 8">
            <a:extLst>
              <a:ext uri="{FF2B5EF4-FFF2-40B4-BE49-F238E27FC236}">
                <a16:creationId xmlns:a16="http://schemas.microsoft.com/office/drawing/2014/main" id="{7BF8F516-D632-48A3-1BBA-73B85DD083E3}"/>
              </a:ext>
            </a:extLst>
          </p:cNvPr>
          <p:cNvSpPr/>
          <p:nvPr userDrawn="1"/>
        </p:nvSpPr>
        <p:spPr>
          <a:xfrm>
            <a:off x="0" y="0"/>
            <a:ext cx="9144000" cy="1088136"/>
          </a:xfrm>
          <a:prstGeom prst="rect">
            <a:avLst/>
          </a:prstGeom>
          <a:solidFill>
            <a:srgbClr val="2542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1" name="Text Placeholder 8">
            <a:extLst>
              <a:ext uri="{FF2B5EF4-FFF2-40B4-BE49-F238E27FC236}">
                <a16:creationId xmlns:a16="http://schemas.microsoft.com/office/drawing/2014/main" id="{C8CA9151-BF98-3D5C-E625-243F4C4C36FC}"/>
              </a:ext>
            </a:extLst>
          </p:cNvPr>
          <p:cNvSpPr>
            <a:spLocks noGrp="1"/>
          </p:cNvSpPr>
          <p:nvPr>
            <p:ph type="body" sz="quarter" idx="12"/>
          </p:nvPr>
        </p:nvSpPr>
        <p:spPr>
          <a:xfrm>
            <a:off x="239259" y="191501"/>
            <a:ext cx="8087688" cy="461665"/>
          </a:xfrm>
          <a:prstGeom prst="rect">
            <a:avLst/>
          </a:prstGeom>
        </p:spPr>
        <p:txBody>
          <a:bodyPr wrap="square" lIns="91440" tIns="45720" rIns="91440" bIns="45720">
            <a:spAutoFit/>
          </a:bodyPr>
          <a:lstStyle>
            <a:lvl1pPr marL="0" indent="0">
              <a:lnSpc>
                <a:spcPct val="100000"/>
              </a:lnSpc>
              <a:spcBef>
                <a:spcPts val="0"/>
              </a:spcBef>
              <a:buNone/>
              <a:defRPr sz="2400" i="0">
                <a:solidFill>
                  <a:schemeClr val="bg1"/>
                </a:solidFill>
                <a:latin typeface="Arial" panose="020B0604020202020204" pitchFamily="34" charset="0"/>
                <a:cs typeface="Arial" panose="020B0604020202020204" pitchFamily="34" charset="0"/>
              </a:defRPr>
            </a:lvl1pPr>
            <a:lvl2pPr marL="457200" indent="0">
              <a:buNone/>
              <a:defRPr/>
            </a:lvl2pPr>
          </a:lstStyle>
          <a:p>
            <a:pPr lvl="0"/>
            <a:r>
              <a:rPr lang="en-US" dirty="0"/>
              <a:t>Click to edit Master text styles</a:t>
            </a:r>
          </a:p>
        </p:txBody>
      </p:sp>
      <p:sp>
        <p:nvSpPr>
          <p:cNvPr id="12" name="Text Placeholder 8">
            <a:extLst>
              <a:ext uri="{FF2B5EF4-FFF2-40B4-BE49-F238E27FC236}">
                <a16:creationId xmlns:a16="http://schemas.microsoft.com/office/drawing/2014/main" id="{40F0D618-E51C-C038-1E96-9355977E28FA}"/>
              </a:ext>
            </a:extLst>
          </p:cNvPr>
          <p:cNvSpPr>
            <a:spLocks noGrp="1"/>
          </p:cNvSpPr>
          <p:nvPr>
            <p:ph type="body" sz="quarter" idx="13"/>
          </p:nvPr>
        </p:nvSpPr>
        <p:spPr>
          <a:xfrm>
            <a:off x="239259" y="646388"/>
            <a:ext cx="8087688" cy="369332"/>
          </a:xfrm>
          <a:prstGeom prst="rect">
            <a:avLst/>
          </a:prstGeom>
        </p:spPr>
        <p:txBody>
          <a:bodyPr wrap="square">
            <a:spAutoFit/>
          </a:bodyPr>
          <a:lstStyle>
            <a:lvl1pPr marL="0" indent="0">
              <a:lnSpc>
                <a:spcPct val="100000"/>
              </a:lnSpc>
              <a:spcBef>
                <a:spcPts val="0"/>
              </a:spcBef>
              <a:buNone/>
              <a:defRPr sz="1800" i="1">
                <a:solidFill>
                  <a:schemeClr val="bg1"/>
                </a:solidFill>
                <a:latin typeface="Arial" panose="020B0604020202020204" pitchFamily="34" charset="0"/>
                <a:cs typeface="Arial" panose="020B0604020202020204" pitchFamily="34" charset="0"/>
              </a:defRPr>
            </a:lvl1pPr>
            <a:lvl2pPr marL="457200" indent="0">
              <a:buNone/>
              <a:defRPr/>
            </a:lvl2pPr>
          </a:lstStyle>
          <a:p>
            <a:pPr lvl="0"/>
            <a:r>
              <a:rPr lang="en-US" dirty="0"/>
              <a:t>Click to edit Master text styles</a:t>
            </a:r>
          </a:p>
        </p:txBody>
      </p:sp>
      <p:sp>
        <p:nvSpPr>
          <p:cNvPr id="20" name="Content Placeholder 2">
            <a:extLst>
              <a:ext uri="{FF2B5EF4-FFF2-40B4-BE49-F238E27FC236}">
                <a16:creationId xmlns:a16="http://schemas.microsoft.com/office/drawing/2014/main" id="{039FE67A-B7BA-40FD-3DF3-380231082AC3}"/>
              </a:ext>
            </a:extLst>
          </p:cNvPr>
          <p:cNvSpPr txBox="1">
            <a:spLocks/>
          </p:cNvSpPr>
          <p:nvPr userDrawn="1"/>
        </p:nvSpPr>
        <p:spPr>
          <a:xfrm>
            <a:off x="1828980" y="6460067"/>
            <a:ext cx="5486401" cy="184666"/>
          </a:xfrm>
          <a:prstGeom prst="rect">
            <a:avLst/>
          </a:prstGeom>
        </p:spPr>
        <p:txBody>
          <a:bodyPr vert="horz" lIns="0" tIns="0" rIns="0" bIns="0" rtlCol="0" anchor="ctr" anchorCtr="0">
            <a:spAutoFit/>
          </a:bodyPr>
          <a:lstStyle>
            <a:lvl1pPr marL="228600" indent="-228600" algn="l" defTabSz="914400" rtl="0" eaLnBrk="1" latinLnBrk="0" hangingPunct="1">
              <a:lnSpc>
                <a:spcPct val="100000"/>
              </a:lnSpc>
              <a:spcBef>
                <a:spcPts val="1000"/>
              </a:spcBef>
              <a:buClr>
                <a:schemeClr val="accent5"/>
              </a:buClr>
              <a:buSzPct val="75000"/>
              <a:buFont typeface="Arial" panose="020B0604020202020204" pitchFamily="34" charset="0"/>
              <a:buChar char="•"/>
              <a:defRPr sz="3200" kern="1200" spc="-30">
                <a:solidFill>
                  <a:schemeClr val="tx1"/>
                </a:solidFill>
                <a:latin typeface="Lato"/>
                <a:ea typeface="Open Sans" charset="0"/>
                <a:cs typeface="Open Sans" charset="0"/>
              </a:defRPr>
            </a:lvl1pPr>
            <a:lvl2pPr marL="685800" indent="-228600" algn="l" defTabSz="914400" rtl="0" eaLnBrk="1" latinLnBrk="0" hangingPunct="1">
              <a:lnSpc>
                <a:spcPct val="100000"/>
              </a:lnSpc>
              <a:spcBef>
                <a:spcPts val="500"/>
              </a:spcBef>
              <a:buClr>
                <a:schemeClr val="accent5"/>
              </a:buClr>
              <a:buSzPct val="75000"/>
              <a:buFont typeface="Arial" panose="020B0604020202020204" pitchFamily="34" charset="0"/>
              <a:buChar char="•"/>
              <a:defRPr sz="2800" kern="1200" spc="-30">
                <a:solidFill>
                  <a:schemeClr val="tx1"/>
                </a:solidFill>
                <a:latin typeface="Lato"/>
                <a:ea typeface="Open Sans" charset="0"/>
                <a:cs typeface="Open Sans" charset="0"/>
              </a:defRPr>
            </a:lvl2pPr>
            <a:lvl3pPr marL="1143000" indent="-228600" algn="l" defTabSz="914400" rtl="0" eaLnBrk="1" latinLnBrk="0" hangingPunct="1">
              <a:lnSpc>
                <a:spcPct val="100000"/>
              </a:lnSpc>
              <a:spcBef>
                <a:spcPts val="500"/>
              </a:spcBef>
              <a:buClr>
                <a:schemeClr val="accent5"/>
              </a:buClr>
              <a:buSzPct val="75000"/>
              <a:buFont typeface="Arial" panose="020B0604020202020204" pitchFamily="34" charset="0"/>
              <a:buChar char="•"/>
              <a:defRPr sz="2400" kern="1200" spc="-30">
                <a:solidFill>
                  <a:schemeClr val="tx1"/>
                </a:solidFill>
                <a:latin typeface="Lato"/>
                <a:ea typeface="Open Sans" charset="0"/>
                <a:cs typeface="Open Sans" charset="0"/>
              </a:defRPr>
            </a:lvl3pPr>
            <a:lvl4pPr marL="1600200" indent="-228600" algn="l" defTabSz="914400" rtl="0" eaLnBrk="1" latinLnBrk="0" hangingPunct="1">
              <a:lnSpc>
                <a:spcPct val="100000"/>
              </a:lnSpc>
              <a:spcBef>
                <a:spcPts val="500"/>
              </a:spcBef>
              <a:buClr>
                <a:schemeClr val="accent5"/>
              </a:buClr>
              <a:buSzPct val="75000"/>
              <a:buFont typeface="Arial" panose="020B0604020202020204" pitchFamily="34" charset="0"/>
              <a:buChar char="•"/>
              <a:defRPr sz="2000" kern="1200" spc="-30">
                <a:solidFill>
                  <a:schemeClr val="tx1"/>
                </a:solidFill>
                <a:latin typeface="Lato"/>
                <a:ea typeface="Open Sans" charset="0"/>
                <a:cs typeface="Open Sans" charset="0"/>
              </a:defRPr>
            </a:lvl4pPr>
            <a:lvl5pPr marL="2057400" indent="-228600" algn="l" defTabSz="914400" rtl="0" eaLnBrk="1" latinLnBrk="0" hangingPunct="1">
              <a:lnSpc>
                <a:spcPct val="100000"/>
              </a:lnSpc>
              <a:spcBef>
                <a:spcPts val="500"/>
              </a:spcBef>
              <a:buClr>
                <a:schemeClr val="accent5"/>
              </a:buClr>
              <a:buSzPct val="75000"/>
              <a:buFont typeface="Arial" panose="020B0604020202020204" pitchFamily="34" charset="0"/>
              <a:buChar char="•"/>
              <a:defRPr sz="2000" kern="1200" spc="-30">
                <a:solidFill>
                  <a:schemeClr val="tx1"/>
                </a:solidFill>
                <a:latin typeface="Lato"/>
                <a:ea typeface="Open Sans" charset="0"/>
                <a:cs typeface="Open Sans"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200" dirty="0">
                <a:solidFill>
                  <a:srgbClr val="254267"/>
                </a:solidFill>
                <a:latin typeface="Arial" panose="020B0604020202020204" pitchFamily="34" charset="0"/>
                <a:cs typeface="Arial" panose="020B0604020202020204" pitchFamily="34" charset="0"/>
              </a:rPr>
              <a:t>Excellence  |  People-Centric  |  Integrity  |  Collaboration  |  Respect</a:t>
            </a:r>
          </a:p>
        </p:txBody>
      </p:sp>
      <p:sp>
        <p:nvSpPr>
          <p:cNvPr id="22" name="Slide Number Placeholder 5">
            <a:extLst>
              <a:ext uri="{FF2B5EF4-FFF2-40B4-BE49-F238E27FC236}">
                <a16:creationId xmlns:a16="http://schemas.microsoft.com/office/drawing/2014/main" id="{0D498FAB-DE67-E09E-2BC8-F66A6E5B5B8E}"/>
              </a:ext>
            </a:extLst>
          </p:cNvPr>
          <p:cNvSpPr>
            <a:spLocks noGrp="1"/>
          </p:cNvSpPr>
          <p:nvPr>
            <p:ph type="sldNum" sz="quarter" idx="4"/>
          </p:nvPr>
        </p:nvSpPr>
        <p:spPr>
          <a:xfrm>
            <a:off x="7870371" y="6544631"/>
            <a:ext cx="1273629" cy="261610"/>
          </a:xfrm>
          <a:prstGeom prst="rect">
            <a:avLst/>
          </a:prstGeom>
        </p:spPr>
        <p:txBody>
          <a:bodyPr anchor="ctr" anchorCtr="0"/>
          <a:lstStyle>
            <a:lvl1pPr algn="r">
              <a:defRPr sz="1100">
                <a:latin typeface="+mn-lt"/>
              </a:defRPr>
            </a:lvl1pPr>
          </a:lstStyle>
          <a:p>
            <a:fld id="{013ABC06-DC28-4A3B-9742-53C76D274B4A}" type="slidenum">
              <a:rPr lang="en-US" smtClean="0"/>
              <a:pPr/>
              <a:t>‹#›</a:t>
            </a:fld>
            <a:endParaRPr lang="en-US" dirty="0"/>
          </a:p>
        </p:txBody>
      </p:sp>
      <p:pic>
        <p:nvPicPr>
          <p:cNvPr id="2" name="Picture 1">
            <a:extLst>
              <a:ext uri="{FF2B5EF4-FFF2-40B4-BE49-F238E27FC236}">
                <a16:creationId xmlns:a16="http://schemas.microsoft.com/office/drawing/2014/main" id="{95881F85-732E-3ED5-E06B-41C256EB2CA9}"/>
              </a:ext>
            </a:extLst>
          </p:cNvPr>
          <p:cNvPicPr>
            <a:picLocks noChangeAspect="1"/>
          </p:cNvPicPr>
          <p:nvPr userDrawn="1"/>
        </p:nvPicPr>
        <p:blipFill>
          <a:blip r:embed="rId2"/>
          <a:stretch>
            <a:fillRect/>
          </a:stretch>
        </p:blipFill>
        <p:spPr>
          <a:xfrm>
            <a:off x="8402463" y="242646"/>
            <a:ext cx="666020" cy="666020"/>
          </a:xfrm>
          <a:prstGeom prst="rect">
            <a:avLst/>
          </a:prstGeom>
        </p:spPr>
      </p:pic>
    </p:spTree>
    <p:extLst>
      <p:ext uri="{BB962C8B-B14F-4D97-AF65-F5344CB8AC3E}">
        <p14:creationId xmlns:p14="http://schemas.microsoft.com/office/powerpoint/2010/main" val="40510375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14" name="Content Placeholder 2">
            <a:extLst>
              <a:ext uri="{FF2B5EF4-FFF2-40B4-BE49-F238E27FC236}">
                <a16:creationId xmlns:a16="http://schemas.microsoft.com/office/drawing/2014/main" id="{427A0A8E-5951-4BD2-A754-FCFCBD691895}"/>
              </a:ext>
            </a:extLst>
          </p:cNvPr>
          <p:cNvSpPr txBox="1">
            <a:spLocks/>
          </p:cNvSpPr>
          <p:nvPr userDrawn="1"/>
        </p:nvSpPr>
        <p:spPr>
          <a:xfrm>
            <a:off x="239487" y="1619793"/>
            <a:ext cx="8675914" cy="47287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Lato"/>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Lato"/>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589" indent="-228589" defTabSz="914354">
              <a:defRPr/>
            </a:pPr>
            <a:endParaRPr lang="en-US" dirty="0">
              <a:solidFill>
                <a:srgbClr val="333333"/>
              </a:solidFill>
              <a:latin typeface="Arial" panose="020B0604020202020204" pitchFamily="34" charset="0"/>
              <a:cs typeface="Arial" panose="020B0604020202020204" pitchFamily="34" charset="0"/>
            </a:endParaRPr>
          </a:p>
        </p:txBody>
      </p:sp>
      <p:sp>
        <p:nvSpPr>
          <p:cNvPr id="4" name="Picture Placeholder 3">
            <a:extLst>
              <a:ext uri="{FF2B5EF4-FFF2-40B4-BE49-F238E27FC236}">
                <a16:creationId xmlns:a16="http://schemas.microsoft.com/office/drawing/2014/main" id="{013F79EB-650E-4046-B743-0CB86EEAA894}"/>
              </a:ext>
            </a:extLst>
          </p:cNvPr>
          <p:cNvSpPr>
            <a:spLocks noGrp="1"/>
          </p:cNvSpPr>
          <p:nvPr>
            <p:ph type="pic" sz="quarter" idx="14"/>
          </p:nvPr>
        </p:nvSpPr>
        <p:spPr>
          <a:xfrm>
            <a:off x="239713" y="1301053"/>
            <a:ext cx="8664575" cy="4235436"/>
          </a:xfrm>
          <a:prstGeom prst="rect">
            <a:avLst/>
          </a:prstGeom>
        </p:spPr>
        <p:txBody>
          <a:bodyPr/>
          <a:lstStyle>
            <a:lvl1pPr>
              <a:lnSpc>
                <a:spcPct val="100000"/>
              </a:lnSpc>
              <a:spcBef>
                <a:spcPts val="600"/>
              </a:spcBef>
              <a:defRPr sz="1800">
                <a:latin typeface="Arial" panose="020B0604020202020204" pitchFamily="34" charset="0"/>
                <a:cs typeface="Arial" panose="020B0604020202020204" pitchFamily="34" charset="0"/>
              </a:defRPr>
            </a:lvl1pPr>
          </a:lstStyle>
          <a:p>
            <a:r>
              <a:rPr lang="en-US" dirty="0"/>
              <a:t>Click icon to add picture</a:t>
            </a:r>
          </a:p>
        </p:txBody>
      </p:sp>
      <p:sp>
        <p:nvSpPr>
          <p:cNvPr id="6" name="Text Placeholder 5">
            <a:extLst>
              <a:ext uri="{FF2B5EF4-FFF2-40B4-BE49-F238E27FC236}">
                <a16:creationId xmlns:a16="http://schemas.microsoft.com/office/drawing/2014/main" id="{7ABCB079-28A8-4ED1-9020-B5A0B279DC8C}"/>
              </a:ext>
            </a:extLst>
          </p:cNvPr>
          <p:cNvSpPr>
            <a:spLocks noGrp="1"/>
          </p:cNvSpPr>
          <p:nvPr>
            <p:ph type="body" sz="quarter" idx="15" hasCustomPrompt="1"/>
          </p:nvPr>
        </p:nvSpPr>
        <p:spPr>
          <a:xfrm>
            <a:off x="239713" y="5634158"/>
            <a:ext cx="8664575" cy="369332"/>
          </a:xfrm>
          <a:prstGeom prst="rect">
            <a:avLst/>
          </a:prstGeom>
        </p:spPr>
        <p:txBody>
          <a:bodyPr anchor="ctr" anchorCtr="0">
            <a:spAutoFit/>
          </a:bodyPr>
          <a:lstStyle>
            <a:lvl1pPr marL="0" indent="0" algn="ctr">
              <a:lnSpc>
                <a:spcPct val="100000"/>
              </a:lnSpc>
              <a:spcBef>
                <a:spcPts val="600"/>
              </a:spcBef>
              <a:buNone/>
              <a:defRPr sz="1800" b="1">
                <a:latin typeface="Arial" panose="020B0604020202020204" pitchFamily="34" charset="0"/>
                <a:cs typeface="Arial" panose="020B0604020202020204" pitchFamily="34" charset="0"/>
              </a:defRPr>
            </a:lvl1pPr>
          </a:lstStyle>
          <a:p>
            <a:pPr lvl="0"/>
            <a:r>
              <a:rPr lang="en-US" dirty="0"/>
              <a:t>Caption</a:t>
            </a:r>
          </a:p>
        </p:txBody>
      </p:sp>
      <p:sp>
        <p:nvSpPr>
          <p:cNvPr id="5" name="Rectangle 4">
            <a:extLst>
              <a:ext uri="{FF2B5EF4-FFF2-40B4-BE49-F238E27FC236}">
                <a16:creationId xmlns:a16="http://schemas.microsoft.com/office/drawing/2014/main" id="{F1F02119-3F42-626B-B4B9-48EC665A139C}"/>
              </a:ext>
            </a:extLst>
          </p:cNvPr>
          <p:cNvSpPr/>
          <p:nvPr userDrawn="1"/>
        </p:nvSpPr>
        <p:spPr>
          <a:xfrm>
            <a:off x="0" y="0"/>
            <a:ext cx="9144000" cy="1088136"/>
          </a:xfrm>
          <a:prstGeom prst="rect">
            <a:avLst/>
          </a:prstGeom>
          <a:solidFill>
            <a:srgbClr val="2542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0" name="Text Placeholder 8">
            <a:extLst>
              <a:ext uri="{FF2B5EF4-FFF2-40B4-BE49-F238E27FC236}">
                <a16:creationId xmlns:a16="http://schemas.microsoft.com/office/drawing/2014/main" id="{B2C02D07-4FE9-501F-6D3E-7EB6DE3A870C}"/>
              </a:ext>
            </a:extLst>
          </p:cNvPr>
          <p:cNvSpPr>
            <a:spLocks noGrp="1"/>
          </p:cNvSpPr>
          <p:nvPr>
            <p:ph type="body" sz="quarter" idx="12"/>
          </p:nvPr>
        </p:nvSpPr>
        <p:spPr>
          <a:xfrm>
            <a:off x="239259" y="237221"/>
            <a:ext cx="8087688" cy="461665"/>
          </a:xfrm>
          <a:prstGeom prst="rect">
            <a:avLst/>
          </a:prstGeom>
        </p:spPr>
        <p:txBody>
          <a:bodyPr wrap="square" lIns="91440" tIns="45720" rIns="91440" bIns="45720">
            <a:spAutoFit/>
          </a:bodyPr>
          <a:lstStyle>
            <a:lvl1pPr marL="0" indent="0">
              <a:lnSpc>
                <a:spcPct val="100000"/>
              </a:lnSpc>
              <a:spcBef>
                <a:spcPts val="0"/>
              </a:spcBef>
              <a:buNone/>
              <a:defRPr sz="2400" i="0">
                <a:solidFill>
                  <a:schemeClr val="bg1"/>
                </a:solidFill>
                <a:latin typeface="Arial" panose="020B0604020202020204" pitchFamily="34" charset="0"/>
                <a:cs typeface="Arial" panose="020B0604020202020204" pitchFamily="34" charset="0"/>
              </a:defRPr>
            </a:lvl1pPr>
            <a:lvl2pPr marL="457200" indent="0">
              <a:buNone/>
              <a:defRPr/>
            </a:lvl2pPr>
          </a:lstStyle>
          <a:p>
            <a:pPr lvl="0"/>
            <a:r>
              <a:rPr lang="en-US" dirty="0"/>
              <a:t>Click to edit Master text styles</a:t>
            </a:r>
          </a:p>
        </p:txBody>
      </p:sp>
      <p:sp>
        <p:nvSpPr>
          <p:cNvPr id="11" name="Text Placeholder 8">
            <a:extLst>
              <a:ext uri="{FF2B5EF4-FFF2-40B4-BE49-F238E27FC236}">
                <a16:creationId xmlns:a16="http://schemas.microsoft.com/office/drawing/2014/main" id="{683E47BC-CC90-64C3-0E8B-E06151E399CD}"/>
              </a:ext>
            </a:extLst>
          </p:cNvPr>
          <p:cNvSpPr>
            <a:spLocks noGrp="1"/>
          </p:cNvSpPr>
          <p:nvPr>
            <p:ph type="body" sz="quarter" idx="13"/>
          </p:nvPr>
        </p:nvSpPr>
        <p:spPr>
          <a:xfrm>
            <a:off x="239259" y="692108"/>
            <a:ext cx="8087688" cy="338554"/>
          </a:xfrm>
          <a:prstGeom prst="rect">
            <a:avLst/>
          </a:prstGeom>
        </p:spPr>
        <p:txBody>
          <a:bodyPr wrap="square">
            <a:spAutoFit/>
          </a:bodyPr>
          <a:lstStyle>
            <a:lvl1pPr marL="0" indent="0">
              <a:lnSpc>
                <a:spcPct val="100000"/>
              </a:lnSpc>
              <a:spcBef>
                <a:spcPts val="0"/>
              </a:spcBef>
              <a:buNone/>
              <a:defRPr sz="1600" i="1">
                <a:solidFill>
                  <a:schemeClr val="bg1"/>
                </a:solidFill>
                <a:latin typeface="Arial" panose="020B0604020202020204" pitchFamily="34" charset="0"/>
                <a:cs typeface="Arial" panose="020B0604020202020204" pitchFamily="34" charset="0"/>
              </a:defRPr>
            </a:lvl1pPr>
            <a:lvl2pPr marL="457200" indent="0">
              <a:buNone/>
              <a:defRPr/>
            </a:lvl2pPr>
          </a:lstStyle>
          <a:p>
            <a:pPr lvl="0"/>
            <a:r>
              <a:rPr lang="en-US" dirty="0"/>
              <a:t>Click to edit Master text styles</a:t>
            </a:r>
          </a:p>
        </p:txBody>
      </p:sp>
      <p:sp>
        <p:nvSpPr>
          <p:cNvPr id="15" name="Content Placeholder 2">
            <a:extLst>
              <a:ext uri="{FF2B5EF4-FFF2-40B4-BE49-F238E27FC236}">
                <a16:creationId xmlns:a16="http://schemas.microsoft.com/office/drawing/2014/main" id="{A89304A8-AB54-0B3A-27E5-688C8333FEDD}"/>
              </a:ext>
            </a:extLst>
          </p:cNvPr>
          <p:cNvSpPr txBox="1">
            <a:spLocks/>
          </p:cNvSpPr>
          <p:nvPr userDrawn="1"/>
        </p:nvSpPr>
        <p:spPr>
          <a:xfrm>
            <a:off x="1828980" y="6460067"/>
            <a:ext cx="5486401" cy="184666"/>
          </a:xfrm>
          <a:prstGeom prst="rect">
            <a:avLst/>
          </a:prstGeom>
        </p:spPr>
        <p:txBody>
          <a:bodyPr vert="horz" lIns="0" tIns="0" rIns="0" bIns="0" rtlCol="0" anchor="ctr" anchorCtr="0">
            <a:spAutoFit/>
          </a:bodyPr>
          <a:lstStyle>
            <a:lvl1pPr marL="228600" indent="-228600" algn="l" defTabSz="914400" rtl="0" eaLnBrk="1" latinLnBrk="0" hangingPunct="1">
              <a:lnSpc>
                <a:spcPct val="100000"/>
              </a:lnSpc>
              <a:spcBef>
                <a:spcPts val="1000"/>
              </a:spcBef>
              <a:buClr>
                <a:schemeClr val="accent5"/>
              </a:buClr>
              <a:buSzPct val="75000"/>
              <a:buFont typeface="Arial" panose="020B0604020202020204" pitchFamily="34" charset="0"/>
              <a:buChar char="•"/>
              <a:defRPr sz="3200" kern="1200" spc="-30">
                <a:solidFill>
                  <a:schemeClr val="tx1"/>
                </a:solidFill>
                <a:latin typeface="Lato"/>
                <a:ea typeface="Open Sans" charset="0"/>
                <a:cs typeface="Open Sans" charset="0"/>
              </a:defRPr>
            </a:lvl1pPr>
            <a:lvl2pPr marL="685800" indent="-228600" algn="l" defTabSz="914400" rtl="0" eaLnBrk="1" latinLnBrk="0" hangingPunct="1">
              <a:lnSpc>
                <a:spcPct val="100000"/>
              </a:lnSpc>
              <a:spcBef>
                <a:spcPts val="500"/>
              </a:spcBef>
              <a:buClr>
                <a:schemeClr val="accent5"/>
              </a:buClr>
              <a:buSzPct val="75000"/>
              <a:buFont typeface="Arial" panose="020B0604020202020204" pitchFamily="34" charset="0"/>
              <a:buChar char="•"/>
              <a:defRPr sz="2800" kern="1200" spc="-30">
                <a:solidFill>
                  <a:schemeClr val="tx1"/>
                </a:solidFill>
                <a:latin typeface="Lato"/>
                <a:ea typeface="Open Sans" charset="0"/>
                <a:cs typeface="Open Sans" charset="0"/>
              </a:defRPr>
            </a:lvl2pPr>
            <a:lvl3pPr marL="1143000" indent="-228600" algn="l" defTabSz="914400" rtl="0" eaLnBrk="1" latinLnBrk="0" hangingPunct="1">
              <a:lnSpc>
                <a:spcPct val="100000"/>
              </a:lnSpc>
              <a:spcBef>
                <a:spcPts val="500"/>
              </a:spcBef>
              <a:buClr>
                <a:schemeClr val="accent5"/>
              </a:buClr>
              <a:buSzPct val="75000"/>
              <a:buFont typeface="Arial" panose="020B0604020202020204" pitchFamily="34" charset="0"/>
              <a:buChar char="•"/>
              <a:defRPr sz="2400" kern="1200" spc="-30">
                <a:solidFill>
                  <a:schemeClr val="tx1"/>
                </a:solidFill>
                <a:latin typeface="Lato"/>
                <a:ea typeface="Open Sans" charset="0"/>
                <a:cs typeface="Open Sans" charset="0"/>
              </a:defRPr>
            </a:lvl3pPr>
            <a:lvl4pPr marL="1600200" indent="-228600" algn="l" defTabSz="914400" rtl="0" eaLnBrk="1" latinLnBrk="0" hangingPunct="1">
              <a:lnSpc>
                <a:spcPct val="100000"/>
              </a:lnSpc>
              <a:spcBef>
                <a:spcPts val="500"/>
              </a:spcBef>
              <a:buClr>
                <a:schemeClr val="accent5"/>
              </a:buClr>
              <a:buSzPct val="75000"/>
              <a:buFont typeface="Arial" panose="020B0604020202020204" pitchFamily="34" charset="0"/>
              <a:buChar char="•"/>
              <a:defRPr sz="2000" kern="1200" spc="-30">
                <a:solidFill>
                  <a:schemeClr val="tx1"/>
                </a:solidFill>
                <a:latin typeface="Lato"/>
                <a:ea typeface="Open Sans" charset="0"/>
                <a:cs typeface="Open Sans" charset="0"/>
              </a:defRPr>
            </a:lvl4pPr>
            <a:lvl5pPr marL="2057400" indent="-228600" algn="l" defTabSz="914400" rtl="0" eaLnBrk="1" latinLnBrk="0" hangingPunct="1">
              <a:lnSpc>
                <a:spcPct val="100000"/>
              </a:lnSpc>
              <a:spcBef>
                <a:spcPts val="500"/>
              </a:spcBef>
              <a:buClr>
                <a:schemeClr val="accent5"/>
              </a:buClr>
              <a:buSzPct val="75000"/>
              <a:buFont typeface="Arial" panose="020B0604020202020204" pitchFamily="34" charset="0"/>
              <a:buChar char="•"/>
              <a:defRPr sz="2000" kern="1200" spc="-30">
                <a:solidFill>
                  <a:schemeClr val="tx1"/>
                </a:solidFill>
                <a:latin typeface="Lato"/>
                <a:ea typeface="Open Sans" charset="0"/>
                <a:cs typeface="Open Sans"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200" dirty="0">
                <a:solidFill>
                  <a:srgbClr val="254267"/>
                </a:solidFill>
                <a:latin typeface="Arial" panose="020B0604020202020204" pitchFamily="34" charset="0"/>
                <a:cs typeface="Arial" panose="020B0604020202020204" pitchFamily="34" charset="0"/>
              </a:rPr>
              <a:t>Excellence  |  People-Centric  |  Integrity  |  Collaboration  |  Respect</a:t>
            </a:r>
          </a:p>
        </p:txBody>
      </p:sp>
      <p:sp>
        <p:nvSpPr>
          <p:cNvPr id="20" name="Slide Number Placeholder 5">
            <a:extLst>
              <a:ext uri="{FF2B5EF4-FFF2-40B4-BE49-F238E27FC236}">
                <a16:creationId xmlns:a16="http://schemas.microsoft.com/office/drawing/2014/main" id="{3F2523F9-6AE0-A82D-ADD2-C419680F22F7}"/>
              </a:ext>
            </a:extLst>
          </p:cNvPr>
          <p:cNvSpPr>
            <a:spLocks noGrp="1"/>
          </p:cNvSpPr>
          <p:nvPr>
            <p:ph type="sldNum" sz="quarter" idx="4"/>
          </p:nvPr>
        </p:nvSpPr>
        <p:spPr>
          <a:xfrm>
            <a:off x="7870371" y="6544631"/>
            <a:ext cx="1273629" cy="261610"/>
          </a:xfrm>
          <a:prstGeom prst="rect">
            <a:avLst/>
          </a:prstGeom>
        </p:spPr>
        <p:txBody>
          <a:bodyPr anchor="ctr" anchorCtr="0"/>
          <a:lstStyle>
            <a:lvl1pPr algn="r">
              <a:defRPr sz="1100">
                <a:latin typeface="+mn-lt"/>
              </a:defRPr>
            </a:lvl1pPr>
          </a:lstStyle>
          <a:p>
            <a:fld id="{013ABC06-DC28-4A3B-9742-53C76D274B4A}" type="slidenum">
              <a:rPr lang="en-US" smtClean="0"/>
              <a:pPr/>
              <a:t>‹#›</a:t>
            </a:fld>
            <a:endParaRPr lang="en-US" dirty="0"/>
          </a:p>
        </p:txBody>
      </p:sp>
      <p:pic>
        <p:nvPicPr>
          <p:cNvPr id="2" name="Picture 1">
            <a:extLst>
              <a:ext uri="{FF2B5EF4-FFF2-40B4-BE49-F238E27FC236}">
                <a16:creationId xmlns:a16="http://schemas.microsoft.com/office/drawing/2014/main" id="{56C87D29-3EAD-F59A-CFAA-370633D3105A}"/>
              </a:ext>
            </a:extLst>
          </p:cNvPr>
          <p:cNvPicPr>
            <a:picLocks noChangeAspect="1"/>
          </p:cNvPicPr>
          <p:nvPr userDrawn="1"/>
        </p:nvPicPr>
        <p:blipFill>
          <a:blip r:embed="rId2"/>
          <a:stretch>
            <a:fillRect/>
          </a:stretch>
        </p:blipFill>
        <p:spPr>
          <a:xfrm>
            <a:off x="8402463" y="242646"/>
            <a:ext cx="666020" cy="666020"/>
          </a:xfrm>
          <a:prstGeom prst="rect">
            <a:avLst/>
          </a:prstGeom>
        </p:spPr>
      </p:pic>
    </p:spTree>
    <p:extLst>
      <p:ext uri="{BB962C8B-B14F-4D97-AF65-F5344CB8AC3E}">
        <p14:creationId xmlns:p14="http://schemas.microsoft.com/office/powerpoint/2010/main" val="238024812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Divider/Transition">
    <p:spTree>
      <p:nvGrpSpPr>
        <p:cNvPr id="1" name=""/>
        <p:cNvGrpSpPr/>
        <p:nvPr/>
      </p:nvGrpSpPr>
      <p:grpSpPr>
        <a:xfrm>
          <a:off x="0" y="0"/>
          <a:ext cx="0" cy="0"/>
          <a:chOff x="0" y="0"/>
          <a:chExt cx="0" cy="0"/>
        </a:xfrm>
      </p:grpSpPr>
      <p:sp>
        <p:nvSpPr>
          <p:cNvPr id="14" name="Content Placeholder 2">
            <a:extLst>
              <a:ext uri="{FF2B5EF4-FFF2-40B4-BE49-F238E27FC236}">
                <a16:creationId xmlns:a16="http://schemas.microsoft.com/office/drawing/2014/main" id="{427A0A8E-5951-4BD2-A754-FCFCBD691895}"/>
              </a:ext>
            </a:extLst>
          </p:cNvPr>
          <p:cNvSpPr txBox="1">
            <a:spLocks/>
          </p:cNvSpPr>
          <p:nvPr userDrawn="1"/>
        </p:nvSpPr>
        <p:spPr>
          <a:xfrm>
            <a:off x="239487" y="1619793"/>
            <a:ext cx="8675914" cy="47287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Lato"/>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Lato"/>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589" indent="-228589" defTabSz="914354">
              <a:defRPr/>
            </a:pPr>
            <a:endParaRPr lang="en-US" dirty="0">
              <a:solidFill>
                <a:srgbClr val="333333"/>
              </a:solidFill>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505CE3D4-089F-F1CB-EBF1-CE311978FEA0}"/>
              </a:ext>
            </a:extLst>
          </p:cNvPr>
          <p:cNvSpPr/>
          <p:nvPr userDrawn="1"/>
        </p:nvSpPr>
        <p:spPr>
          <a:xfrm>
            <a:off x="0" y="0"/>
            <a:ext cx="9144000" cy="1088136"/>
          </a:xfrm>
          <a:prstGeom prst="rect">
            <a:avLst/>
          </a:prstGeom>
          <a:solidFill>
            <a:srgbClr val="2542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1" name="Content Placeholder 2">
            <a:extLst>
              <a:ext uri="{FF2B5EF4-FFF2-40B4-BE49-F238E27FC236}">
                <a16:creationId xmlns:a16="http://schemas.microsoft.com/office/drawing/2014/main" id="{C756B98F-0E64-6102-0D9E-5E19E8CD599F}"/>
              </a:ext>
            </a:extLst>
          </p:cNvPr>
          <p:cNvSpPr txBox="1">
            <a:spLocks/>
          </p:cNvSpPr>
          <p:nvPr userDrawn="1"/>
        </p:nvSpPr>
        <p:spPr>
          <a:xfrm>
            <a:off x="1828980" y="6460067"/>
            <a:ext cx="5486401" cy="184666"/>
          </a:xfrm>
          <a:prstGeom prst="rect">
            <a:avLst/>
          </a:prstGeom>
        </p:spPr>
        <p:txBody>
          <a:bodyPr vert="horz" lIns="0" tIns="0" rIns="0" bIns="0" rtlCol="0" anchor="ctr" anchorCtr="0">
            <a:spAutoFit/>
          </a:bodyPr>
          <a:lstStyle>
            <a:lvl1pPr marL="228600" indent="-228600" algn="l" defTabSz="914400" rtl="0" eaLnBrk="1" latinLnBrk="0" hangingPunct="1">
              <a:lnSpc>
                <a:spcPct val="100000"/>
              </a:lnSpc>
              <a:spcBef>
                <a:spcPts val="1000"/>
              </a:spcBef>
              <a:buClr>
                <a:schemeClr val="accent5"/>
              </a:buClr>
              <a:buSzPct val="75000"/>
              <a:buFont typeface="Arial" panose="020B0604020202020204" pitchFamily="34" charset="0"/>
              <a:buChar char="•"/>
              <a:defRPr sz="3200" kern="1200" spc="-30">
                <a:solidFill>
                  <a:schemeClr val="tx1"/>
                </a:solidFill>
                <a:latin typeface="Lato"/>
                <a:ea typeface="Open Sans" charset="0"/>
                <a:cs typeface="Open Sans" charset="0"/>
              </a:defRPr>
            </a:lvl1pPr>
            <a:lvl2pPr marL="685800" indent="-228600" algn="l" defTabSz="914400" rtl="0" eaLnBrk="1" latinLnBrk="0" hangingPunct="1">
              <a:lnSpc>
                <a:spcPct val="100000"/>
              </a:lnSpc>
              <a:spcBef>
                <a:spcPts val="500"/>
              </a:spcBef>
              <a:buClr>
                <a:schemeClr val="accent5"/>
              </a:buClr>
              <a:buSzPct val="75000"/>
              <a:buFont typeface="Arial" panose="020B0604020202020204" pitchFamily="34" charset="0"/>
              <a:buChar char="•"/>
              <a:defRPr sz="2800" kern="1200" spc="-30">
                <a:solidFill>
                  <a:schemeClr val="tx1"/>
                </a:solidFill>
                <a:latin typeface="Lato"/>
                <a:ea typeface="Open Sans" charset="0"/>
                <a:cs typeface="Open Sans" charset="0"/>
              </a:defRPr>
            </a:lvl2pPr>
            <a:lvl3pPr marL="1143000" indent="-228600" algn="l" defTabSz="914400" rtl="0" eaLnBrk="1" latinLnBrk="0" hangingPunct="1">
              <a:lnSpc>
                <a:spcPct val="100000"/>
              </a:lnSpc>
              <a:spcBef>
                <a:spcPts val="500"/>
              </a:spcBef>
              <a:buClr>
                <a:schemeClr val="accent5"/>
              </a:buClr>
              <a:buSzPct val="75000"/>
              <a:buFont typeface="Arial" panose="020B0604020202020204" pitchFamily="34" charset="0"/>
              <a:buChar char="•"/>
              <a:defRPr sz="2400" kern="1200" spc="-30">
                <a:solidFill>
                  <a:schemeClr val="tx1"/>
                </a:solidFill>
                <a:latin typeface="Lato"/>
                <a:ea typeface="Open Sans" charset="0"/>
                <a:cs typeface="Open Sans" charset="0"/>
              </a:defRPr>
            </a:lvl3pPr>
            <a:lvl4pPr marL="1600200" indent="-228600" algn="l" defTabSz="914400" rtl="0" eaLnBrk="1" latinLnBrk="0" hangingPunct="1">
              <a:lnSpc>
                <a:spcPct val="100000"/>
              </a:lnSpc>
              <a:spcBef>
                <a:spcPts val="500"/>
              </a:spcBef>
              <a:buClr>
                <a:schemeClr val="accent5"/>
              </a:buClr>
              <a:buSzPct val="75000"/>
              <a:buFont typeface="Arial" panose="020B0604020202020204" pitchFamily="34" charset="0"/>
              <a:buChar char="•"/>
              <a:defRPr sz="2000" kern="1200" spc="-30">
                <a:solidFill>
                  <a:schemeClr val="tx1"/>
                </a:solidFill>
                <a:latin typeface="Lato"/>
                <a:ea typeface="Open Sans" charset="0"/>
                <a:cs typeface="Open Sans" charset="0"/>
              </a:defRPr>
            </a:lvl4pPr>
            <a:lvl5pPr marL="2057400" indent="-228600" algn="l" defTabSz="914400" rtl="0" eaLnBrk="1" latinLnBrk="0" hangingPunct="1">
              <a:lnSpc>
                <a:spcPct val="100000"/>
              </a:lnSpc>
              <a:spcBef>
                <a:spcPts val="500"/>
              </a:spcBef>
              <a:buClr>
                <a:schemeClr val="accent5"/>
              </a:buClr>
              <a:buSzPct val="75000"/>
              <a:buFont typeface="Arial" panose="020B0604020202020204" pitchFamily="34" charset="0"/>
              <a:buChar char="•"/>
              <a:defRPr sz="2000" kern="1200" spc="-30">
                <a:solidFill>
                  <a:schemeClr val="tx1"/>
                </a:solidFill>
                <a:latin typeface="Lato"/>
                <a:ea typeface="Open Sans" charset="0"/>
                <a:cs typeface="Open Sans"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200" dirty="0">
                <a:solidFill>
                  <a:srgbClr val="254267"/>
                </a:solidFill>
                <a:latin typeface="Arial" panose="020B0604020202020204" pitchFamily="34" charset="0"/>
                <a:cs typeface="Arial" panose="020B0604020202020204" pitchFamily="34" charset="0"/>
              </a:rPr>
              <a:t>Excellence  |  People-Centric  |  Integrity  |  Collaboration  |  Respect</a:t>
            </a:r>
          </a:p>
        </p:txBody>
      </p:sp>
      <p:sp>
        <p:nvSpPr>
          <p:cNvPr id="19" name="Slide Number Placeholder 5">
            <a:extLst>
              <a:ext uri="{FF2B5EF4-FFF2-40B4-BE49-F238E27FC236}">
                <a16:creationId xmlns:a16="http://schemas.microsoft.com/office/drawing/2014/main" id="{3F6F6737-51D4-C44A-AD49-D800F1B1CCF5}"/>
              </a:ext>
            </a:extLst>
          </p:cNvPr>
          <p:cNvSpPr>
            <a:spLocks noGrp="1"/>
          </p:cNvSpPr>
          <p:nvPr>
            <p:ph type="sldNum" sz="quarter" idx="4"/>
          </p:nvPr>
        </p:nvSpPr>
        <p:spPr>
          <a:xfrm>
            <a:off x="7870371" y="6544631"/>
            <a:ext cx="1273629" cy="261610"/>
          </a:xfrm>
          <a:prstGeom prst="rect">
            <a:avLst/>
          </a:prstGeom>
        </p:spPr>
        <p:txBody>
          <a:bodyPr anchor="ctr" anchorCtr="0"/>
          <a:lstStyle>
            <a:lvl1pPr algn="r">
              <a:defRPr sz="1100">
                <a:latin typeface="+mn-lt"/>
              </a:defRPr>
            </a:lvl1pPr>
          </a:lstStyle>
          <a:p>
            <a:fld id="{013ABC06-DC28-4A3B-9742-53C76D274B4A}" type="slidenum">
              <a:rPr lang="en-US" smtClean="0"/>
              <a:pPr/>
              <a:t>‹#›</a:t>
            </a:fld>
            <a:endParaRPr lang="en-US" dirty="0"/>
          </a:p>
        </p:txBody>
      </p:sp>
      <p:sp>
        <p:nvSpPr>
          <p:cNvPr id="23" name="Text Placeholder 8">
            <a:extLst>
              <a:ext uri="{FF2B5EF4-FFF2-40B4-BE49-F238E27FC236}">
                <a16:creationId xmlns:a16="http://schemas.microsoft.com/office/drawing/2014/main" id="{A8613D62-02F8-0EB7-D971-56BD4CD498ED}"/>
              </a:ext>
            </a:extLst>
          </p:cNvPr>
          <p:cNvSpPr>
            <a:spLocks noGrp="1"/>
          </p:cNvSpPr>
          <p:nvPr>
            <p:ph type="body" sz="quarter" idx="14"/>
          </p:nvPr>
        </p:nvSpPr>
        <p:spPr>
          <a:xfrm>
            <a:off x="528156" y="2691548"/>
            <a:ext cx="8087688" cy="523220"/>
          </a:xfrm>
          <a:prstGeom prst="rect">
            <a:avLst/>
          </a:prstGeom>
        </p:spPr>
        <p:txBody>
          <a:bodyPr wrap="square" anchor="ctr" anchorCtr="0">
            <a:spAutoFit/>
          </a:bodyPr>
          <a:lstStyle>
            <a:lvl1pPr marL="0" indent="0" algn="ctr">
              <a:lnSpc>
                <a:spcPct val="100000"/>
              </a:lnSpc>
              <a:spcBef>
                <a:spcPts val="600"/>
              </a:spcBef>
              <a:buNone/>
              <a:defRPr sz="2800" b="1" i="0">
                <a:solidFill>
                  <a:schemeClr val="tx1"/>
                </a:solidFill>
                <a:latin typeface="Arial" panose="020B0604020202020204" pitchFamily="34" charset="0"/>
                <a:cs typeface="Arial" panose="020B0604020202020204" pitchFamily="34" charset="0"/>
              </a:defRPr>
            </a:lvl1pPr>
            <a:lvl2pPr marL="457200" indent="0">
              <a:buNone/>
              <a:defRPr/>
            </a:lvl2pPr>
          </a:lstStyle>
          <a:p>
            <a:pPr lvl="0"/>
            <a:endParaRPr lang="en-US" dirty="0"/>
          </a:p>
        </p:txBody>
      </p:sp>
      <p:pic>
        <p:nvPicPr>
          <p:cNvPr id="2" name="Picture 1">
            <a:extLst>
              <a:ext uri="{FF2B5EF4-FFF2-40B4-BE49-F238E27FC236}">
                <a16:creationId xmlns:a16="http://schemas.microsoft.com/office/drawing/2014/main" id="{097C7842-7E72-DBF9-FB3B-15FEC58A4367}"/>
              </a:ext>
            </a:extLst>
          </p:cNvPr>
          <p:cNvPicPr>
            <a:picLocks noChangeAspect="1"/>
          </p:cNvPicPr>
          <p:nvPr userDrawn="1"/>
        </p:nvPicPr>
        <p:blipFill>
          <a:blip r:embed="rId2"/>
          <a:stretch>
            <a:fillRect/>
          </a:stretch>
        </p:blipFill>
        <p:spPr>
          <a:xfrm>
            <a:off x="8402463" y="242646"/>
            <a:ext cx="666020" cy="666020"/>
          </a:xfrm>
          <a:prstGeom prst="rect">
            <a:avLst/>
          </a:prstGeom>
        </p:spPr>
      </p:pic>
    </p:spTree>
    <p:extLst>
      <p:ext uri="{BB962C8B-B14F-4D97-AF65-F5344CB8AC3E}">
        <p14:creationId xmlns:p14="http://schemas.microsoft.com/office/powerpoint/2010/main" val="213683675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10" name="Picture 9" descr="FINRED shield heade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4"/>
            <a:ext cx="9144000" cy="1358031"/>
          </a:xfrm>
          <a:prstGeom prst="rect">
            <a:avLst/>
          </a:prstGeom>
        </p:spPr>
      </p:pic>
      <p:sp>
        <p:nvSpPr>
          <p:cNvPr id="13" name="Content Placeholder 2"/>
          <p:cNvSpPr>
            <a:spLocks noGrp="1"/>
          </p:cNvSpPr>
          <p:nvPr userDrawn="1">
            <p:ph sz="half" idx="1" hasCustomPrompt="1"/>
          </p:nvPr>
        </p:nvSpPr>
        <p:spPr>
          <a:xfrm>
            <a:off x="628650" y="1690691"/>
            <a:ext cx="7886700" cy="4233032"/>
          </a:xfrm>
        </p:spPr>
        <p:txBody>
          <a:bodyPr/>
          <a:lstStyle>
            <a:lvl1pPr marL="170672" indent="-170672">
              <a:buClr>
                <a:srgbClr val="31416A"/>
              </a:buClr>
              <a:buFont typeface="Wingdings" charset="2"/>
              <a:buChar char="§"/>
              <a:defRPr b="0" i="0" baseline="0">
                <a:solidFill>
                  <a:srgbClr val="31416A"/>
                </a:solidFill>
                <a:latin typeface="Calibri" charset="0"/>
              </a:defRPr>
            </a:lvl1pPr>
            <a:lvl2pPr marL="512017" indent="-170672">
              <a:buClr>
                <a:srgbClr val="31416A"/>
              </a:buClr>
              <a:buFont typeface="Arial" charset="0"/>
              <a:buChar char="•"/>
              <a:defRPr/>
            </a:lvl2pPr>
            <a:lvl3pPr marL="853362" indent="-170672">
              <a:buClr>
                <a:srgbClr val="31416A"/>
              </a:buClr>
              <a:buFont typeface="Courier New" charset="0"/>
              <a:buChar char="o"/>
              <a:defRPr>
                <a:solidFill>
                  <a:srgbClr val="31416A"/>
                </a:solidFill>
              </a:defRPr>
            </a:lvl3pPr>
            <a:lvl4pPr marL="1194706" indent="-170672">
              <a:buClr>
                <a:schemeClr val="tx1"/>
              </a:buClr>
              <a:buFont typeface=".AppleSystemUIFont" charset="-120"/>
              <a:buChar char="–"/>
              <a:defRPr i="1"/>
            </a:lvl4pPr>
            <a:lvl5pPr marL="1536050" indent="-170672">
              <a:buFont typeface="Arial" charset="0"/>
              <a:buChar char="•"/>
              <a:defRPr/>
            </a:lvl5pPr>
          </a:lstStyle>
          <a:p>
            <a:pPr lvl="0"/>
            <a:r>
              <a:rPr lang="en-US" dirty="0"/>
              <a:t>First level</a:t>
            </a:r>
          </a:p>
          <a:p>
            <a:pPr lvl="1"/>
            <a:r>
              <a:rPr lang="en-US" dirty="0"/>
              <a:t>Second level</a:t>
            </a:r>
          </a:p>
          <a:p>
            <a:pPr lvl="2"/>
            <a:r>
              <a:rPr lang="en-US" dirty="0"/>
              <a:t>Third level</a:t>
            </a:r>
          </a:p>
        </p:txBody>
      </p:sp>
      <p:sp>
        <p:nvSpPr>
          <p:cNvPr id="3" name="Title 2"/>
          <p:cNvSpPr>
            <a:spLocks noGrp="1"/>
          </p:cNvSpPr>
          <p:nvPr>
            <p:ph type="title"/>
          </p:nvPr>
        </p:nvSpPr>
        <p:spPr>
          <a:xfrm>
            <a:off x="154091" y="4"/>
            <a:ext cx="7538799" cy="1212575"/>
          </a:xfrm>
        </p:spPr>
        <p:txBody>
          <a:bodyPr/>
          <a:lstStyle/>
          <a:p>
            <a:r>
              <a:rPr lang="en-US" dirty="0"/>
              <a:t>Click to edit Master title style</a:t>
            </a:r>
          </a:p>
        </p:txBody>
      </p:sp>
      <p:sp>
        <p:nvSpPr>
          <p:cNvPr id="2" name="Slide Number Placeholder 5">
            <a:extLst>
              <a:ext uri="{FF2B5EF4-FFF2-40B4-BE49-F238E27FC236}">
                <a16:creationId xmlns:a16="http://schemas.microsoft.com/office/drawing/2014/main" id="{BD43BB4E-0477-1C03-1E64-3969AF7C6038}"/>
              </a:ext>
            </a:extLst>
          </p:cNvPr>
          <p:cNvSpPr>
            <a:spLocks noGrp="1"/>
          </p:cNvSpPr>
          <p:nvPr>
            <p:ph type="sldNum" sz="quarter" idx="4"/>
          </p:nvPr>
        </p:nvSpPr>
        <p:spPr>
          <a:xfrm>
            <a:off x="8264769" y="6400801"/>
            <a:ext cx="703385" cy="365125"/>
          </a:xfrm>
          <a:prstGeom prst="rect">
            <a:avLst/>
          </a:prstGeom>
        </p:spPr>
        <p:txBody>
          <a:bodyPr vert="horz" lIns="91440" tIns="45720" rIns="91440" bIns="45720" rtlCol="0" anchor="ctr"/>
          <a:lstStyle>
            <a:lvl1pPr algn="r">
              <a:defRPr sz="896" baseline="0">
                <a:solidFill>
                  <a:schemeClr val="tx1"/>
                </a:solidFill>
              </a:defRPr>
            </a:lvl1pPr>
          </a:lstStyle>
          <a:p>
            <a:fld id="{49804197-5285-2944-8D29-2F3AC2E1E827}" type="slidenum">
              <a:rPr lang="en-US" smtClean="0"/>
              <a:pPr/>
              <a:t>‹#›</a:t>
            </a:fld>
            <a:endParaRPr lang="en-US" dirty="0"/>
          </a:p>
        </p:txBody>
      </p:sp>
    </p:spTree>
    <p:extLst>
      <p:ext uri="{BB962C8B-B14F-4D97-AF65-F5344CB8AC3E}">
        <p14:creationId xmlns:p14="http://schemas.microsoft.com/office/powerpoint/2010/main" val="3618924123"/>
      </p:ext>
    </p:extLst>
  </p:cSld>
  <p:clrMapOvr>
    <a:masterClrMapping/>
  </p:clrMapOvr>
  <mc:AlternateContent xmlns:mc="http://schemas.openxmlformats.org/markup-compatibility/2006" xmlns:p14="http://schemas.microsoft.com/office/powerpoint/2010/main">
    <mc:Choice Requires="p14">
      <p:transition spd="slow" p14:dur="2250" advClick="0"/>
    </mc:Choice>
    <mc:Fallback xmlns="">
      <p:transition spd="slow" advClick="0"/>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Line 2"/>
          <p:cNvSpPr>
            <a:spLocks noChangeShapeType="1"/>
          </p:cNvSpPr>
          <p:nvPr/>
        </p:nvSpPr>
        <p:spPr bwMode="auto">
          <a:xfrm>
            <a:off x="381000" y="6451600"/>
            <a:ext cx="8382000" cy="0"/>
          </a:xfrm>
          <a:prstGeom prst="line">
            <a:avLst/>
          </a:prstGeom>
          <a:noFill/>
          <a:ln w="57150">
            <a:solidFill>
              <a:srgbClr val="0C2D83"/>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4" name="Line 5"/>
          <p:cNvSpPr>
            <a:spLocks noChangeShapeType="1"/>
          </p:cNvSpPr>
          <p:nvPr/>
        </p:nvSpPr>
        <p:spPr bwMode="auto">
          <a:xfrm>
            <a:off x="381000" y="1231900"/>
            <a:ext cx="8382000" cy="0"/>
          </a:xfrm>
          <a:prstGeom prst="line">
            <a:avLst/>
          </a:prstGeom>
          <a:noFill/>
          <a:ln w="57150">
            <a:solidFill>
              <a:srgbClr val="0C2D83"/>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pic>
        <p:nvPicPr>
          <p:cNvPr id="5" name="Picture 13"/>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536571" y="3018727"/>
            <a:ext cx="2328640" cy="326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14"/>
          <p:cNvSpPr txBox="1">
            <a:spLocks noChangeArrowheads="1"/>
          </p:cNvSpPr>
          <p:nvPr/>
        </p:nvSpPr>
        <p:spPr bwMode="auto">
          <a:xfrm>
            <a:off x="381000" y="500064"/>
            <a:ext cx="8382000"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1400">
                <a:solidFill>
                  <a:schemeClr val="tx1"/>
                </a:solidFill>
                <a:latin typeface="Arial" panose="020B0604020202020204" pitchFamily="34" charset="0"/>
              </a:defRPr>
            </a:lvl1pPr>
            <a:lvl2pPr marL="742950" indent="-285750" algn="ctr">
              <a:defRPr sz="1400">
                <a:solidFill>
                  <a:schemeClr val="tx1"/>
                </a:solidFill>
                <a:latin typeface="Arial" panose="020B0604020202020204" pitchFamily="34" charset="0"/>
              </a:defRPr>
            </a:lvl2pPr>
            <a:lvl3pPr marL="1143000" indent="-228600" algn="ctr">
              <a:defRPr sz="1400">
                <a:solidFill>
                  <a:schemeClr val="tx1"/>
                </a:solidFill>
                <a:latin typeface="Arial" panose="020B0604020202020204" pitchFamily="34" charset="0"/>
              </a:defRPr>
            </a:lvl3pPr>
            <a:lvl4pPr marL="1600200" indent="-228600" algn="ctr">
              <a:defRPr sz="1400">
                <a:solidFill>
                  <a:schemeClr val="tx1"/>
                </a:solidFill>
                <a:latin typeface="Arial" panose="020B0604020202020204" pitchFamily="34" charset="0"/>
              </a:defRPr>
            </a:lvl4pPr>
            <a:lvl5pPr marL="2057400" indent="-228600" algn="ctr">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defRPr/>
            </a:pPr>
            <a:r>
              <a:rPr lang="en-US" altLang="en-US" sz="2700" b="1" i="1" dirty="0"/>
              <a:t>Department of the Air Force</a:t>
            </a:r>
          </a:p>
        </p:txBody>
      </p:sp>
      <p:sp>
        <p:nvSpPr>
          <p:cNvPr id="7" name="Text Box 1029"/>
          <p:cNvSpPr txBox="1">
            <a:spLocks noChangeArrowheads="1"/>
          </p:cNvSpPr>
          <p:nvPr userDrawn="1"/>
        </p:nvSpPr>
        <p:spPr bwMode="auto">
          <a:xfrm>
            <a:off x="381000" y="1280444"/>
            <a:ext cx="8382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ctr">
              <a:defRPr sz="1400">
                <a:solidFill>
                  <a:schemeClr val="tx1"/>
                </a:solidFill>
                <a:latin typeface="Arial" panose="020B0604020202020204" pitchFamily="34" charset="0"/>
              </a:defRPr>
            </a:lvl1pPr>
            <a:lvl2pPr marL="742950" indent="-285750" algn="ctr">
              <a:defRPr sz="1400">
                <a:solidFill>
                  <a:schemeClr val="tx1"/>
                </a:solidFill>
                <a:latin typeface="Arial" panose="020B0604020202020204" pitchFamily="34" charset="0"/>
              </a:defRPr>
            </a:lvl2pPr>
            <a:lvl3pPr marL="1143000" indent="-228600" algn="ctr">
              <a:defRPr sz="1400">
                <a:solidFill>
                  <a:schemeClr val="tx1"/>
                </a:solidFill>
                <a:latin typeface="Arial" panose="020B0604020202020204" pitchFamily="34" charset="0"/>
              </a:defRPr>
            </a:lvl3pPr>
            <a:lvl4pPr marL="1600200" indent="-228600" algn="ctr">
              <a:defRPr sz="1400">
                <a:solidFill>
                  <a:schemeClr val="tx1"/>
                </a:solidFill>
                <a:latin typeface="Arial" panose="020B0604020202020204" pitchFamily="34" charset="0"/>
              </a:defRPr>
            </a:lvl4pPr>
            <a:lvl5pPr marL="2057400" indent="-228600" algn="ctr">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defRPr/>
            </a:pPr>
            <a:r>
              <a:rPr lang="en-US" altLang="en-US" sz="1200" b="1" i="1" dirty="0">
                <a:latin typeface="Century Schoolbook" panose="02040604050505020304" pitchFamily="18" charset="0"/>
              </a:rPr>
              <a:t>I n t e g r i t y  -  S e r v i c e  -  E x c e l </a:t>
            </a:r>
            <a:r>
              <a:rPr lang="en-US" altLang="en-US" sz="1200" b="1" i="1" dirty="0" err="1">
                <a:latin typeface="Century Schoolbook" panose="02040604050505020304" pitchFamily="18" charset="0"/>
              </a:rPr>
              <a:t>l</a:t>
            </a:r>
            <a:r>
              <a:rPr lang="en-US" altLang="en-US" sz="1200" b="1" i="1" dirty="0">
                <a:latin typeface="Century Schoolbook" panose="02040604050505020304" pitchFamily="18" charset="0"/>
              </a:rPr>
              <a:t> e n c e</a:t>
            </a:r>
          </a:p>
        </p:txBody>
      </p:sp>
      <p:sp>
        <p:nvSpPr>
          <p:cNvPr id="50191" name="Rectangle 15"/>
          <p:cNvSpPr>
            <a:spLocks noGrp="1" noChangeArrowheads="1"/>
          </p:cNvSpPr>
          <p:nvPr>
            <p:ph type="ctrTitle"/>
          </p:nvPr>
        </p:nvSpPr>
        <p:spPr>
          <a:xfrm>
            <a:off x="276225" y="2054429"/>
            <a:ext cx="8486775" cy="1600200"/>
          </a:xfrm>
        </p:spPr>
        <p:txBody>
          <a:bodyPr/>
          <a:lstStyle>
            <a:lvl1pPr>
              <a:defRPr sz="3300" i="0"/>
            </a:lvl1pPr>
          </a:lstStyle>
          <a:p>
            <a:r>
              <a:rPr lang="en-US"/>
              <a:t>Click to edit Master title style</a:t>
            </a:r>
            <a:endParaRPr lang="en-US" dirty="0"/>
          </a:p>
        </p:txBody>
      </p:sp>
      <p:sp>
        <p:nvSpPr>
          <p:cNvPr id="8" name="Date Placeholder 6"/>
          <p:cNvSpPr>
            <a:spLocks noGrp="1" noChangeArrowheads="1"/>
          </p:cNvSpPr>
          <p:nvPr>
            <p:ph type="dt" sz="half" idx="10"/>
          </p:nvPr>
        </p:nvSpPr>
        <p:spPr/>
        <p:txBody>
          <a:bodyPr/>
          <a:lstStyle>
            <a:lvl1pPr>
              <a:defRPr/>
            </a:lvl1pPr>
          </a:lstStyle>
          <a:p>
            <a:pPr>
              <a:defRPr/>
            </a:pPr>
            <a:r>
              <a:rPr lang="en-US"/>
              <a:t>As of: </a:t>
            </a:r>
          </a:p>
        </p:txBody>
      </p:sp>
      <p:sp>
        <p:nvSpPr>
          <p:cNvPr id="9" name="Slide Number Placeholder 7"/>
          <p:cNvSpPr>
            <a:spLocks noGrp="1" noChangeArrowheads="1"/>
          </p:cNvSpPr>
          <p:nvPr>
            <p:ph type="sldNum" sz="quarter" idx="11"/>
          </p:nvPr>
        </p:nvSpPr>
        <p:spPr/>
        <p:txBody>
          <a:bodyPr/>
          <a:lstStyle>
            <a:lvl1pPr>
              <a:defRPr/>
            </a:lvl1pPr>
          </a:lstStyle>
          <a:p>
            <a:pPr>
              <a:defRPr/>
            </a:pPr>
            <a:fld id="{4005F756-8005-40BC-BDB4-25D0D689C1DD}" type="slidenum">
              <a:rPr lang="en-US" altLang="en-US"/>
              <a:pPr>
                <a:defRPr/>
              </a:pPr>
              <a:t>‹#›</a:t>
            </a:fld>
            <a:endParaRPr lang="en-US" altLang="en-US">
              <a:solidFill>
                <a:schemeClr val="bg2"/>
              </a:solidFill>
            </a:endParaRPr>
          </a:p>
        </p:txBody>
      </p:sp>
    </p:spTree>
    <p:extLst>
      <p:ext uri="{BB962C8B-B14F-4D97-AF65-F5344CB8AC3E}">
        <p14:creationId xmlns:p14="http://schemas.microsoft.com/office/powerpoint/2010/main" val="23882970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r>
              <a:rPr lang="en-US"/>
              <a:t>As of: </a:t>
            </a:r>
          </a:p>
        </p:txBody>
      </p:sp>
      <p:sp>
        <p:nvSpPr>
          <p:cNvPr id="5" name="Slide Number Placeholder 4"/>
          <p:cNvSpPr>
            <a:spLocks noGrp="1"/>
          </p:cNvSpPr>
          <p:nvPr>
            <p:ph type="sldNum" sz="quarter" idx="11"/>
          </p:nvPr>
        </p:nvSpPr>
        <p:spPr/>
        <p:txBody>
          <a:bodyPr/>
          <a:lstStyle>
            <a:lvl1pPr>
              <a:defRPr/>
            </a:lvl1pPr>
          </a:lstStyle>
          <a:p>
            <a:pPr>
              <a:defRPr/>
            </a:pPr>
            <a:fld id="{47256DB1-98A0-4C5B-B461-C003FBFE3B06}" type="slidenum">
              <a:rPr lang="en-US" altLang="en-US"/>
              <a:pPr>
                <a:defRPr/>
              </a:pPr>
              <a:t>‹#›</a:t>
            </a:fld>
            <a:endParaRPr lang="en-US" altLang="en-US">
              <a:solidFill>
                <a:schemeClr val="bg2"/>
              </a:solidFill>
            </a:endParaRPr>
          </a:p>
        </p:txBody>
      </p:sp>
    </p:spTree>
    <p:extLst>
      <p:ext uri="{BB962C8B-B14F-4D97-AF65-F5344CB8AC3E}">
        <p14:creationId xmlns:p14="http://schemas.microsoft.com/office/powerpoint/2010/main" val="229301308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76226" y="1504950"/>
            <a:ext cx="3886200" cy="4743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r>
              <a:rPr lang="en-US"/>
              <a:t>As of: </a:t>
            </a:r>
          </a:p>
        </p:txBody>
      </p:sp>
      <p:sp>
        <p:nvSpPr>
          <p:cNvPr id="5" name="Slide Number Placeholder 4"/>
          <p:cNvSpPr>
            <a:spLocks noGrp="1"/>
          </p:cNvSpPr>
          <p:nvPr>
            <p:ph type="sldNum" sz="quarter" idx="11"/>
          </p:nvPr>
        </p:nvSpPr>
        <p:spPr/>
        <p:txBody>
          <a:bodyPr/>
          <a:lstStyle>
            <a:lvl1pPr>
              <a:defRPr/>
            </a:lvl1pPr>
          </a:lstStyle>
          <a:p>
            <a:pPr>
              <a:defRPr/>
            </a:pPr>
            <a:fld id="{47256DB1-98A0-4C5B-B461-C003FBFE3B06}" type="slidenum">
              <a:rPr lang="en-US" altLang="en-US"/>
              <a:pPr>
                <a:defRPr/>
              </a:pPr>
              <a:t>‹#›</a:t>
            </a:fld>
            <a:endParaRPr lang="en-US" altLang="en-US">
              <a:solidFill>
                <a:schemeClr val="bg2"/>
              </a:solidFill>
            </a:endParaRPr>
          </a:p>
        </p:txBody>
      </p:sp>
      <p:sp>
        <p:nvSpPr>
          <p:cNvPr id="6" name="Content Placeholder 2">
            <a:extLst>
              <a:ext uri="{FF2B5EF4-FFF2-40B4-BE49-F238E27FC236}">
                <a16:creationId xmlns:a16="http://schemas.microsoft.com/office/drawing/2014/main" id="{1A13784B-444D-03F9-2D5B-90E603A0EF00}"/>
              </a:ext>
            </a:extLst>
          </p:cNvPr>
          <p:cNvSpPr>
            <a:spLocks noGrp="1"/>
          </p:cNvSpPr>
          <p:nvPr>
            <p:ph idx="12"/>
          </p:nvPr>
        </p:nvSpPr>
        <p:spPr>
          <a:xfrm>
            <a:off x="4829176" y="1457325"/>
            <a:ext cx="3886200" cy="15811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a:extLst>
              <a:ext uri="{FF2B5EF4-FFF2-40B4-BE49-F238E27FC236}">
                <a16:creationId xmlns:a16="http://schemas.microsoft.com/office/drawing/2014/main" id="{F839E439-81C4-3BC0-D8D2-8FDB3DD1B240}"/>
              </a:ext>
            </a:extLst>
          </p:cNvPr>
          <p:cNvSpPr>
            <a:spLocks noGrp="1"/>
          </p:cNvSpPr>
          <p:nvPr>
            <p:ph idx="13"/>
          </p:nvPr>
        </p:nvSpPr>
        <p:spPr>
          <a:xfrm>
            <a:off x="4829176" y="3151583"/>
            <a:ext cx="3886200" cy="15811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6A55EB96-C602-CA53-59E3-F59E434FE328}"/>
              </a:ext>
            </a:extLst>
          </p:cNvPr>
          <p:cNvSpPr>
            <a:spLocks noGrp="1"/>
          </p:cNvSpPr>
          <p:nvPr>
            <p:ph idx="14"/>
          </p:nvPr>
        </p:nvSpPr>
        <p:spPr>
          <a:xfrm>
            <a:off x="4829176" y="4845842"/>
            <a:ext cx="3886200" cy="15811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6879373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r>
              <a:rPr lang="en-US"/>
              <a:t>As of: </a:t>
            </a:r>
          </a:p>
        </p:txBody>
      </p:sp>
      <p:sp>
        <p:nvSpPr>
          <p:cNvPr id="5" name="Slide Number Placeholder 4"/>
          <p:cNvSpPr>
            <a:spLocks noGrp="1"/>
          </p:cNvSpPr>
          <p:nvPr>
            <p:ph type="sldNum" sz="quarter" idx="11"/>
          </p:nvPr>
        </p:nvSpPr>
        <p:spPr/>
        <p:txBody>
          <a:bodyPr/>
          <a:lstStyle>
            <a:lvl1pPr>
              <a:defRPr/>
            </a:lvl1pPr>
          </a:lstStyle>
          <a:p>
            <a:pPr>
              <a:defRPr/>
            </a:pPr>
            <a:fld id="{1AA3360C-AE3B-4A8A-9E7D-39D4F0D2B7E6}" type="slidenum">
              <a:rPr lang="en-US" altLang="en-US"/>
              <a:pPr>
                <a:defRPr/>
              </a:pPr>
              <a:t>‹#›</a:t>
            </a:fld>
            <a:endParaRPr lang="en-US" altLang="en-US">
              <a:solidFill>
                <a:schemeClr val="bg2"/>
              </a:solidFill>
            </a:endParaRPr>
          </a:p>
        </p:txBody>
      </p:sp>
    </p:spTree>
    <p:extLst>
      <p:ext uri="{BB962C8B-B14F-4D97-AF65-F5344CB8AC3E}">
        <p14:creationId xmlns:p14="http://schemas.microsoft.com/office/powerpoint/2010/main" val="296043064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76225" y="1504950"/>
            <a:ext cx="4122738" cy="474345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51364" y="1504950"/>
            <a:ext cx="4122737" cy="474345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r>
              <a:rPr lang="en-US"/>
              <a:t>As of: </a:t>
            </a:r>
          </a:p>
        </p:txBody>
      </p:sp>
      <p:sp>
        <p:nvSpPr>
          <p:cNvPr id="6" name="Slide Number Placeholder 5"/>
          <p:cNvSpPr>
            <a:spLocks noGrp="1"/>
          </p:cNvSpPr>
          <p:nvPr>
            <p:ph type="sldNum" sz="quarter" idx="11"/>
          </p:nvPr>
        </p:nvSpPr>
        <p:spPr/>
        <p:txBody>
          <a:bodyPr/>
          <a:lstStyle>
            <a:lvl1pPr>
              <a:defRPr/>
            </a:lvl1pPr>
          </a:lstStyle>
          <a:p>
            <a:pPr>
              <a:defRPr/>
            </a:pPr>
            <a:fld id="{241983CB-FF2E-4ABB-9D4A-533B2E07245C}" type="slidenum">
              <a:rPr lang="en-US" altLang="en-US"/>
              <a:pPr>
                <a:defRPr/>
              </a:pPr>
              <a:t>‹#›</a:t>
            </a:fld>
            <a:endParaRPr lang="en-US" altLang="en-US">
              <a:solidFill>
                <a:schemeClr val="bg2"/>
              </a:solidFill>
            </a:endParaRPr>
          </a:p>
        </p:txBody>
      </p:sp>
    </p:spTree>
    <p:extLst>
      <p:ext uri="{BB962C8B-B14F-4D97-AF65-F5344CB8AC3E}">
        <p14:creationId xmlns:p14="http://schemas.microsoft.com/office/powerpoint/2010/main" val="65699389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pPr>
              <a:defRPr/>
            </a:pPr>
            <a:r>
              <a:rPr lang="en-US"/>
              <a:t>As of: </a:t>
            </a:r>
          </a:p>
        </p:txBody>
      </p:sp>
      <p:sp>
        <p:nvSpPr>
          <p:cNvPr id="8" name="Slide Number Placeholder 7"/>
          <p:cNvSpPr>
            <a:spLocks noGrp="1"/>
          </p:cNvSpPr>
          <p:nvPr>
            <p:ph type="sldNum" sz="quarter" idx="11"/>
          </p:nvPr>
        </p:nvSpPr>
        <p:spPr/>
        <p:txBody>
          <a:bodyPr/>
          <a:lstStyle>
            <a:lvl1pPr>
              <a:defRPr/>
            </a:lvl1pPr>
          </a:lstStyle>
          <a:p>
            <a:pPr>
              <a:defRPr/>
            </a:pPr>
            <a:fld id="{508CC8AD-DEDE-45A8-AB78-F8B699CF4FFF}" type="slidenum">
              <a:rPr lang="en-US" altLang="en-US"/>
              <a:pPr>
                <a:defRPr/>
              </a:pPr>
              <a:t>‹#›</a:t>
            </a:fld>
            <a:endParaRPr lang="en-US" altLang="en-US">
              <a:solidFill>
                <a:schemeClr val="bg2"/>
              </a:solidFill>
            </a:endParaRPr>
          </a:p>
        </p:txBody>
      </p:sp>
    </p:spTree>
    <p:extLst>
      <p:ext uri="{BB962C8B-B14F-4D97-AF65-F5344CB8AC3E}">
        <p14:creationId xmlns:p14="http://schemas.microsoft.com/office/powerpoint/2010/main" val="333178171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a:defRPr/>
            </a:pPr>
            <a:r>
              <a:rPr lang="en-US"/>
              <a:t>As of: </a:t>
            </a:r>
          </a:p>
        </p:txBody>
      </p:sp>
      <p:sp>
        <p:nvSpPr>
          <p:cNvPr id="4" name="Slide Number Placeholder 3"/>
          <p:cNvSpPr>
            <a:spLocks noGrp="1"/>
          </p:cNvSpPr>
          <p:nvPr>
            <p:ph type="sldNum" sz="quarter" idx="11"/>
          </p:nvPr>
        </p:nvSpPr>
        <p:spPr/>
        <p:txBody>
          <a:bodyPr/>
          <a:lstStyle>
            <a:lvl1pPr>
              <a:defRPr/>
            </a:lvl1pPr>
          </a:lstStyle>
          <a:p>
            <a:pPr>
              <a:defRPr/>
            </a:pPr>
            <a:fld id="{F4520405-4A19-4BC4-9193-41F6583A41F2}" type="slidenum">
              <a:rPr lang="en-US" altLang="en-US"/>
              <a:pPr>
                <a:defRPr/>
              </a:pPr>
              <a:t>‹#›</a:t>
            </a:fld>
            <a:endParaRPr lang="en-US" altLang="en-US">
              <a:solidFill>
                <a:schemeClr val="bg2"/>
              </a:solidFill>
            </a:endParaRPr>
          </a:p>
        </p:txBody>
      </p:sp>
    </p:spTree>
    <p:extLst>
      <p:ext uri="{BB962C8B-B14F-4D97-AF65-F5344CB8AC3E}">
        <p14:creationId xmlns:p14="http://schemas.microsoft.com/office/powerpoint/2010/main" val="262292052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r>
              <a:rPr lang="en-US"/>
              <a:t>As of: </a:t>
            </a:r>
          </a:p>
        </p:txBody>
      </p:sp>
      <p:sp>
        <p:nvSpPr>
          <p:cNvPr id="3" name="Slide Number Placeholder 2"/>
          <p:cNvSpPr>
            <a:spLocks noGrp="1"/>
          </p:cNvSpPr>
          <p:nvPr>
            <p:ph type="sldNum" sz="quarter" idx="11"/>
          </p:nvPr>
        </p:nvSpPr>
        <p:spPr/>
        <p:txBody>
          <a:bodyPr/>
          <a:lstStyle>
            <a:lvl1pPr>
              <a:defRPr/>
            </a:lvl1pPr>
          </a:lstStyle>
          <a:p>
            <a:pPr>
              <a:defRPr/>
            </a:pPr>
            <a:fld id="{85E9C438-D4A3-4372-96AC-CB86D778BA59}" type="slidenum">
              <a:rPr lang="en-US" altLang="en-US"/>
              <a:pPr>
                <a:defRPr/>
              </a:pPr>
              <a:t>‹#›</a:t>
            </a:fld>
            <a:endParaRPr lang="en-US" altLang="en-US">
              <a:solidFill>
                <a:schemeClr val="bg2"/>
              </a:solidFill>
            </a:endParaRPr>
          </a:p>
        </p:txBody>
      </p:sp>
    </p:spTree>
    <p:extLst>
      <p:ext uri="{BB962C8B-B14F-4D97-AF65-F5344CB8AC3E}">
        <p14:creationId xmlns:p14="http://schemas.microsoft.com/office/powerpoint/2010/main" val="374768752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r>
              <a:rPr lang="en-US"/>
              <a:t>As of: </a:t>
            </a:r>
          </a:p>
        </p:txBody>
      </p:sp>
      <p:sp>
        <p:nvSpPr>
          <p:cNvPr id="5" name="Slide Number Placeholder 4"/>
          <p:cNvSpPr>
            <a:spLocks noGrp="1"/>
          </p:cNvSpPr>
          <p:nvPr>
            <p:ph type="sldNum" sz="quarter" idx="11"/>
          </p:nvPr>
        </p:nvSpPr>
        <p:spPr/>
        <p:txBody>
          <a:bodyPr/>
          <a:lstStyle>
            <a:lvl1pPr>
              <a:defRPr/>
            </a:lvl1pPr>
          </a:lstStyle>
          <a:p>
            <a:pPr>
              <a:defRPr/>
            </a:pPr>
            <a:fld id="{6C62C073-046A-4B57-9E0E-48AE818F95F7}" type="slidenum">
              <a:rPr lang="en-US" altLang="en-US"/>
              <a:pPr>
                <a:defRPr/>
              </a:pPr>
              <a:t>‹#›</a:t>
            </a:fld>
            <a:endParaRPr lang="en-US" altLang="en-US">
              <a:solidFill>
                <a:schemeClr val="bg2"/>
              </a:solidFill>
            </a:endParaRPr>
          </a:p>
        </p:txBody>
      </p:sp>
    </p:spTree>
    <p:extLst>
      <p:ext uri="{BB962C8B-B14F-4D97-AF65-F5344CB8AC3E}">
        <p14:creationId xmlns:p14="http://schemas.microsoft.com/office/powerpoint/2010/main" val="428674982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75439" y="76200"/>
            <a:ext cx="2132012" cy="6172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76226" y="76200"/>
            <a:ext cx="6246813" cy="6172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r>
              <a:rPr lang="en-US"/>
              <a:t>As of: </a:t>
            </a:r>
          </a:p>
        </p:txBody>
      </p:sp>
      <p:sp>
        <p:nvSpPr>
          <p:cNvPr id="5" name="Slide Number Placeholder 4"/>
          <p:cNvSpPr>
            <a:spLocks noGrp="1"/>
          </p:cNvSpPr>
          <p:nvPr>
            <p:ph type="sldNum" sz="quarter" idx="11"/>
          </p:nvPr>
        </p:nvSpPr>
        <p:spPr/>
        <p:txBody>
          <a:bodyPr/>
          <a:lstStyle>
            <a:lvl1pPr>
              <a:defRPr/>
            </a:lvl1pPr>
          </a:lstStyle>
          <a:p>
            <a:pPr>
              <a:defRPr/>
            </a:pPr>
            <a:fld id="{06266AB3-AFB6-47EB-BDC7-CB5A8F58DCC1}" type="slidenum">
              <a:rPr lang="en-US" altLang="en-US"/>
              <a:pPr>
                <a:defRPr/>
              </a:pPr>
              <a:t>‹#›</a:t>
            </a:fld>
            <a:endParaRPr lang="en-US" altLang="en-US">
              <a:solidFill>
                <a:schemeClr val="bg2"/>
              </a:solidFill>
            </a:endParaRPr>
          </a:p>
        </p:txBody>
      </p:sp>
    </p:spTree>
    <p:extLst>
      <p:ext uri="{BB962C8B-B14F-4D97-AF65-F5344CB8AC3E}">
        <p14:creationId xmlns:p14="http://schemas.microsoft.com/office/powerpoint/2010/main" val="181146256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17" name="Group 6"/>
          <p:cNvGrpSpPr>
            <a:grpSpLocks/>
          </p:cNvGrpSpPr>
          <p:nvPr userDrawn="1"/>
        </p:nvGrpSpPr>
        <p:grpSpPr bwMode="auto">
          <a:xfrm>
            <a:off x="0" y="645627"/>
            <a:ext cx="9144000" cy="90354"/>
            <a:chOff x="0" y="576"/>
            <a:chExt cx="5282" cy="189"/>
          </a:xfrm>
        </p:grpSpPr>
        <p:grpSp>
          <p:nvGrpSpPr>
            <p:cNvPr id="18" name="Group 7"/>
            <p:cNvGrpSpPr>
              <a:grpSpLocks/>
            </p:cNvGrpSpPr>
            <p:nvPr/>
          </p:nvGrpSpPr>
          <p:grpSpPr bwMode="auto">
            <a:xfrm>
              <a:off x="5158" y="576"/>
              <a:ext cx="124" cy="189"/>
              <a:chOff x="5158" y="576"/>
              <a:chExt cx="124" cy="189"/>
            </a:xfrm>
          </p:grpSpPr>
          <p:sp>
            <p:nvSpPr>
              <p:cNvPr id="36" name="Rectangle 8"/>
              <p:cNvSpPr>
                <a:spLocks noChangeArrowheads="1"/>
              </p:cNvSpPr>
              <p:nvPr/>
            </p:nvSpPr>
            <p:spPr bwMode="auto">
              <a:xfrm>
                <a:off x="5252" y="576"/>
                <a:ext cx="30" cy="189"/>
              </a:xfrm>
              <a:prstGeom prst="rect">
                <a:avLst/>
              </a:prstGeom>
              <a:gradFill rotWithShape="0">
                <a:gsLst>
                  <a:gs pos="0">
                    <a:srgbClr val="3EC057">
                      <a:gamma/>
                      <a:shade val="40000"/>
                      <a:invGamma/>
                    </a:srgbClr>
                  </a:gs>
                  <a:gs pos="100000">
                    <a:srgbClr val="3EC057"/>
                  </a:gs>
                </a:gsLst>
                <a:lin ang="0" scaled="1"/>
              </a:gra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sp>
            <p:nvSpPr>
              <p:cNvPr id="37" name="Rectangle 9"/>
              <p:cNvSpPr>
                <a:spLocks noChangeArrowheads="1"/>
              </p:cNvSpPr>
              <p:nvPr/>
            </p:nvSpPr>
            <p:spPr bwMode="auto">
              <a:xfrm>
                <a:off x="5158" y="576"/>
                <a:ext cx="60" cy="189"/>
              </a:xfrm>
              <a:prstGeom prst="rect">
                <a:avLst/>
              </a:prstGeom>
              <a:gradFill rotWithShape="0">
                <a:gsLst>
                  <a:gs pos="0">
                    <a:srgbClr val="3EC057">
                      <a:gamma/>
                      <a:shade val="40000"/>
                      <a:invGamma/>
                    </a:srgbClr>
                  </a:gs>
                  <a:gs pos="100000">
                    <a:srgbClr val="3EC057"/>
                  </a:gs>
                </a:gsLst>
                <a:lin ang="0" scaled="1"/>
              </a:gra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grpSp>
        <p:grpSp>
          <p:nvGrpSpPr>
            <p:cNvPr id="21" name="Group 10"/>
            <p:cNvGrpSpPr>
              <a:grpSpLocks/>
            </p:cNvGrpSpPr>
            <p:nvPr/>
          </p:nvGrpSpPr>
          <p:grpSpPr bwMode="auto">
            <a:xfrm>
              <a:off x="4848" y="576"/>
              <a:ext cx="263" cy="189"/>
              <a:chOff x="4848" y="576"/>
              <a:chExt cx="263" cy="189"/>
            </a:xfrm>
          </p:grpSpPr>
          <p:sp>
            <p:nvSpPr>
              <p:cNvPr id="34" name="Rectangle 11"/>
              <p:cNvSpPr>
                <a:spLocks noChangeArrowheads="1"/>
              </p:cNvSpPr>
              <p:nvPr/>
            </p:nvSpPr>
            <p:spPr bwMode="auto">
              <a:xfrm>
                <a:off x="5018" y="576"/>
                <a:ext cx="93" cy="189"/>
              </a:xfrm>
              <a:prstGeom prst="rect">
                <a:avLst/>
              </a:prstGeom>
              <a:gradFill rotWithShape="0">
                <a:gsLst>
                  <a:gs pos="0">
                    <a:srgbClr val="3EC057">
                      <a:gamma/>
                      <a:shade val="40000"/>
                      <a:invGamma/>
                    </a:srgbClr>
                  </a:gs>
                  <a:gs pos="100000">
                    <a:srgbClr val="3EC057"/>
                  </a:gs>
                </a:gsLst>
                <a:lin ang="0" scaled="1"/>
              </a:gra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sp>
            <p:nvSpPr>
              <p:cNvPr id="35" name="Rectangle 12"/>
              <p:cNvSpPr>
                <a:spLocks noChangeArrowheads="1"/>
              </p:cNvSpPr>
              <p:nvPr/>
            </p:nvSpPr>
            <p:spPr bwMode="auto">
              <a:xfrm>
                <a:off x="4848" y="576"/>
                <a:ext cx="126" cy="189"/>
              </a:xfrm>
              <a:prstGeom prst="rect">
                <a:avLst/>
              </a:prstGeom>
              <a:gradFill rotWithShape="0">
                <a:gsLst>
                  <a:gs pos="0">
                    <a:srgbClr val="3EC057">
                      <a:gamma/>
                      <a:shade val="40000"/>
                      <a:invGamma/>
                    </a:srgbClr>
                  </a:gs>
                  <a:gs pos="100000">
                    <a:srgbClr val="3EC057"/>
                  </a:gs>
                </a:gsLst>
                <a:lin ang="0" scaled="1"/>
              </a:gra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grpSp>
        <p:grpSp>
          <p:nvGrpSpPr>
            <p:cNvPr id="22" name="Group 13"/>
            <p:cNvGrpSpPr>
              <a:grpSpLocks/>
            </p:cNvGrpSpPr>
            <p:nvPr/>
          </p:nvGrpSpPr>
          <p:grpSpPr bwMode="auto">
            <a:xfrm>
              <a:off x="4418" y="576"/>
              <a:ext cx="386" cy="189"/>
              <a:chOff x="4418" y="576"/>
              <a:chExt cx="386" cy="189"/>
            </a:xfrm>
          </p:grpSpPr>
          <p:sp>
            <p:nvSpPr>
              <p:cNvPr id="32" name="Rectangle 14"/>
              <p:cNvSpPr>
                <a:spLocks noChangeArrowheads="1"/>
              </p:cNvSpPr>
              <p:nvPr/>
            </p:nvSpPr>
            <p:spPr bwMode="auto">
              <a:xfrm>
                <a:off x="4650" y="576"/>
                <a:ext cx="154" cy="189"/>
              </a:xfrm>
              <a:prstGeom prst="rect">
                <a:avLst/>
              </a:prstGeom>
              <a:gradFill rotWithShape="0">
                <a:gsLst>
                  <a:gs pos="0">
                    <a:srgbClr val="3EC057">
                      <a:gamma/>
                      <a:shade val="40000"/>
                      <a:invGamma/>
                    </a:srgbClr>
                  </a:gs>
                  <a:gs pos="100000">
                    <a:srgbClr val="3EC057"/>
                  </a:gs>
                </a:gsLst>
                <a:lin ang="0" scaled="1"/>
              </a:gra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sp>
            <p:nvSpPr>
              <p:cNvPr id="33" name="Rectangle 15"/>
              <p:cNvSpPr>
                <a:spLocks noChangeArrowheads="1"/>
              </p:cNvSpPr>
              <p:nvPr/>
            </p:nvSpPr>
            <p:spPr bwMode="auto">
              <a:xfrm>
                <a:off x="4418" y="576"/>
                <a:ext cx="187" cy="189"/>
              </a:xfrm>
              <a:prstGeom prst="rect">
                <a:avLst/>
              </a:prstGeom>
              <a:gradFill rotWithShape="0">
                <a:gsLst>
                  <a:gs pos="0">
                    <a:srgbClr val="3EC057">
                      <a:gamma/>
                      <a:shade val="40000"/>
                      <a:invGamma/>
                    </a:srgbClr>
                  </a:gs>
                  <a:gs pos="100000">
                    <a:srgbClr val="3EC057"/>
                  </a:gs>
                </a:gsLst>
                <a:lin ang="0" scaled="1"/>
              </a:gra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grpSp>
        <p:grpSp>
          <p:nvGrpSpPr>
            <p:cNvPr id="24" name="Group 16"/>
            <p:cNvGrpSpPr>
              <a:grpSpLocks/>
            </p:cNvGrpSpPr>
            <p:nvPr/>
          </p:nvGrpSpPr>
          <p:grpSpPr bwMode="auto">
            <a:xfrm>
              <a:off x="3183" y="576"/>
              <a:ext cx="1190" cy="189"/>
              <a:chOff x="3183" y="576"/>
              <a:chExt cx="1190" cy="189"/>
            </a:xfrm>
          </p:grpSpPr>
          <p:sp>
            <p:nvSpPr>
              <p:cNvPr id="28" name="Rectangle 17"/>
              <p:cNvSpPr>
                <a:spLocks noChangeArrowheads="1"/>
              </p:cNvSpPr>
              <p:nvPr/>
            </p:nvSpPr>
            <p:spPr bwMode="auto">
              <a:xfrm>
                <a:off x="3558" y="576"/>
                <a:ext cx="250" cy="189"/>
              </a:xfrm>
              <a:prstGeom prst="rect">
                <a:avLst/>
              </a:prstGeom>
              <a:gradFill rotWithShape="0">
                <a:gsLst>
                  <a:gs pos="0">
                    <a:srgbClr val="3EC057">
                      <a:gamma/>
                      <a:shade val="40000"/>
                      <a:invGamma/>
                    </a:srgbClr>
                  </a:gs>
                  <a:gs pos="100000">
                    <a:srgbClr val="3EC057"/>
                  </a:gs>
                </a:gsLst>
                <a:lin ang="0" scaled="1"/>
              </a:gra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sp>
            <p:nvSpPr>
              <p:cNvPr id="29" name="Rectangle 18"/>
              <p:cNvSpPr>
                <a:spLocks noChangeArrowheads="1"/>
              </p:cNvSpPr>
              <p:nvPr/>
            </p:nvSpPr>
            <p:spPr bwMode="auto">
              <a:xfrm>
                <a:off x="4155" y="576"/>
                <a:ext cx="218" cy="189"/>
              </a:xfrm>
              <a:prstGeom prst="rect">
                <a:avLst/>
              </a:prstGeom>
              <a:gradFill rotWithShape="0">
                <a:gsLst>
                  <a:gs pos="0">
                    <a:srgbClr val="3EC057">
                      <a:gamma/>
                      <a:shade val="40000"/>
                      <a:invGamma/>
                    </a:srgbClr>
                  </a:gs>
                  <a:gs pos="100000">
                    <a:srgbClr val="3EC057"/>
                  </a:gs>
                </a:gsLst>
                <a:lin ang="0" scaled="1"/>
              </a:gra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sp>
            <p:nvSpPr>
              <p:cNvPr id="30" name="Rectangle 19"/>
              <p:cNvSpPr>
                <a:spLocks noChangeArrowheads="1"/>
              </p:cNvSpPr>
              <p:nvPr/>
            </p:nvSpPr>
            <p:spPr bwMode="auto">
              <a:xfrm>
                <a:off x="3864" y="576"/>
                <a:ext cx="250" cy="189"/>
              </a:xfrm>
              <a:prstGeom prst="rect">
                <a:avLst/>
              </a:prstGeom>
              <a:gradFill rotWithShape="0">
                <a:gsLst>
                  <a:gs pos="0">
                    <a:srgbClr val="3EC057">
                      <a:gamma/>
                      <a:shade val="40000"/>
                      <a:invGamma/>
                    </a:srgbClr>
                  </a:gs>
                  <a:gs pos="100000">
                    <a:srgbClr val="3EC057"/>
                  </a:gs>
                </a:gsLst>
                <a:lin ang="0" scaled="1"/>
              </a:gra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sp>
            <p:nvSpPr>
              <p:cNvPr id="31" name="Rectangle 20"/>
              <p:cNvSpPr>
                <a:spLocks noChangeArrowheads="1"/>
              </p:cNvSpPr>
              <p:nvPr/>
            </p:nvSpPr>
            <p:spPr bwMode="auto">
              <a:xfrm>
                <a:off x="3183" y="576"/>
                <a:ext cx="314" cy="189"/>
              </a:xfrm>
              <a:prstGeom prst="rect">
                <a:avLst/>
              </a:prstGeom>
              <a:gradFill rotWithShape="0">
                <a:gsLst>
                  <a:gs pos="0">
                    <a:srgbClr val="3EC057">
                      <a:gamma/>
                      <a:shade val="40000"/>
                      <a:invGamma/>
                    </a:srgbClr>
                  </a:gs>
                  <a:gs pos="100000">
                    <a:srgbClr val="3EC057"/>
                  </a:gs>
                </a:gsLst>
                <a:lin ang="0" scaled="1"/>
              </a:gra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grpSp>
        <p:grpSp>
          <p:nvGrpSpPr>
            <p:cNvPr id="25" name="Group 21"/>
            <p:cNvGrpSpPr>
              <a:grpSpLocks/>
            </p:cNvGrpSpPr>
            <p:nvPr/>
          </p:nvGrpSpPr>
          <p:grpSpPr bwMode="auto">
            <a:xfrm>
              <a:off x="0" y="576"/>
              <a:ext cx="3143" cy="189"/>
              <a:chOff x="0" y="576"/>
              <a:chExt cx="3143" cy="189"/>
            </a:xfrm>
          </p:grpSpPr>
          <p:sp>
            <p:nvSpPr>
              <p:cNvPr id="26" name="Rectangle 22"/>
              <p:cNvSpPr>
                <a:spLocks noChangeArrowheads="1"/>
              </p:cNvSpPr>
              <p:nvPr/>
            </p:nvSpPr>
            <p:spPr bwMode="auto">
              <a:xfrm>
                <a:off x="2798" y="576"/>
                <a:ext cx="345" cy="189"/>
              </a:xfrm>
              <a:prstGeom prst="rect">
                <a:avLst/>
              </a:prstGeom>
              <a:gradFill rotWithShape="0">
                <a:gsLst>
                  <a:gs pos="0">
                    <a:srgbClr val="3EC057">
                      <a:gamma/>
                      <a:shade val="40000"/>
                      <a:invGamma/>
                    </a:srgbClr>
                  </a:gs>
                  <a:gs pos="100000">
                    <a:srgbClr val="3EC057"/>
                  </a:gs>
                </a:gsLst>
                <a:lin ang="0" scaled="1"/>
              </a:gra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sp>
            <p:nvSpPr>
              <p:cNvPr id="27" name="Rectangle 23"/>
              <p:cNvSpPr>
                <a:spLocks noChangeArrowheads="1"/>
              </p:cNvSpPr>
              <p:nvPr/>
            </p:nvSpPr>
            <p:spPr bwMode="auto">
              <a:xfrm>
                <a:off x="0" y="576"/>
                <a:ext cx="2756" cy="189"/>
              </a:xfrm>
              <a:prstGeom prst="rect">
                <a:avLst/>
              </a:prstGeom>
              <a:gradFill rotWithShape="0">
                <a:gsLst>
                  <a:gs pos="0">
                    <a:srgbClr val="3EC057">
                      <a:gamma/>
                      <a:shade val="40000"/>
                      <a:invGamma/>
                    </a:srgbClr>
                  </a:gs>
                  <a:gs pos="100000">
                    <a:srgbClr val="3EC057"/>
                  </a:gs>
                </a:gsLst>
                <a:lin ang="0" scaled="1"/>
              </a:gra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grpSp>
      </p:grpSp>
      <p:pic>
        <p:nvPicPr>
          <p:cNvPr id="38" name="Picture 26" descr="HQDA logo"/>
          <p:cNvPicPr>
            <a:picLocks noChangeAspect="1" noChangeArrowheads="1"/>
          </p:cNvPicPr>
          <p:nvPr userDrawn="1"/>
        </p:nvPicPr>
        <p:blipFill>
          <a:blip r:embed="rId2" cstate="print"/>
          <a:srcRect/>
          <a:stretch>
            <a:fillRect/>
          </a:stretch>
        </p:blipFill>
        <p:spPr bwMode="auto">
          <a:xfrm>
            <a:off x="189570" y="189910"/>
            <a:ext cx="982425" cy="979488"/>
          </a:xfrm>
          <a:prstGeom prst="rect">
            <a:avLst/>
          </a:prstGeom>
          <a:noFill/>
          <a:ln w="9525">
            <a:noFill/>
            <a:miter lim="800000"/>
            <a:headEnd/>
            <a:tailEnd/>
          </a:ln>
        </p:spPr>
      </p:pic>
      <p:sp>
        <p:nvSpPr>
          <p:cNvPr id="39" name="Rectangle 22"/>
          <p:cNvSpPr>
            <a:spLocks noChangeArrowheads="1"/>
          </p:cNvSpPr>
          <p:nvPr userDrawn="1"/>
        </p:nvSpPr>
        <p:spPr bwMode="auto">
          <a:xfrm>
            <a:off x="0" y="6095081"/>
            <a:ext cx="9151454" cy="55756"/>
          </a:xfrm>
          <a:prstGeom prst="rect">
            <a:avLst/>
          </a:prstGeom>
          <a:gradFill rotWithShape="0">
            <a:gsLst>
              <a:gs pos="0">
                <a:srgbClr val="3EC057">
                  <a:gamma/>
                  <a:shade val="40000"/>
                  <a:invGamma/>
                </a:srgbClr>
              </a:gs>
              <a:gs pos="100000">
                <a:srgbClr val="3EC057"/>
              </a:gs>
            </a:gsLst>
            <a:lin ang="0" scaled="1"/>
          </a:gra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sp>
        <p:nvSpPr>
          <p:cNvPr id="3" name="Slide Number Placeholder 64">
            <a:extLst>
              <a:ext uri="{FF2B5EF4-FFF2-40B4-BE49-F238E27FC236}">
                <a16:creationId xmlns:a16="http://schemas.microsoft.com/office/drawing/2014/main" id="{8C5F0300-278E-F3AA-AA6A-DE2D0DABC868}"/>
              </a:ext>
            </a:extLst>
          </p:cNvPr>
          <p:cNvSpPr>
            <a:spLocks noGrp="1"/>
          </p:cNvSpPr>
          <p:nvPr>
            <p:ph type="sldNum" sz="quarter" idx="12"/>
          </p:nvPr>
        </p:nvSpPr>
        <p:spPr>
          <a:xfrm>
            <a:off x="8610802" y="6530627"/>
            <a:ext cx="507641" cy="365125"/>
          </a:xfrm>
        </p:spPr>
        <p:txBody>
          <a:bodyPr/>
          <a:lstStyle>
            <a:lvl1pPr>
              <a:defRPr>
                <a:solidFill>
                  <a:schemeClr val="tx1"/>
                </a:solidFill>
                <a:latin typeface="Times New Roman" panose="02020603050405020304" pitchFamily="18" charset="0"/>
                <a:cs typeface="Times New Roman" panose="02020603050405020304" pitchFamily="18" charset="0"/>
              </a:defRPr>
            </a:lvl1pPr>
          </a:lstStyle>
          <a:p>
            <a:fld id="{746E844B-9983-4E9B-9CE1-4051B70BE9F4}" type="slidenum">
              <a:rPr lang="en-US" smtClean="0"/>
              <a:pPr/>
              <a:t>‹#›</a:t>
            </a:fld>
            <a:endParaRPr lang="en-US" dirty="0"/>
          </a:p>
        </p:txBody>
      </p:sp>
      <p:sp>
        <p:nvSpPr>
          <p:cNvPr id="4" name="Text Placeholder 3">
            <a:extLst>
              <a:ext uri="{FF2B5EF4-FFF2-40B4-BE49-F238E27FC236}">
                <a16:creationId xmlns:a16="http://schemas.microsoft.com/office/drawing/2014/main" id="{333168C4-BCFA-67B4-5A54-CD23E255AF00}"/>
              </a:ext>
            </a:extLst>
          </p:cNvPr>
          <p:cNvSpPr>
            <a:spLocks noGrp="1"/>
          </p:cNvSpPr>
          <p:nvPr>
            <p:ph type="body" sz="quarter" idx="13"/>
          </p:nvPr>
        </p:nvSpPr>
        <p:spPr>
          <a:xfrm>
            <a:off x="188913" y="1492250"/>
            <a:ext cx="1724108" cy="1936750"/>
          </a:xfrm>
        </p:spPr>
        <p:txBody>
          <a:bodyPr/>
          <a:lstStyle>
            <a:lvl1pPr marL="0" indent="0">
              <a:buFontTx/>
              <a:buNone/>
              <a:defRPr/>
            </a:lvl1pPr>
          </a:lstStyle>
          <a:p>
            <a:pPr lvl="0"/>
            <a:r>
              <a:rPr lang="en-US" dirty="0"/>
              <a:t>Click to edit Master text styles</a:t>
            </a:r>
          </a:p>
        </p:txBody>
      </p:sp>
      <p:sp>
        <p:nvSpPr>
          <p:cNvPr id="6" name="Text Placeholder 5">
            <a:extLst>
              <a:ext uri="{FF2B5EF4-FFF2-40B4-BE49-F238E27FC236}">
                <a16:creationId xmlns:a16="http://schemas.microsoft.com/office/drawing/2014/main" id="{1AA279B7-3F28-5B72-4C47-9B95935DA849}"/>
              </a:ext>
            </a:extLst>
          </p:cNvPr>
          <p:cNvSpPr>
            <a:spLocks noGrp="1"/>
          </p:cNvSpPr>
          <p:nvPr>
            <p:ph type="body" sz="quarter" idx="14"/>
          </p:nvPr>
        </p:nvSpPr>
        <p:spPr>
          <a:xfrm>
            <a:off x="188913" y="3751852"/>
            <a:ext cx="1636713" cy="2165350"/>
          </a:xfrm>
        </p:spPr>
        <p:txBody>
          <a:bodyPr/>
          <a:lstStyle>
            <a:lvl1pPr marL="0" indent="0">
              <a:buFontTx/>
              <a:buNone/>
              <a:defRPr/>
            </a:lvl1pPr>
          </a:lstStyle>
          <a:p>
            <a:pPr lvl="0"/>
            <a:r>
              <a:rPr lang="en-US" dirty="0"/>
              <a:t>Click to edit Master text styles</a:t>
            </a:r>
          </a:p>
        </p:txBody>
      </p:sp>
      <p:sp>
        <p:nvSpPr>
          <p:cNvPr id="7" name="Text Placeholder 5">
            <a:extLst>
              <a:ext uri="{FF2B5EF4-FFF2-40B4-BE49-F238E27FC236}">
                <a16:creationId xmlns:a16="http://schemas.microsoft.com/office/drawing/2014/main" id="{8AE5069D-D5E6-D0D3-E9A9-F6E23EF31E7E}"/>
              </a:ext>
            </a:extLst>
          </p:cNvPr>
          <p:cNvSpPr>
            <a:spLocks noGrp="1"/>
          </p:cNvSpPr>
          <p:nvPr>
            <p:ph type="body" sz="quarter" idx="15"/>
          </p:nvPr>
        </p:nvSpPr>
        <p:spPr>
          <a:xfrm>
            <a:off x="7318374" y="3751852"/>
            <a:ext cx="1636713" cy="2165350"/>
          </a:xfrm>
        </p:spPr>
        <p:txBody>
          <a:bodyPr/>
          <a:lstStyle>
            <a:lvl1pPr marL="0" indent="0">
              <a:buFontTx/>
              <a:buNone/>
              <a:defRPr/>
            </a:lvl1pPr>
          </a:lstStyle>
          <a:p>
            <a:pPr lvl="0"/>
            <a:r>
              <a:rPr lang="en-US" dirty="0"/>
              <a:t>Click to edit Master text styles</a:t>
            </a:r>
          </a:p>
        </p:txBody>
      </p:sp>
      <p:sp>
        <p:nvSpPr>
          <p:cNvPr id="8" name="Text Placeholder 5">
            <a:extLst>
              <a:ext uri="{FF2B5EF4-FFF2-40B4-BE49-F238E27FC236}">
                <a16:creationId xmlns:a16="http://schemas.microsoft.com/office/drawing/2014/main" id="{6727A289-F190-E427-2026-DE18899CEC31}"/>
              </a:ext>
            </a:extLst>
          </p:cNvPr>
          <p:cNvSpPr>
            <a:spLocks noGrp="1"/>
          </p:cNvSpPr>
          <p:nvPr>
            <p:ph type="body" sz="quarter" idx="16"/>
          </p:nvPr>
        </p:nvSpPr>
        <p:spPr>
          <a:xfrm>
            <a:off x="7327896" y="1263650"/>
            <a:ext cx="1636713" cy="2165350"/>
          </a:xfrm>
        </p:spPr>
        <p:txBody>
          <a:bodyPr/>
          <a:lstStyle>
            <a:lvl1pPr marL="0" indent="0">
              <a:buFontTx/>
              <a:buNone/>
              <a:defRPr/>
            </a:lvl1pPr>
          </a:lstStyle>
          <a:p>
            <a:pPr lvl="0"/>
            <a:r>
              <a:rPr lang="en-US" dirty="0"/>
              <a:t>Click to edit Master text styles</a:t>
            </a:r>
          </a:p>
        </p:txBody>
      </p:sp>
      <p:sp>
        <p:nvSpPr>
          <p:cNvPr id="9" name="Text Placeholder 3">
            <a:extLst>
              <a:ext uri="{FF2B5EF4-FFF2-40B4-BE49-F238E27FC236}">
                <a16:creationId xmlns:a16="http://schemas.microsoft.com/office/drawing/2014/main" id="{9C7915E1-E7AB-5EBE-B938-11DBE20A2437}"/>
              </a:ext>
            </a:extLst>
          </p:cNvPr>
          <p:cNvSpPr>
            <a:spLocks noGrp="1"/>
          </p:cNvSpPr>
          <p:nvPr>
            <p:ph type="body" sz="quarter" idx="17"/>
          </p:nvPr>
        </p:nvSpPr>
        <p:spPr>
          <a:xfrm>
            <a:off x="3909030" y="3866152"/>
            <a:ext cx="1724108" cy="1936750"/>
          </a:xfrm>
        </p:spPr>
        <p:txBody>
          <a:bodyPr/>
          <a:lstStyle>
            <a:lvl1pPr marL="0" indent="0">
              <a:buFontTx/>
              <a:buNone/>
              <a:defRPr/>
            </a:lvl1pPr>
          </a:lstStyle>
          <a:p>
            <a:pPr lvl="0"/>
            <a:r>
              <a:rPr lang="en-US" dirty="0"/>
              <a:t>Click to edit Master text styles</a:t>
            </a:r>
          </a:p>
        </p:txBody>
      </p:sp>
      <p:sp>
        <p:nvSpPr>
          <p:cNvPr id="11" name="Text Placeholder 10">
            <a:extLst>
              <a:ext uri="{FF2B5EF4-FFF2-40B4-BE49-F238E27FC236}">
                <a16:creationId xmlns:a16="http://schemas.microsoft.com/office/drawing/2014/main" id="{8E6639F2-5964-B271-8798-D2536D000F7E}"/>
              </a:ext>
            </a:extLst>
          </p:cNvPr>
          <p:cNvSpPr>
            <a:spLocks noGrp="1"/>
          </p:cNvSpPr>
          <p:nvPr>
            <p:ph type="body" sz="quarter" idx="18"/>
          </p:nvPr>
        </p:nvSpPr>
        <p:spPr>
          <a:xfrm>
            <a:off x="2895323" y="985131"/>
            <a:ext cx="2255838" cy="979488"/>
          </a:xfrm>
        </p:spPr>
        <p:txBody>
          <a:bodyPr/>
          <a:lstStyle>
            <a:lvl1pPr marL="0" indent="0">
              <a:buFontTx/>
              <a:buNone/>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dirty="0"/>
              <a:t>Click to edit Master text styles</a:t>
            </a:r>
          </a:p>
        </p:txBody>
      </p:sp>
      <p:sp>
        <p:nvSpPr>
          <p:cNvPr id="12" name="Text Placeholder 10">
            <a:extLst>
              <a:ext uri="{FF2B5EF4-FFF2-40B4-BE49-F238E27FC236}">
                <a16:creationId xmlns:a16="http://schemas.microsoft.com/office/drawing/2014/main" id="{7EC13585-E9DA-BF5A-CFE5-27DCDAECE243}"/>
              </a:ext>
            </a:extLst>
          </p:cNvPr>
          <p:cNvSpPr>
            <a:spLocks noGrp="1"/>
          </p:cNvSpPr>
          <p:nvPr>
            <p:ph type="body" sz="quarter" idx="19"/>
          </p:nvPr>
        </p:nvSpPr>
        <p:spPr>
          <a:xfrm>
            <a:off x="785102" y="6178346"/>
            <a:ext cx="2255838" cy="979488"/>
          </a:xfrm>
        </p:spPr>
        <p:txBody>
          <a:bodyPr/>
          <a:lstStyle>
            <a:lvl1pPr marL="0" indent="0">
              <a:buFontTx/>
              <a:buNone/>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dirty="0"/>
              <a:t>Click to edit Master text styles</a:t>
            </a:r>
          </a:p>
        </p:txBody>
      </p:sp>
      <p:sp>
        <p:nvSpPr>
          <p:cNvPr id="13" name="Text Placeholder 10">
            <a:extLst>
              <a:ext uri="{FF2B5EF4-FFF2-40B4-BE49-F238E27FC236}">
                <a16:creationId xmlns:a16="http://schemas.microsoft.com/office/drawing/2014/main" id="{0049A8CC-8508-D969-FCB4-81566FFA0D8D}"/>
              </a:ext>
            </a:extLst>
          </p:cNvPr>
          <p:cNvSpPr>
            <a:spLocks noGrp="1"/>
          </p:cNvSpPr>
          <p:nvPr>
            <p:ph type="body" sz="quarter" idx="20"/>
          </p:nvPr>
        </p:nvSpPr>
        <p:spPr>
          <a:xfrm>
            <a:off x="5392438" y="6247436"/>
            <a:ext cx="2255838" cy="979488"/>
          </a:xfrm>
        </p:spPr>
        <p:txBody>
          <a:bodyPr/>
          <a:lstStyle>
            <a:lvl1pPr marL="0" indent="0">
              <a:buFontTx/>
              <a:buNone/>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dirty="0"/>
              <a:t>Click to edit Master text styles</a:t>
            </a:r>
          </a:p>
        </p:txBody>
      </p:sp>
    </p:spTree>
    <p:extLst>
      <p:ext uri="{BB962C8B-B14F-4D97-AF65-F5344CB8AC3E}">
        <p14:creationId xmlns:p14="http://schemas.microsoft.com/office/powerpoint/2010/main" val="290264809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pSp>
        <p:nvGrpSpPr>
          <p:cNvPr id="17" name="Group 6"/>
          <p:cNvGrpSpPr>
            <a:grpSpLocks/>
          </p:cNvGrpSpPr>
          <p:nvPr userDrawn="1"/>
        </p:nvGrpSpPr>
        <p:grpSpPr bwMode="auto">
          <a:xfrm>
            <a:off x="0" y="645627"/>
            <a:ext cx="9144000" cy="90354"/>
            <a:chOff x="0" y="576"/>
            <a:chExt cx="5282" cy="189"/>
          </a:xfrm>
        </p:grpSpPr>
        <p:grpSp>
          <p:nvGrpSpPr>
            <p:cNvPr id="18" name="Group 7"/>
            <p:cNvGrpSpPr>
              <a:grpSpLocks/>
            </p:cNvGrpSpPr>
            <p:nvPr/>
          </p:nvGrpSpPr>
          <p:grpSpPr bwMode="auto">
            <a:xfrm>
              <a:off x="5158" y="576"/>
              <a:ext cx="124" cy="189"/>
              <a:chOff x="5158" y="576"/>
              <a:chExt cx="124" cy="189"/>
            </a:xfrm>
          </p:grpSpPr>
          <p:sp>
            <p:nvSpPr>
              <p:cNvPr id="36" name="Rectangle 8"/>
              <p:cNvSpPr>
                <a:spLocks noChangeArrowheads="1"/>
              </p:cNvSpPr>
              <p:nvPr/>
            </p:nvSpPr>
            <p:spPr bwMode="auto">
              <a:xfrm>
                <a:off x="5252" y="576"/>
                <a:ext cx="30" cy="189"/>
              </a:xfrm>
              <a:prstGeom prst="rect">
                <a:avLst/>
              </a:prstGeom>
              <a:solidFill>
                <a:srgbClr val="FFCC01"/>
              </a:soli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sp>
            <p:nvSpPr>
              <p:cNvPr id="37" name="Rectangle 9"/>
              <p:cNvSpPr>
                <a:spLocks noChangeArrowheads="1"/>
              </p:cNvSpPr>
              <p:nvPr/>
            </p:nvSpPr>
            <p:spPr bwMode="auto">
              <a:xfrm>
                <a:off x="5158" y="576"/>
                <a:ext cx="60" cy="189"/>
              </a:xfrm>
              <a:prstGeom prst="rect">
                <a:avLst/>
              </a:prstGeom>
              <a:solidFill>
                <a:srgbClr val="FFCC01"/>
              </a:soli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grpSp>
        <p:grpSp>
          <p:nvGrpSpPr>
            <p:cNvPr id="21" name="Group 10"/>
            <p:cNvGrpSpPr>
              <a:grpSpLocks/>
            </p:cNvGrpSpPr>
            <p:nvPr/>
          </p:nvGrpSpPr>
          <p:grpSpPr bwMode="auto">
            <a:xfrm>
              <a:off x="4848" y="576"/>
              <a:ext cx="263" cy="189"/>
              <a:chOff x="4848" y="576"/>
              <a:chExt cx="263" cy="189"/>
            </a:xfrm>
          </p:grpSpPr>
          <p:sp>
            <p:nvSpPr>
              <p:cNvPr id="34" name="Rectangle 11"/>
              <p:cNvSpPr>
                <a:spLocks noChangeArrowheads="1"/>
              </p:cNvSpPr>
              <p:nvPr/>
            </p:nvSpPr>
            <p:spPr bwMode="auto">
              <a:xfrm>
                <a:off x="5018" y="576"/>
                <a:ext cx="93" cy="189"/>
              </a:xfrm>
              <a:prstGeom prst="rect">
                <a:avLst/>
              </a:prstGeom>
              <a:solidFill>
                <a:srgbClr val="FFCC01"/>
              </a:soli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sp>
            <p:nvSpPr>
              <p:cNvPr id="35" name="Rectangle 12"/>
              <p:cNvSpPr>
                <a:spLocks noChangeArrowheads="1"/>
              </p:cNvSpPr>
              <p:nvPr/>
            </p:nvSpPr>
            <p:spPr bwMode="auto">
              <a:xfrm>
                <a:off x="4848" y="576"/>
                <a:ext cx="126" cy="189"/>
              </a:xfrm>
              <a:prstGeom prst="rect">
                <a:avLst/>
              </a:prstGeom>
              <a:solidFill>
                <a:srgbClr val="FFCC01"/>
              </a:soli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grpSp>
        <p:grpSp>
          <p:nvGrpSpPr>
            <p:cNvPr id="22" name="Group 13"/>
            <p:cNvGrpSpPr>
              <a:grpSpLocks/>
            </p:cNvGrpSpPr>
            <p:nvPr/>
          </p:nvGrpSpPr>
          <p:grpSpPr bwMode="auto">
            <a:xfrm>
              <a:off x="4418" y="576"/>
              <a:ext cx="386" cy="189"/>
              <a:chOff x="4418" y="576"/>
              <a:chExt cx="386" cy="189"/>
            </a:xfrm>
          </p:grpSpPr>
          <p:sp>
            <p:nvSpPr>
              <p:cNvPr id="32" name="Rectangle 14"/>
              <p:cNvSpPr>
                <a:spLocks noChangeArrowheads="1"/>
              </p:cNvSpPr>
              <p:nvPr/>
            </p:nvSpPr>
            <p:spPr bwMode="auto">
              <a:xfrm>
                <a:off x="4650" y="576"/>
                <a:ext cx="154" cy="189"/>
              </a:xfrm>
              <a:prstGeom prst="rect">
                <a:avLst/>
              </a:prstGeom>
              <a:solidFill>
                <a:srgbClr val="FFCC01"/>
              </a:soli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sp>
            <p:nvSpPr>
              <p:cNvPr id="33" name="Rectangle 15"/>
              <p:cNvSpPr>
                <a:spLocks noChangeArrowheads="1"/>
              </p:cNvSpPr>
              <p:nvPr/>
            </p:nvSpPr>
            <p:spPr bwMode="auto">
              <a:xfrm>
                <a:off x="4418" y="576"/>
                <a:ext cx="187" cy="189"/>
              </a:xfrm>
              <a:prstGeom prst="rect">
                <a:avLst/>
              </a:prstGeom>
              <a:solidFill>
                <a:srgbClr val="FFCC01"/>
              </a:soli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grpSp>
        <p:grpSp>
          <p:nvGrpSpPr>
            <p:cNvPr id="24" name="Group 16"/>
            <p:cNvGrpSpPr>
              <a:grpSpLocks/>
            </p:cNvGrpSpPr>
            <p:nvPr/>
          </p:nvGrpSpPr>
          <p:grpSpPr bwMode="auto">
            <a:xfrm>
              <a:off x="3183" y="576"/>
              <a:ext cx="1190" cy="189"/>
              <a:chOff x="3183" y="576"/>
              <a:chExt cx="1190" cy="189"/>
            </a:xfrm>
          </p:grpSpPr>
          <p:sp>
            <p:nvSpPr>
              <p:cNvPr id="28" name="Rectangle 17"/>
              <p:cNvSpPr>
                <a:spLocks noChangeArrowheads="1"/>
              </p:cNvSpPr>
              <p:nvPr/>
            </p:nvSpPr>
            <p:spPr bwMode="auto">
              <a:xfrm>
                <a:off x="3558" y="576"/>
                <a:ext cx="250" cy="189"/>
              </a:xfrm>
              <a:prstGeom prst="rect">
                <a:avLst/>
              </a:prstGeom>
              <a:solidFill>
                <a:srgbClr val="FFCC01"/>
              </a:soli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sp>
            <p:nvSpPr>
              <p:cNvPr id="29" name="Rectangle 18"/>
              <p:cNvSpPr>
                <a:spLocks noChangeArrowheads="1"/>
              </p:cNvSpPr>
              <p:nvPr/>
            </p:nvSpPr>
            <p:spPr bwMode="auto">
              <a:xfrm>
                <a:off x="4155" y="576"/>
                <a:ext cx="218" cy="189"/>
              </a:xfrm>
              <a:prstGeom prst="rect">
                <a:avLst/>
              </a:prstGeom>
              <a:solidFill>
                <a:srgbClr val="FFCC01"/>
              </a:soli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sp>
            <p:nvSpPr>
              <p:cNvPr id="30" name="Rectangle 19"/>
              <p:cNvSpPr>
                <a:spLocks noChangeArrowheads="1"/>
              </p:cNvSpPr>
              <p:nvPr/>
            </p:nvSpPr>
            <p:spPr bwMode="auto">
              <a:xfrm>
                <a:off x="3864" y="576"/>
                <a:ext cx="250" cy="189"/>
              </a:xfrm>
              <a:prstGeom prst="rect">
                <a:avLst/>
              </a:prstGeom>
              <a:solidFill>
                <a:srgbClr val="FFCC01"/>
              </a:soli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sp>
            <p:nvSpPr>
              <p:cNvPr id="31" name="Rectangle 20"/>
              <p:cNvSpPr>
                <a:spLocks noChangeArrowheads="1"/>
              </p:cNvSpPr>
              <p:nvPr/>
            </p:nvSpPr>
            <p:spPr bwMode="auto">
              <a:xfrm>
                <a:off x="3183" y="576"/>
                <a:ext cx="314" cy="189"/>
              </a:xfrm>
              <a:prstGeom prst="rect">
                <a:avLst/>
              </a:prstGeom>
              <a:solidFill>
                <a:srgbClr val="FFCC01"/>
              </a:soli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grpSp>
        <p:grpSp>
          <p:nvGrpSpPr>
            <p:cNvPr id="25" name="Group 21"/>
            <p:cNvGrpSpPr>
              <a:grpSpLocks/>
            </p:cNvGrpSpPr>
            <p:nvPr/>
          </p:nvGrpSpPr>
          <p:grpSpPr bwMode="auto">
            <a:xfrm>
              <a:off x="0" y="576"/>
              <a:ext cx="3143" cy="189"/>
              <a:chOff x="0" y="576"/>
              <a:chExt cx="3143" cy="189"/>
            </a:xfrm>
          </p:grpSpPr>
          <p:sp>
            <p:nvSpPr>
              <p:cNvPr id="26" name="Rectangle 22"/>
              <p:cNvSpPr>
                <a:spLocks noChangeArrowheads="1"/>
              </p:cNvSpPr>
              <p:nvPr/>
            </p:nvSpPr>
            <p:spPr bwMode="auto">
              <a:xfrm>
                <a:off x="2798" y="576"/>
                <a:ext cx="345" cy="189"/>
              </a:xfrm>
              <a:prstGeom prst="rect">
                <a:avLst/>
              </a:prstGeom>
              <a:solidFill>
                <a:srgbClr val="FFCC01"/>
              </a:soli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sp>
            <p:nvSpPr>
              <p:cNvPr id="27" name="Rectangle 23"/>
              <p:cNvSpPr>
                <a:spLocks noChangeArrowheads="1"/>
              </p:cNvSpPr>
              <p:nvPr/>
            </p:nvSpPr>
            <p:spPr bwMode="auto">
              <a:xfrm>
                <a:off x="0" y="576"/>
                <a:ext cx="2756" cy="189"/>
              </a:xfrm>
              <a:prstGeom prst="rect">
                <a:avLst/>
              </a:prstGeom>
              <a:gradFill rotWithShape="0">
                <a:gsLst>
                  <a:gs pos="96000">
                    <a:srgbClr val="FFCC01"/>
                  </a:gs>
                  <a:gs pos="0">
                    <a:schemeClr val="tx1"/>
                  </a:gs>
                </a:gsLst>
                <a:lin ang="0" scaled="1"/>
              </a:gra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grpSp>
      </p:grpSp>
      <p:sp>
        <p:nvSpPr>
          <p:cNvPr id="39" name="Rectangle 22"/>
          <p:cNvSpPr>
            <a:spLocks noChangeArrowheads="1"/>
          </p:cNvSpPr>
          <p:nvPr userDrawn="1"/>
        </p:nvSpPr>
        <p:spPr bwMode="auto">
          <a:xfrm>
            <a:off x="0" y="6095081"/>
            <a:ext cx="9151454" cy="91440"/>
          </a:xfrm>
          <a:prstGeom prst="rect">
            <a:avLst/>
          </a:prstGeom>
          <a:gradFill>
            <a:gsLst>
              <a:gs pos="32000">
                <a:srgbClr val="FFCC01"/>
              </a:gs>
              <a:gs pos="0">
                <a:schemeClr val="tx1"/>
              </a:gs>
            </a:gsLst>
            <a:lin ang="0" scaled="1"/>
          </a:gra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pic>
        <p:nvPicPr>
          <p:cNvPr id="41" name="U.S. Army" descr="U.S. Army">
            <a:extLst>
              <a:ext uri="{FF2B5EF4-FFF2-40B4-BE49-F238E27FC236}">
                <a16:creationId xmlns:a16="http://schemas.microsoft.com/office/drawing/2014/main" id="{6848452B-75D3-481A-BB3C-5AD290EBF10C}"/>
              </a:ext>
            </a:extLst>
          </p:cNvPr>
          <p:cNvPicPr>
            <a:picLocks noChangeAspect="1"/>
          </p:cNvPicPr>
          <p:nvPr userDrawn="1"/>
        </p:nvPicPr>
        <p:blipFill rotWithShape="1">
          <a:blip r:embed="rId2"/>
          <a:srcRect l="7608" t="20855" r="3722" b="18426"/>
          <a:stretch/>
        </p:blipFill>
        <p:spPr bwMode="black">
          <a:xfrm>
            <a:off x="296029" y="245807"/>
            <a:ext cx="2158760" cy="744302"/>
          </a:xfrm>
          <a:prstGeom prst="rect">
            <a:avLst/>
          </a:prstGeom>
          <a:solidFill>
            <a:schemeClr val="bg1"/>
          </a:solidFill>
        </p:spPr>
      </p:pic>
      <p:sp>
        <p:nvSpPr>
          <p:cNvPr id="2" name="Rectangle 1">
            <a:extLst>
              <a:ext uri="{FF2B5EF4-FFF2-40B4-BE49-F238E27FC236}">
                <a16:creationId xmlns:a16="http://schemas.microsoft.com/office/drawing/2014/main" id="{3E4C6D04-622B-3439-389A-65118924B34D}"/>
              </a:ext>
            </a:extLst>
          </p:cNvPr>
          <p:cNvSpPr/>
          <p:nvPr userDrawn="1"/>
        </p:nvSpPr>
        <p:spPr>
          <a:xfrm>
            <a:off x="-1" y="6594854"/>
            <a:ext cx="1271239" cy="230832"/>
          </a:xfrm>
          <a:prstGeom prst="rect">
            <a:avLst/>
          </a:prstGeom>
        </p:spPr>
        <p:txBody>
          <a:bodyPr wrap="square">
            <a:spAutoFit/>
          </a:bodyPr>
          <a:lstStyle/>
          <a:p>
            <a:pPr algn="ctr"/>
            <a:r>
              <a:rPr lang="en-US" sz="900" b="1" dirty="0">
                <a:solidFill>
                  <a:srgbClr val="333333"/>
                </a:solidFill>
                <a:latin typeface="Times New Roman" panose="02020603050405020304" pitchFamily="18" charset="0"/>
                <a:cs typeface="Times New Roman" panose="02020603050405020304" pitchFamily="18" charset="0"/>
              </a:rPr>
              <a:t>DATE</a:t>
            </a:r>
            <a:r>
              <a:rPr lang="en-US" sz="900" dirty="0">
                <a:solidFill>
                  <a:srgbClr val="333333"/>
                </a:solidFill>
                <a:latin typeface="Times New Roman" panose="02020603050405020304" pitchFamily="18" charset="0"/>
                <a:cs typeface="Times New Roman" panose="02020603050405020304" pitchFamily="18" charset="0"/>
              </a:rPr>
              <a:t>: 15MAR24</a:t>
            </a:r>
            <a:endParaRPr lang="en-US" sz="900" b="0" i="1" dirty="0">
              <a:solidFill>
                <a:srgbClr val="333333"/>
              </a:solidFill>
              <a:effectLst/>
              <a:latin typeface="Times New Roman" panose="02020603050405020304" pitchFamily="18" charset="0"/>
              <a:cs typeface="Times New Roman" panose="02020603050405020304" pitchFamily="18" charset="0"/>
            </a:endParaRPr>
          </a:p>
        </p:txBody>
      </p:sp>
      <p:sp>
        <p:nvSpPr>
          <p:cNvPr id="3" name="Slide Number Placeholder 64">
            <a:extLst>
              <a:ext uri="{FF2B5EF4-FFF2-40B4-BE49-F238E27FC236}">
                <a16:creationId xmlns:a16="http://schemas.microsoft.com/office/drawing/2014/main" id="{47930968-5230-B8FC-3B9D-5222E9430459}"/>
              </a:ext>
            </a:extLst>
          </p:cNvPr>
          <p:cNvSpPr>
            <a:spLocks noGrp="1"/>
          </p:cNvSpPr>
          <p:nvPr>
            <p:ph type="sldNum" sz="quarter" idx="12"/>
          </p:nvPr>
        </p:nvSpPr>
        <p:spPr>
          <a:xfrm>
            <a:off x="8610802" y="6530627"/>
            <a:ext cx="507641" cy="365125"/>
          </a:xfrm>
        </p:spPr>
        <p:txBody>
          <a:bodyPr/>
          <a:lstStyle>
            <a:lvl1pPr>
              <a:defRPr>
                <a:solidFill>
                  <a:schemeClr val="tx1"/>
                </a:solidFill>
                <a:latin typeface="Times New Roman" panose="02020603050405020304" pitchFamily="18" charset="0"/>
                <a:cs typeface="Times New Roman" panose="02020603050405020304" pitchFamily="18" charset="0"/>
              </a:defRPr>
            </a:lvl1pPr>
          </a:lstStyle>
          <a:p>
            <a:fld id="{746E844B-9983-4E9B-9CE1-4051B70BE9F4}" type="slidenum">
              <a:rPr lang="en-US" smtClean="0"/>
              <a:pPr/>
              <a:t>‹#›</a:t>
            </a:fld>
            <a:endParaRPr lang="en-US" dirty="0"/>
          </a:p>
        </p:txBody>
      </p:sp>
    </p:spTree>
    <p:extLst>
      <p:ext uri="{BB962C8B-B14F-4D97-AF65-F5344CB8AC3E}">
        <p14:creationId xmlns:p14="http://schemas.microsoft.com/office/powerpoint/2010/main" val="191522012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grpSp>
        <p:nvGrpSpPr>
          <p:cNvPr id="17" name="Group 6"/>
          <p:cNvGrpSpPr>
            <a:grpSpLocks/>
          </p:cNvGrpSpPr>
          <p:nvPr userDrawn="1"/>
        </p:nvGrpSpPr>
        <p:grpSpPr bwMode="auto">
          <a:xfrm>
            <a:off x="0" y="645627"/>
            <a:ext cx="9144000" cy="90354"/>
            <a:chOff x="0" y="576"/>
            <a:chExt cx="5282" cy="189"/>
          </a:xfrm>
        </p:grpSpPr>
        <p:grpSp>
          <p:nvGrpSpPr>
            <p:cNvPr id="18" name="Group 7"/>
            <p:cNvGrpSpPr>
              <a:grpSpLocks/>
            </p:cNvGrpSpPr>
            <p:nvPr/>
          </p:nvGrpSpPr>
          <p:grpSpPr bwMode="auto">
            <a:xfrm>
              <a:off x="5158" y="576"/>
              <a:ext cx="124" cy="189"/>
              <a:chOff x="5158" y="576"/>
              <a:chExt cx="124" cy="189"/>
            </a:xfrm>
          </p:grpSpPr>
          <p:sp>
            <p:nvSpPr>
              <p:cNvPr id="36" name="Rectangle 8"/>
              <p:cNvSpPr>
                <a:spLocks noChangeArrowheads="1"/>
              </p:cNvSpPr>
              <p:nvPr/>
            </p:nvSpPr>
            <p:spPr bwMode="auto">
              <a:xfrm>
                <a:off x="5252" y="576"/>
                <a:ext cx="30" cy="189"/>
              </a:xfrm>
              <a:prstGeom prst="rect">
                <a:avLst/>
              </a:prstGeom>
              <a:solidFill>
                <a:srgbClr val="FFCC01"/>
              </a:soli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sp>
            <p:nvSpPr>
              <p:cNvPr id="37" name="Rectangle 9"/>
              <p:cNvSpPr>
                <a:spLocks noChangeArrowheads="1"/>
              </p:cNvSpPr>
              <p:nvPr/>
            </p:nvSpPr>
            <p:spPr bwMode="auto">
              <a:xfrm>
                <a:off x="5158" y="576"/>
                <a:ext cx="60" cy="189"/>
              </a:xfrm>
              <a:prstGeom prst="rect">
                <a:avLst/>
              </a:prstGeom>
              <a:solidFill>
                <a:srgbClr val="FFCC01"/>
              </a:soli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grpSp>
        <p:grpSp>
          <p:nvGrpSpPr>
            <p:cNvPr id="21" name="Group 10"/>
            <p:cNvGrpSpPr>
              <a:grpSpLocks/>
            </p:cNvGrpSpPr>
            <p:nvPr/>
          </p:nvGrpSpPr>
          <p:grpSpPr bwMode="auto">
            <a:xfrm>
              <a:off x="4848" y="576"/>
              <a:ext cx="263" cy="189"/>
              <a:chOff x="4848" y="576"/>
              <a:chExt cx="263" cy="189"/>
            </a:xfrm>
          </p:grpSpPr>
          <p:sp>
            <p:nvSpPr>
              <p:cNvPr id="34" name="Rectangle 11"/>
              <p:cNvSpPr>
                <a:spLocks noChangeArrowheads="1"/>
              </p:cNvSpPr>
              <p:nvPr/>
            </p:nvSpPr>
            <p:spPr bwMode="auto">
              <a:xfrm>
                <a:off x="5018" y="576"/>
                <a:ext cx="93" cy="189"/>
              </a:xfrm>
              <a:prstGeom prst="rect">
                <a:avLst/>
              </a:prstGeom>
              <a:solidFill>
                <a:srgbClr val="FFCC01"/>
              </a:soli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sp>
            <p:nvSpPr>
              <p:cNvPr id="35" name="Rectangle 12"/>
              <p:cNvSpPr>
                <a:spLocks noChangeArrowheads="1"/>
              </p:cNvSpPr>
              <p:nvPr/>
            </p:nvSpPr>
            <p:spPr bwMode="auto">
              <a:xfrm>
                <a:off x="4848" y="576"/>
                <a:ext cx="126" cy="189"/>
              </a:xfrm>
              <a:prstGeom prst="rect">
                <a:avLst/>
              </a:prstGeom>
              <a:solidFill>
                <a:srgbClr val="FFCC01"/>
              </a:soli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grpSp>
        <p:grpSp>
          <p:nvGrpSpPr>
            <p:cNvPr id="22" name="Group 13"/>
            <p:cNvGrpSpPr>
              <a:grpSpLocks/>
            </p:cNvGrpSpPr>
            <p:nvPr/>
          </p:nvGrpSpPr>
          <p:grpSpPr bwMode="auto">
            <a:xfrm>
              <a:off x="4418" y="576"/>
              <a:ext cx="386" cy="189"/>
              <a:chOff x="4418" y="576"/>
              <a:chExt cx="386" cy="189"/>
            </a:xfrm>
          </p:grpSpPr>
          <p:sp>
            <p:nvSpPr>
              <p:cNvPr id="32" name="Rectangle 14"/>
              <p:cNvSpPr>
                <a:spLocks noChangeArrowheads="1"/>
              </p:cNvSpPr>
              <p:nvPr/>
            </p:nvSpPr>
            <p:spPr bwMode="auto">
              <a:xfrm>
                <a:off x="4650" y="576"/>
                <a:ext cx="154" cy="189"/>
              </a:xfrm>
              <a:prstGeom prst="rect">
                <a:avLst/>
              </a:prstGeom>
              <a:solidFill>
                <a:srgbClr val="FFCC01"/>
              </a:soli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sp>
            <p:nvSpPr>
              <p:cNvPr id="33" name="Rectangle 15"/>
              <p:cNvSpPr>
                <a:spLocks noChangeArrowheads="1"/>
              </p:cNvSpPr>
              <p:nvPr/>
            </p:nvSpPr>
            <p:spPr bwMode="auto">
              <a:xfrm>
                <a:off x="4418" y="576"/>
                <a:ext cx="187" cy="189"/>
              </a:xfrm>
              <a:prstGeom prst="rect">
                <a:avLst/>
              </a:prstGeom>
              <a:solidFill>
                <a:srgbClr val="FFCC01"/>
              </a:soli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grpSp>
        <p:grpSp>
          <p:nvGrpSpPr>
            <p:cNvPr id="24" name="Group 16"/>
            <p:cNvGrpSpPr>
              <a:grpSpLocks/>
            </p:cNvGrpSpPr>
            <p:nvPr/>
          </p:nvGrpSpPr>
          <p:grpSpPr bwMode="auto">
            <a:xfrm>
              <a:off x="3183" y="576"/>
              <a:ext cx="1190" cy="189"/>
              <a:chOff x="3183" y="576"/>
              <a:chExt cx="1190" cy="189"/>
            </a:xfrm>
          </p:grpSpPr>
          <p:sp>
            <p:nvSpPr>
              <p:cNvPr id="28" name="Rectangle 17"/>
              <p:cNvSpPr>
                <a:spLocks noChangeArrowheads="1"/>
              </p:cNvSpPr>
              <p:nvPr/>
            </p:nvSpPr>
            <p:spPr bwMode="auto">
              <a:xfrm>
                <a:off x="3558" y="576"/>
                <a:ext cx="250" cy="189"/>
              </a:xfrm>
              <a:prstGeom prst="rect">
                <a:avLst/>
              </a:prstGeom>
              <a:solidFill>
                <a:srgbClr val="FFCC01"/>
              </a:soli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sp>
            <p:nvSpPr>
              <p:cNvPr id="29" name="Rectangle 18"/>
              <p:cNvSpPr>
                <a:spLocks noChangeArrowheads="1"/>
              </p:cNvSpPr>
              <p:nvPr/>
            </p:nvSpPr>
            <p:spPr bwMode="auto">
              <a:xfrm>
                <a:off x="4155" y="576"/>
                <a:ext cx="218" cy="189"/>
              </a:xfrm>
              <a:prstGeom prst="rect">
                <a:avLst/>
              </a:prstGeom>
              <a:solidFill>
                <a:srgbClr val="FFCC01"/>
              </a:soli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sp>
            <p:nvSpPr>
              <p:cNvPr id="30" name="Rectangle 19"/>
              <p:cNvSpPr>
                <a:spLocks noChangeArrowheads="1"/>
              </p:cNvSpPr>
              <p:nvPr/>
            </p:nvSpPr>
            <p:spPr bwMode="auto">
              <a:xfrm>
                <a:off x="3864" y="576"/>
                <a:ext cx="250" cy="189"/>
              </a:xfrm>
              <a:prstGeom prst="rect">
                <a:avLst/>
              </a:prstGeom>
              <a:solidFill>
                <a:srgbClr val="FFCC01"/>
              </a:soli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sp>
            <p:nvSpPr>
              <p:cNvPr id="31" name="Rectangle 20"/>
              <p:cNvSpPr>
                <a:spLocks noChangeArrowheads="1"/>
              </p:cNvSpPr>
              <p:nvPr/>
            </p:nvSpPr>
            <p:spPr bwMode="auto">
              <a:xfrm>
                <a:off x="3183" y="576"/>
                <a:ext cx="314" cy="189"/>
              </a:xfrm>
              <a:prstGeom prst="rect">
                <a:avLst/>
              </a:prstGeom>
              <a:solidFill>
                <a:srgbClr val="FFCC01"/>
              </a:soli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grpSp>
        <p:grpSp>
          <p:nvGrpSpPr>
            <p:cNvPr id="25" name="Group 21"/>
            <p:cNvGrpSpPr>
              <a:grpSpLocks/>
            </p:cNvGrpSpPr>
            <p:nvPr/>
          </p:nvGrpSpPr>
          <p:grpSpPr bwMode="auto">
            <a:xfrm>
              <a:off x="0" y="576"/>
              <a:ext cx="3143" cy="189"/>
              <a:chOff x="0" y="576"/>
              <a:chExt cx="3143" cy="189"/>
            </a:xfrm>
          </p:grpSpPr>
          <p:sp>
            <p:nvSpPr>
              <p:cNvPr id="26" name="Rectangle 22"/>
              <p:cNvSpPr>
                <a:spLocks noChangeArrowheads="1"/>
              </p:cNvSpPr>
              <p:nvPr/>
            </p:nvSpPr>
            <p:spPr bwMode="auto">
              <a:xfrm>
                <a:off x="2798" y="576"/>
                <a:ext cx="345" cy="189"/>
              </a:xfrm>
              <a:prstGeom prst="rect">
                <a:avLst/>
              </a:prstGeom>
              <a:solidFill>
                <a:srgbClr val="FFCC01"/>
              </a:soli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sp>
            <p:nvSpPr>
              <p:cNvPr id="27" name="Rectangle 23"/>
              <p:cNvSpPr>
                <a:spLocks noChangeArrowheads="1"/>
              </p:cNvSpPr>
              <p:nvPr/>
            </p:nvSpPr>
            <p:spPr bwMode="auto">
              <a:xfrm>
                <a:off x="0" y="576"/>
                <a:ext cx="2756" cy="189"/>
              </a:xfrm>
              <a:prstGeom prst="rect">
                <a:avLst/>
              </a:prstGeom>
              <a:gradFill rotWithShape="0">
                <a:gsLst>
                  <a:gs pos="96000">
                    <a:srgbClr val="FFCC01"/>
                  </a:gs>
                  <a:gs pos="0">
                    <a:schemeClr val="tx1"/>
                  </a:gs>
                </a:gsLst>
                <a:lin ang="0" scaled="1"/>
              </a:gra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grpSp>
      </p:grpSp>
      <p:sp>
        <p:nvSpPr>
          <p:cNvPr id="39" name="Rectangle 22"/>
          <p:cNvSpPr>
            <a:spLocks noChangeArrowheads="1"/>
          </p:cNvSpPr>
          <p:nvPr userDrawn="1"/>
        </p:nvSpPr>
        <p:spPr bwMode="auto">
          <a:xfrm>
            <a:off x="0" y="6095081"/>
            <a:ext cx="9151454" cy="91440"/>
          </a:xfrm>
          <a:prstGeom prst="rect">
            <a:avLst/>
          </a:prstGeom>
          <a:gradFill>
            <a:gsLst>
              <a:gs pos="32000">
                <a:srgbClr val="FFCC01"/>
              </a:gs>
              <a:gs pos="0">
                <a:schemeClr val="tx1"/>
              </a:gs>
            </a:gsLst>
            <a:lin ang="0" scaled="1"/>
          </a:gra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pic>
        <p:nvPicPr>
          <p:cNvPr id="41" name="U.S. Army" descr="U.S. Army">
            <a:extLst>
              <a:ext uri="{FF2B5EF4-FFF2-40B4-BE49-F238E27FC236}">
                <a16:creationId xmlns:a16="http://schemas.microsoft.com/office/drawing/2014/main" id="{6848452B-75D3-481A-BB3C-5AD290EBF10C}"/>
              </a:ext>
            </a:extLst>
          </p:cNvPr>
          <p:cNvPicPr>
            <a:picLocks noChangeAspect="1"/>
          </p:cNvPicPr>
          <p:nvPr userDrawn="1"/>
        </p:nvPicPr>
        <p:blipFill rotWithShape="1">
          <a:blip r:embed="rId2"/>
          <a:srcRect l="7608" t="20855" r="3722" b="18426"/>
          <a:stretch/>
        </p:blipFill>
        <p:spPr bwMode="black">
          <a:xfrm>
            <a:off x="347964" y="324466"/>
            <a:ext cx="1693923" cy="584035"/>
          </a:xfrm>
          <a:prstGeom prst="rect">
            <a:avLst/>
          </a:prstGeom>
          <a:solidFill>
            <a:schemeClr val="bg1"/>
          </a:solidFill>
        </p:spPr>
      </p:pic>
    </p:spTree>
    <p:extLst>
      <p:ext uri="{BB962C8B-B14F-4D97-AF65-F5344CB8AC3E}">
        <p14:creationId xmlns:p14="http://schemas.microsoft.com/office/powerpoint/2010/main" val="406352124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grpSp>
        <p:nvGrpSpPr>
          <p:cNvPr id="17" name="Group 6"/>
          <p:cNvGrpSpPr>
            <a:grpSpLocks/>
          </p:cNvGrpSpPr>
          <p:nvPr userDrawn="1"/>
        </p:nvGrpSpPr>
        <p:grpSpPr bwMode="auto">
          <a:xfrm>
            <a:off x="0" y="645627"/>
            <a:ext cx="9144000" cy="90354"/>
            <a:chOff x="0" y="576"/>
            <a:chExt cx="5282" cy="189"/>
          </a:xfrm>
        </p:grpSpPr>
        <p:grpSp>
          <p:nvGrpSpPr>
            <p:cNvPr id="18" name="Group 7"/>
            <p:cNvGrpSpPr>
              <a:grpSpLocks/>
            </p:cNvGrpSpPr>
            <p:nvPr/>
          </p:nvGrpSpPr>
          <p:grpSpPr bwMode="auto">
            <a:xfrm>
              <a:off x="5158" y="576"/>
              <a:ext cx="124" cy="189"/>
              <a:chOff x="5158" y="576"/>
              <a:chExt cx="124" cy="189"/>
            </a:xfrm>
          </p:grpSpPr>
          <p:sp>
            <p:nvSpPr>
              <p:cNvPr id="36" name="Rectangle 8"/>
              <p:cNvSpPr>
                <a:spLocks noChangeArrowheads="1"/>
              </p:cNvSpPr>
              <p:nvPr/>
            </p:nvSpPr>
            <p:spPr bwMode="auto">
              <a:xfrm>
                <a:off x="5252" y="576"/>
                <a:ext cx="30" cy="189"/>
              </a:xfrm>
              <a:prstGeom prst="rect">
                <a:avLst/>
              </a:prstGeom>
              <a:solidFill>
                <a:srgbClr val="FFCC01"/>
              </a:soli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sp>
            <p:nvSpPr>
              <p:cNvPr id="37" name="Rectangle 9"/>
              <p:cNvSpPr>
                <a:spLocks noChangeArrowheads="1"/>
              </p:cNvSpPr>
              <p:nvPr/>
            </p:nvSpPr>
            <p:spPr bwMode="auto">
              <a:xfrm>
                <a:off x="5158" y="576"/>
                <a:ext cx="60" cy="189"/>
              </a:xfrm>
              <a:prstGeom prst="rect">
                <a:avLst/>
              </a:prstGeom>
              <a:solidFill>
                <a:srgbClr val="FFCC01"/>
              </a:soli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grpSp>
        <p:grpSp>
          <p:nvGrpSpPr>
            <p:cNvPr id="21" name="Group 10"/>
            <p:cNvGrpSpPr>
              <a:grpSpLocks/>
            </p:cNvGrpSpPr>
            <p:nvPr/>
          </p:nvGrpSpPr>
          <p:grpSpPr bwMode="auto">
            <a:xfrm>
              <a:off x="4848" y="576"/>
              <a:ext cx="263" cy="189"/>
              <a:chOff x="4848" y="576"/>
              <a:chExt cx="263" cy="189"/>
            </a:xfrm>
          </p:grpSpPr>
          <p:sp>
            <p:nvSpPr>
              <p:cNvPr id="34" name="Rectangle 11"/>
              <p:cNvSpPr>
                <a:spLocks noChangeArrowheads="1"/>
              </p:cNvSpPr>
              <p:nvPr/>
            </p:nvSpPr>
            <p:spPr bwMode="auto">
              <a:xfrm>
                <a:off x="5018" y="576"/>
                <a:ext cx="93" cy="189"/>
              </a:xfrm>
              <a:prstGeom prst="rect">
                <a:avLst/>
              </a:prstGeom>
              <a:solidFill>
                <a:srgbClr val="FFCC01"/>
              </a:soli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sp>
            <p:nvSpPr>
              <p:cNvPr id="35" name="Rectangle 12"/>
              <p:cNvSpPr>
                <a:spLocks noChangeArrowheads="1"/>
              </p:cNvSpPr>
              <p:nvPr/>
            </p:nvSpPr>
            <p:spPr bwMode="auto">
              <a:xfrm>
                <a:off x="4848" y="576"/>
                <a:ext cx="126" cy="189"/>
              </a:xfrm>
              <a:prstGeom prst="rect">
                <a:avLst/>
              </a:prstGeom>
              <a:solidFill>
                <a:srgbClr val="FFCC01"/>
              </a:soli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grpSp>
        <p:grpSp>
          <p:nvGrpSpPr>
            <p:cNvPr id="22" name="Group 13"/>
            <p:cNvGrpSpPr>
              <a:grpSpLocks/>
            </p:cNvGrpSpPr>
            <p:nvPr/>
          </p:nvGrpSpPr>
          <p:grpSpPr bwMode="auto">
            <a:xfrm>
              <a:off x="4418" y="576"/>
              <a:ext cx="386" cy="189"/>
              <a:chOff x="4418" y="576"/>
              <a:chExt cx="386" cy="189"/>
            </a:xfrm>
          </p:grpSpPr>
          <p:sp>
            <p:nvSpPr>
              <p:cNvPr id="32" name="Rectangle 14"/>
              <p:cNvSpPr>
                <a:spLocks noChangeArrowheads="1"/>
              </p:cNvSpPr>
              <p:nvPr/>
            </p:nvSpPr>
            <p:spPr bwMode="auto">
              <a:xfrm>
                <a:off x="4650" y="576"/>
                <a:ext cx="154" cy="189"/>
              </a:xfrm>
              <a:prstGeom prst="rect">
                <a:avLst/>
              </a:prstGeom>
              <a:solidFill>
                <a:srgbClr val="FFCC01"/>
              </a:soli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sp>
            <p:nvSpPr>
              <p:cNvPr id="33" name="Rectangle 15"/>
              <p:cNvSpPr>
                <a:spLocks noChangeArrowheads="1"/>
              </p:cNvSpPr>
              <p:nvPr/>
            </p:nvSpPr>
            <p:spPr bwMode="auto">
              <a:xfrm>
                <a:off x="4418" y="576"/>
                <a:ext cx="187" cy="189"/>
              </a:xfrm>
              <a:prstGeom prst="rect">
                <a:avLst/>
              </a:prstGeom>
              <a:solidFill>
                <a:srgbClr val="FFCC01"/>
              </a:soli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grpSp>
        <p:grpSp>
          <p:nvGrpSpPr>
            <p:cNvPr id="24" name="Group 16"/>
            <p:cNvGrpSpPr>
              <a:grpSpLocks/>
            </p:cNvGrpSpPr>
            <p:nvPr/>
          </p:nvGrpSpPr>
          <p:grpSpPr bwMode="auto">
            <a:xfrm>
              <a:off x="3183" y="576"/>
              <a:ext cx="1190" cy="189"/>
              <a:chOff x="3183" y="576"/>
              <a:chExt cx="1190" cy="189"/>
            </a:xfrm>
          </p:grpSpPr>
          <p:sp>
            <p:nvSpPr>
              <p:cNvPr id="28" name="Rectangle 17"/>
              <p:cNvSpPr>
                <a:spLocks noChangeArrowheads="1"/>
              </p:cNvSpPr>
              <p:nvPr/>
            </p:nvSpPr>
            <p:spPr bwMode="auto">
              <a:xfrm>
                <a:off x="3558" y="576"/>
                <a:ext cx="250" cy="189"/>
              </a:xfrm>
              <a:prstGeom prst="rect">
                <a:avLst/>
              </a:prstGeom>
              <a:solidFill>
                <a:srgbClr val="FFCC01"/>
              </a:soli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sp>
            <p:nvSpPr>
              <p:cNvPr id="29" name="Rectangle 18"/>
              <p:cNvSpPr>
                <a:spLocks noChangeArrowheads="1"/>
              </p:cNvSpPr>
              <p:nvPr/>
            </p:nvSpPr>
            <p:spPr bwMode="auto">
              <a:xfrm>
                <a:off x="4155" y="576"/>
                <a:ext cx="218" cy="189"/>
              </a:xfrm>
              <a:prstGeom prst="rect">
                <a:avLst/>
              </a:prstGeom>
              <a:solidFill>
                <a:srgbClr val="FFCC01"/>
              </a:soli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sp>
            <p:nvSpPr>
              <p:cNvPr id="30" name="Rectangle 19"/>
              <p:cNvSpPr>
                <a:spLocks noChangeArrowheads="1"/>
              </p:cNvSpPr>
              <p:nvPr/>
            </p:nvSpPr>
            <p:spPr bwMode="auto">
              <a:xfrm>
                <a:off x="3864" y="576"/>
                <a:ext cx="250" cy="189"/>
              </a:xfrm>
              <a:prstGeom prst="rect">
                <a:avLst/>
              </a:prstGeom>
              <a:solidFill>
                <a:srgbClr val="FFCC01"/>
              </a:soli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sp>
            <p:nvSpPr>
              <p:cNvPr id="31" name="Rectangle 20"/>
              <p:cNvSpPr>
                <a:spLocks noChangeArrowheads="1"/>
              </p:cNvSpPr>
              <p:nvPr/>
            </p:nvSpPr>
            <p:spPr bwMode="auto">
              <a:xfrm>
                <a:off x="3183" y="576"/>
                <a:ext cx="314" cy="189"/>
              </a:xfrm>
              <a:prstGeom prst="rect">
                <a:avLst/>
              </a:prstGeom>
              <a:solidFill>
                <a:srgbClr val="FFCC01"/>
              </a:soli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grpSp>
        <p:grpSp>
          <p:nvGrpSpPr>
            <p:cNvPr id="25" name="Group 21"/>
            <p:cNvGrpSpPr>
              <a:grpSpLocks/>
            </p:cNvGrpSpPr>
            <p:nvPr/>
          </p:nvGrpSpPr>
          <p:grpSpPr bwMode="auto">
            <a:xfrm>
              <a:off x="0" y="576"/>
              <a:ext cx="3143" cy="189"/>
              <a:chOff x="0" y="576"/>
              <a:chExt cx="3143" cy="189"/>
            </a:xfrm>
          </p:grpSpPr>
          <p:sp>
            <p:nvSpPr>
              <p:cNvPr id="26" name="Rectangle 22"/>
              <p:cNvSpPr>
                <a:spLocks noChangeArrowheads="1"/>
              </p:cNvSpPr>
              <p:nvPr/>
            </p:nvSpPr>
            <p:spPr bwMode="auto">
              <a:xfrm>
                <a:off x="2798" y="576"/>
                <a:ext cx="345" cy="189"/>
              </a:xfrm>
              <a:prstGeom prst="rect">
                <a:avLst/>
              </a:prstGeom>
              <a:solidFill>
                <a:srgbClr val="FFCC01"/>
              </a:soli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sp>
            <p:nvSpPr>
              <p:cNvPr id="27" name="Rectangle 23"/>
              <p:cNvSpPr>
                <a:spLocks noChangeArrowheads="1"/>
              </p:cNvSpPr>
              <p:nvPr/>
            </p:nvSpPr>
            <p:spPr bwMode="auto">
              <a:xfrm>
                <a:off x="0" y="576"/>
                <a:ext cx="2756" cy="189"/>
              </a:xfrm>
              <a:prstGeom prst="rect">
                <a:avLst/>
              </a:prstGeom>
              <a:gradFill rotWithShape="0">
                <a:gsLst>
                  <a:gs pos="96000">
                    <a:srgbClr val="FFCC01"/>
                  </a:gs>
                  <a:gs pos="0">
                    <a:schemeClr val="tx1"/>
                  </a:gs>
                </a:gsLst>
                <a:lin ang="0" scaled="1"/>
              </a:gra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grpSp>
      </p:grpSp>
      <p:sp>
        <p:nvSpPr>
          <p:cNvPr id="39" name="Rectangle 22"/>
          <p:cNvSpPr>
            <a:spLocks noChangeArrowheads="1"/>
          </p:cNvSpPr>
          <p:nvPr userDrawn="1"/>
        </p:nvSpPr>
        <p:spPr bwMode="auto">
          <a:xfrm>
            <a:off x="0" y="6095081"/>
            <a:ext cx="9151454" cy="91440"/>
          </a:xfrm>
          <a:prstGeom prst="rect">
            <a:avLst/>
          </a:prstGeom>
          <a:gradFill>
            <a:gsLst>
              <a:gs pos="32000">
                <a:srgbClr val="FFCC01"/>
              </a:gs>
              <a:gs pos="0">
                <a:schemeClr val="tx1"/>
              </a:gs>
            </a:gsLst>
            <a:lin ang="0" scaled="1"/>
          </a:gra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pic>
        <p:nvPicPr>
          <p:cNvPr id="23" name="Picture 22">
            <a:extLst>
              <a:ext uri="{FF2B5EF4-FFF2-40B4-BE49-F238E27FC236}">
                <a16:creationId xmlns:a16="http://schemas.microsoft.com/office/drawing/2014/main" id="{8738EF90-202C-42BC-9894-B9331C8E7515}"/>
              </a:ext>
            </a:extLst>
          </p:cNvPr>
          <p:cNvPicPr>
            <a:picLocks noChangeAspect="1"/>
          </p:cNvPicPr>
          <p:nvPr userDrawn="1"/>
        </p:nvPicPr>
        <p:blipFill>
          <a:blip r:embed="rId2">
            <a:clrChange>
              <a:clrFrom>
                <a:srgbClr val="FFFFFF"/>
              </a:clrFrom>
              <a:clrTo>
                <a:srgbClr val="FFFFFF">
                  <a:alpha val="0"/>
                </a:srgbClr>
              </a:clrTo>
            </a:clrChange>
          </a:blip>
          <a:stretch>
            <a:fillRect/>
          </a:stretch>
        </p:blipFill>
        <p:spPr>
          <a:xfrm>
            <a:off x="296029" y="100355"/>
            <a:ext cx="614600" cy="1090545"/>
          </a:xfrm>
          <a:prstGeom prst="rect">
            <a:avLst/>
          </a:prstGeom>
          <a:solidFill>
            <a:schemeClr val="bg1"/>
          </a:solidFill>
        </p:spPr>
      </p:pic>
    </p:spTree>
    <p:extLst>
      <p:ext uri="{BB962C8B-B14F-4D97-AF65-F5344CB8AC3E}">
        <p14:creationId xmlns:p14="http://schemas.microsoft.com/office/powerpoint/2010/main" val="243423663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grpSp>
        <p:nvGrpSpPr>
          <p:cNvPr id="17" name="Group 6"/>
          <p:cNvGrpSpPr>
            <a:grpSpLocks/>
          </p:cNvGrpSpPr>
          <p:nvPr userDrawn="1"/>
        </p:nvGrpSpPr>
        <p:grpSpPr bwMode="auto">
          <a:xfrm>
            <a:off x="0" y="645627"/>
            <a:ext cx="9144000" cy="90354"/>
            <a:chOff x="0" y="576"/>
            <a:chExt cx="5282" cy="189"/>
          </a:xfrm>
        </p:grpSpPr>
        <p:grpSp>
          <p:nvGrpSpPr>
            <p:cNvPr id="18" name="Group 7"/>
            <p:cNvGrpSpPr>
              <a:grpSpLocks/>
            </p:cNvGrpSpPr>
            <p:nvPr/>
          </p:nvGrpSpPr>
          <p:grpSpPr bwMode="auto">
            <a:xfrm>
              <a:off x="5158" y="576"/>
              <a:ext cx="124" cy="189"/>
              <a:chOff x="5158" y="576"/>
              <a:chExt cx="124" cy="189"/>
            </a:xfrm>
          </p:grpSpPr>
          <p:sp>
            <p:nvSpPr>
              <p:cNvPr id="36" name="Rectangle 8"/>
              <p:cNvSpPr>
                <a:spLocks noChangeArrowheads="1"/>
              </p:cNvSpPr>
              <p:nvPr/>
            </p:nvSpPr>
            <p:spPr bwMode="auto">
              <a:xfrm>
                <a:off x="5252" y="576"/>
                <a:ext cx="30" cy="189"/>
              </a:xfrm>
              <a:prstGeom prst="rect">
                <a:avLst/>
              </a:prstGeom>
              <a:solidFill>
                <a:srgbClr val="FFCC01"/>
              </a:soli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sp>
            <p:nvSpPr>
              <p:cNvPr id="37" name="Rectangle 9"/>
              <p:cNvSpPr>
                <a:spLocks noChangeArrowheads="1"/>
              </p:cNvSpPr>
              <p:nvPr/>
            </p:nvSpPr>
            <p:spPr bwMode="auto">
              <a:xfrm>
                <a:off x="5158" y="576"/>
                <a:ext cx="60" cy="189"/>
              </a:xfrm>
              <a:prstGeom prst="rect">
                <a:avLst/>
              </a:prstGeom>
              <a:solidFill>
                <a:srgbClr val="FFCC01"/>
              </a:soli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grpSp>
        <p:grpSp>
          <p:nvGrpSpPr>
            <p:cNvPr id="21" name="Group 10"/>
            <p:cNvGrpSpPr>
              <a:grpSpLocks/>
            </p:cNvGrpSpPr>
            <p:nvPr/>
          </p:nvGrpSpPr>
          <p:grpSpPr bwMode="auto">
            <a:xfrm>
              <a:off x="4848" y="576"/>
              <a:ext cx="263" cy="189"/>
              <a:chOff x="4848" y="576"/>
              <a:chExt cx="263" cy="189"/>
            </a:xfrm>
          </p:grpSpPr>
          <p:sp>
            <p:nvSpPr>
              <p:cNvPr id="34" name="Rectangle 11"/>
              <p:cNvSpPr>
                <a:spLocks noChangeArrowheads="1"/>
              </p:cNvSpPr>
              <p:nvPr/>
            </p:nvSpPr>
            <p:spPr bwMode="auto">
              <a:xfrm>
                <a:off x="5018" y="576"/>
                <a:ext cx="93" cy="189"/>
              </a:xfrm>
              <a:prstGeom prst="rect">
                <a:avLst/>
              </a:prstGeom>
              <a:solidFill>
                <a:srgbClr val="FFCC01"/>
              </a:soli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sp>
            <p:nvSpPr>
              <p:cNvPr id="35" name="Rectangle 12"/>
              <p:cNvSpPr>
                <a:spLocks noChangeArrowheads="1"/>
              </p:cNvSpPr>
              <p:nvPr/>
            </p:nvSpPr>
            <p:spPr bwMode="auto">
              <a:xfrm>
                <a:off x="4848" y="576"/>
                <a:ext cx="126" cy="189"/>
              </a:xfrm>
              <a:prstGeom prst="rect">
                <a:avLst/>
              </a:prstGeom>
              <a:solidFill>
                <a:srgbClr val="FFCC01"/>
              </a:soli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grpSp>
        <p:grpSp>
          <p:nvGrpSpPr>
            <p:cNvPr id="22" name="Group 13"/>
            <p:cNvGrpSpPr>
              <a:grpSpLocks/>
            </p:cNvGrpSpPr>
            <p:nvPr/>
          </p:nvGrpSpPr>
          <p:grpSpPr bwMode="auto">
            <a:xfrm>
              <a:off x="4418" y="576"/>
              <a:ext cx="386" cy="189"/>
              <a:chOff x="4418" y="576"/>
              <a:chExt cx="386" cy="189"/>
            </a:xfrm>
          </p:grpSpPr>
          <p:sp>
            <p:nvSpPr>
              <p:cNvPr id="32" name="Rectangle 14"/>
              <p:cNvSpPr>
                <a:spLocks noChangeArrowheads="1"/>
              </p:cNvSpPr>
              <p:nvPr/>
            </p:nvSpPr>
            <p:spPr bwMode="auto">
              <a:xfrm>
                <a:off x="4650" y="576"/>
                <a:ext cx="154" cy="189"/>
              </a:xfrm>
              <a:prstGeom prst="rect">
                <a:avLst/>
              </a:prstGeom>
              <a:solidFill>
                <a:srgbClr val="FFCC01"/>
              </a:soli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sp>
            <p:nvSpPr>
              <p:cNvPr id="33" name="Rectangle 15"/>
              <p:cNvSpPr>
                <a:spLocks noChangeArrowheads="1"/>
              </p:cNvSpPr>
              <p:nvPr/>
            </p:nvSpPr>
            <p:spPr bwMode="auto">
              <a:xfrm>
                <a:off x="4418" y="576"/>
                <a:ext cx="187" cy="189"/>
              </a:xfrm>
              <a:prstGeom prst="rect">
                <a:avLst/>
              </a:prstGeom>
              <a:solidFill>
                <a:srgbClr val="FFCC01"/>
              </a:soli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grpSp>
        <p:grpSp>
          <p:nvGrpSpPr>
            <p:cNvPr id="24" name="Group 16"/>
            <p:cNvGrpSpPr>
              <a:grpSpLocks/>
            </p:cNvGrpSpPr>
            <p:nvPr/>
          </p:nvGrpSpPr>
          <p:grpSpPr bwMode="auto">
            <a:xfrm>
              <a:off x="3183" y="576"/>
              <a:ext cx="1190" cy="189"/>
              <a:chOff x="3183" y="576"/>
              <a:chExt cx="1190" cy="189"/>
            </a:xfrm>
          </p:grpSpPr>
          <p:sp>
            <p:nvSpPr>
              <p:cNvPr id="28" name="Rectangle 17"/>
              <p:cNvSpPr>
                <a:spLocks noChangeArrowheads="1"/>
              </p:cNvSpPr>
              <p:nvPr/>
            </p:nvSpPr>
            <p:spPr bwMode="auto">
              <a:xfrm>
                <a:off x="3558" y="576"/>
                <a:ext cx="250" cy="189"/>
              </a:xfrm>
              <a:prstGeom prst="rect">
                <a:avLst/>
              </a:prstGeom>
              <a:solidFill>
                <a:srgbClr val="FFCC01"/>
              </a:soli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sp>
            <p:nvSpPr>
              <p:cNvPr id="29" name="Rectangle 18"/>
              <p:cNvSpPr>
                <a:spLocks noChangeArrowheads="1"/>
              </p:cNvSpPr>
              <p:nvPr/>
            </p:nvSpPr>
            <p:spPr bwMode="auto">
              <a:xfrm>
                <a:off x="4155" y="576"/>
                <a:ext cx="218" cy="189"/>
              </a:xfrm>
              <a:prstGeom prst="rect">
                <a:avLst/>
              </a:prstGeom>
              <a:solidFill>
                <a:srgbClr val="FFCC01"/>
              </a:soli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sp>
            <p:nvSpPr>
              <p:cNvPr id="30" name="Rectangle 19"/>
              <p:cNvSpPr>
                <a:spLocks noChangeArrowheads="1"/>
              </p:cNvSpPr>
              <p:nvPr/>
            </p:nvSpPr>
            <p:spPr bwMode="auto">
              <a:xfrm>
                <a:off x="3864" y="576"/>
                <a:ext cx="250" cy="189"/>
              </a:xfrm>
              <a:prstGeom prst="rect">
                <a:avLst/>
              </a:prstGeom>
              <a:solidFill>
                <a:srgbClr val="FFCC01"/>
              </a:soli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sp>
            <p:nvSpPr>
              <p:cNvPr id="31" name="Rectangle 20"/>
              <p:cNvSpPr>
                <a:spLocks noChangeArrowheads="1"/>
              </p:cNvSpPr>
              <p:nvPr/>
            </p:nvSpPr>
            <p:spPr bwMode="auto">
              <a:xfrm>
                <a:off x="3183" y="576"/>
                <a:ext cx="314" cy="189"/>
              </a:xfrm>
              <a:prstGeom prst="rect">
                <a:avLst/>
              </a:prstGeom>
              <a:solidFill>
                <a:srgbClr val="FFCC01"/>
              </a:soli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grpSp>
        <p:grpSp>
          <p:nvGrpSpPr>
            <p:cNvPr id="25" name="Group 21"/>
            <p:cNvGrpSpPr>
              <a:grpSpLocks/>
            </p:cNvGrpSpPr>
            <p:nvPr/>
          </p:nvGrpSpPr>
          <p:grpSpPr bwMode="auto">
            <a:xfrm>
              <a:off x="0" y="576"/>
              <a:ext cx="3143" cy="189"/>
              <a:chOff x="0" y="576"/>
              <a:chExt cx="3143" cy="189"/>
            </a:xfrm>
          </p:grpSpPr>
          <p:sp>
            <p:nvSpPr>
              <p:cNvPr id="26" name="Rectangle 22"/>
              <p:cNvSpPr>
                <a:spLocks noChangeArrowheads="1"/>
              </p:cNvSpPr>
              <p:nvPr/>
            </p:nvSpPr>
            <p:spPr bwMode="auto">
              <a:xfrm>
                <a:off x="2798" y="576"/>
                <a:ext cx="345" cy="189"/>
              </a:xfrm>
              <a:prstGeom prst="rect">
                <a:avLst/>
              </a:prstGeom>
              <a:solidFill>
                <a:srgbClr val="FFCC01"/>
              </a:soli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sp>
            <p:nvSpPr>
              <p:cNvPr id="27" name="Rectangle 23"/>
              <p:cNvSpPr>
                <a:spLocks noChangeArrowheads="1"/>
              </p:cNvSpPr>
              <p:nvPr/>
            </p:nvSpPr>
            <p:spPr bwMode="auto">
              <a:xfrm>
                <a:off x="0" y="576"/>
                <a:ext cx="2756" cy="189"/>
              </a:xfrm>
              <a:prstGeom prst="rect">
                <a:avLst/>
              </a:prstGeom>
              <a:gradFill rotWithShape="0">
                <a:gsLst>
                  <a:gs pos="96000">
                    <a:srgbClr val="FFCC01"/>
                  </a:gs>
                  <a:gs pos="0">
                    <a:schemeClr val="tx1"/>
                  </a:gs>
                </a:gsLst>
                <a:lin ang="0" scaled="1"/>
              </a:gra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grpSp>
      </p:grpSp>
      <p:sp>
        <p:nvSpPr>
          <p:cNvPr id="39" name="Rectangle 22"/>
          <p:cNvSpPr>
            <a:spLocks noChangeArrowheads="1"/>
          </p:cNvSpPr>
          <p:nvPr userDrawn="1"/>
        </p:nvSpPr>
        <p:spPr bwMode="auto">
          <a:xfrm>
            <a:off x="0" y="6095081"/>
            <a:ext cx="9151454" cy="91440"/>
          </a:xfrm>
          <a:prstGeom prst="rect">
            <a:avLst/>
          </a:prstGeom>
          <a:gradFill>
            <a:gsLst>
              <a:gs pos="32000">
                <a:srgbClr val="FFCC01"/>
              </a:gs>
              <a:gs pos="0">
                <a:schemeClr val="tx1"/>
              </a:gs>
            </a:gsLst>
            <a:lin ang="0" scaled="1"/>
          </a:gra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pic>
        <p:nvPicPr>
          <p:cNvPr id="38" name="Picture 37">
            <a:extLst>
              <a:ext uri="{FF2B5EF4-FFF2-40B4-BE49-F238E27FC236}">
                <a16:creationId xmlns:a16="http://schemas.microsoft.com/office/drawing/2014/main" id="{5086A9DC-B078-43EA-A232-316912EFDC53}"/>
              </a:ext>
            </a:extLst>
          </p:cNvPr>
          <p:cNvPicPr>
            <a:picLocks noChangeAspect="1"/>
          </p:cNvPicPr>
          <p:nvPr userDrawn="1"/>
        </p:nvPicPr>
        <p:blipFill>
          <a:blip r:embed="rId2">
            <a:clrChange>
              <a:clrFrom>
                <a:srgbClr val="221F20"/>
              </a:clrFrom>
              <a:clrTo>
                <a:srgbClr val="221F20">
                  <a:alpha val="0"/>
                </a:srgbClr>
              </a:clrTo>
            </a:clrChange>
          </a:blip>
          <a:stretch>
            <a:fillRect/>
          </a:stretch>
        </p:blipFill>
        <p:spPr>
          <a:xfrm>
            <a:off x="296029" y="187751"/>
            <a:ext cx="588698" cy="915753"/>
          </a:xfrm>
          <a:prstGeom prst="rect">
            <a:avLst/>
          </a:prstGeom>
          <a:solidFill>
            <a:schemeClr val="tx1"/>
          </a:solidFill>
        </p:spPr>
      </p:pic>
    </p:spTree>
    <p:extLst>
      <p:ext uri="{BB962C8B-B14F-4D97-AF65-F5344CB8AC3E}">
        <p14:creationId xmlns:p14="http://schemas.microsoft.com/office/powerpoint/2010/main" val="419801121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88" y="181565"/>
            <a:ext cx="7886700" cy="524959"/>
          </a:xfrm>
        </p:spPr>
        <p:txBody>
          <a:bodyPr>
            <a:normAutofit/>
          </a:bodyPr>
          <a:lstStyle>
            <a:lvl1pPr algn="ctr">
              <a:defRPr sz="2100" b="1" i="1">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Content Placeholder 2"/>
          <p:cNvSpPr>
            <a:spLocks noGrp="1"/>
          </p:cNvSpPr>
          <p:nvPr>
            <p:ph idx="1"/>
          </p:nvPr>
        </p:nvSpPr>
        <p:spPr>
          <a:xfrm>
            <a:off x="381574" y="867021"/>
            <a:ext cx="8385899" cy="5360320"/>
          </a:xfrm>
        </p:spPr>
        <p:txBody>
          <a:bodyPr/>
          <a:lstStyle>
            <a:lvl1pPr>
              <a:spcBef>
                <a:spcPts val="0"/>
              </a:spcBef>
              <a:spcAft>
                <a:spcPts val="900"/>
              </a:spcAft>
              <a:defRPr sz="1500" b="1">
                <a:latin typeface="Times New Roman" panose="02020603050405020304" pitchFamily="18" charset="0"/>
                <a:cs typeface="Times New Roman" panose="02020603050405020304" pitchFamily="18" charset="0"/>
              </a:defRPr>
            </a:lvl1pPr>
            <a:lvl2pPr marL="514350" indent="-171450">
              <a:spcBef>
                <a:spcPts val="0"/>
              </a:spcBef>
              <a:spcAft>
                <a:spcPts val="900"/>
              </a:spcAft>
              <a:buFont typeface="Arial" panose="020B0604020202020204" pitchFamily="34" charset="0"/>
              <a:buChar char="–"/>
              <a:defRPr sz="1500" b="1">
                <a:latin typeface="Times New Roman" panose="02020603050405020304" pitchFamily="18" charset="0"/>
                <a:cs typeface="Times New Roman" panose="02020603050405020304" pitchFamily="18" charset="0"/>
              </a:defRPr>
            </a:lvl2pPr>
            <a:lvl3pPr marL="857250" indent="-171450">
              <a:spcBef>
                <a:spcPts val="0"/>
              </a:spcBef>
              <a:spcAft>
                <a:spcPts val="900"/>
              </a:spcAft>
              <a:buFont typeface="Courier New" panose="02070309020205020404" pitchFamily="49" charset="0"/>
              <a:buChar char="o"/>
              <a:defRPr b="1">
                <a:latin typeface="Times New Roman" panose="02020603050405020304" pitchFamily="18" charset="0"/>
                <a:cs typeface="Times New Roman" panose="02020603050405020304" pitchFamily="18"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p:txBody>
      </p:sp>
      <p:sp>
        <p:nvSpPr>
          <p:cNvPr id="40" name="Rectangle 22"/>
          <p:cNvSpPr>
            <a:spLocks noChangeArrowheads="1"/>
          </p:cNvSpPr>
          <p:nvPr userDrawn="1"/>
        </p:nvSpPr>
        <p:spPr bwMode="auto">
          <a:xfrm>
            <a:off x="0" y="6396158"/>
            <a:ext cx="9151454" cy="55756"/>
          </a:xfrm>
          <a:prstGeom prst="rect">
            <a:avLst/>
          </a:prstGeom>
          <a:gradFill rotWithShape="0">
            <a:gsLst>
              <a:gs pos="0">
                <a:srgbClr val="3EC057">
                  <a:gamma/>
                  <a:shade val="40000"/>
                  <a:invGamma/>
                </a:srgbClr>
              </a:gs>
              <a:gs pos="100000">
                <a:srgbClr val="3EC057"/>
              </a:gs>
            </a:gsLst>
            <a:lin ang="0" scaled="1"/>
          </a:gra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grpSp>
        <p:nvGrpSpPr>
          <p:cNvPr id="41" name="Group 6"/>
          <p:cNvGrpSpPr>
            <a:grpSpLocks/>
          </p:cNvGrpSpPr>
          <p:nvPr userDrawn="1"/>
        </p:nvGrpSpPr>
        <p:grpSpPr bwMode="auto">
          <a:xfrm>
            <a:off x="0" y="768288"/>
            <a:ext cx="9144000" cy="90354"/>
            <a:chOff x="0" y="576"/>
            <a:chExt cx="5282" cy="189"/>
          </a:xfrm>
        </p:grpSpPr>
        <p:grpSp>
          <p:nvGrpSpPr>
            <p:cNvPr id="42" name="Group 7"/>
            <p:cNvGrpSpPr>
              <a:grpSpLocks/>
            </p:cNvGrpSpPr>
            <p:nvPr/>
          </p:nvGrpSpPr>
          <p:grpSpPr bwMode="auto">
            <a:xfrm>
              <a:off x="5158" y="576"/>
              <a:ext cx="124" cy="189"/>
              <a:chOff x="5158" y="576"/>
              <a:chExt cx="124" cy="189"/>
            </a:xfrm>
          </p:grpSpPr>
          <p:sp>
            <p:nvSpPr>
              <p:cNvPr id="57" name="Rectangle 8"/>
              <p:cNvSpPr>
                <a:spLocks noChangeArrowheads="1"/>
              </p:cNvSpPr>
              <p:nvPr/>
            </p:nvSpPr>
            <p:spPr bwMode="auto">
              <a:xfrm>
                <a:off x="5252" y="576"/>
                <a:ext cx="30" cy="189"/>
              </a:xfrm>
              <a:prstGeom prst="rect">
                <a:avLst/>
              </a:prstGeom>
              <a:gradFill rotWithShape="0">
                <a:gsLst>
                  <a:gs pos="0">
                    <a:srgbClr val="3EC057">
                      <a:gamma/>
                      <a:shade val="40000"/>
                      <a:invGamma/>
                    </a:srgbClr>
                  </a:gs>
                  <a:gs pos="100000">
                    <a:srgbClr val="3EC057"/>
                  </a:gs>
                </a:gsLst>
                <a:lin ang="0" scaled="1"/>
              </a:gra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sp>
            <p:nvSpPr>
              <p:cNvPr id="58" name="Rectangle 9"/>
              <p:cNvSpPr>
                <a:spLocks noChangeArrowheads="1"/>
              </p:cNvSpPr>
              <p:nvPr/>
            </p:nvSpPr>
            <p:spPr bwMode="auto">
              <a:xfrm>
                <a:off x="5158" y="576"/>
                <a:ext cx="60" cy="189"/>
              </a:xfrm>
              <a:prstGeom prst="rect">
                <a:avLst/>
              </a:prstGeom>
              <a:gradFill rotWithShape="0">
                <a:gsLst>
                  <a:gs pos="0">
                    <a:srgbClr val="3EC057">
                      <a:gamma/>
                      <a:shade val="40000"/>
                      <a:invGamma/>
                    </a:srgbClr>
                  </a:gs>
                  <a:gs pos="100000">
                    <a:srgbClr val="3EC057"/>
                  </a:gs>
                </a:gsLst>
                <a:lin ang="0" scaled="1"/>
              </a:gra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grpSp>
        <p:grpSp>
          <p:nvGrpSpPr>
            <p:cNvPr id="43" name="Group 10"/>
            <p:cNvGrpSpPr>
              <a:grpSpLocks/>
            </p:cNvGrpSpPr>
            <p:nvPr/>
          </p:nvGrpSpPr>
          <p:grpSpPr bwMode="auto">
            <a:xfrm>
              <a:off x="4848" y="576"/>
              <a:ext cx="263" cy="189"/>
              <a:chOff x="4848" y="576"/>
              <a:chExt cx="263" cy="189"/>
            </a:xfrm>
          </p:grpSpPr>
          <p:sp>
            <p:nvSpPr>
              <p:cNvPr id="55" name="Rectangle 11"/>
              <p:cNvSpPr>
                <a:spLocks noChangeArrowheads="1"/>
              </p:cNvSpPr>
              <p:nvPr/>
            </p:nvSpPr>
            <p:spPr bwMode="auto">
              <a:xfrm>
                <a:off x="5018" y="576"/>
                <a:ext cx="93" cy="189"/>
              </a:xfrm>
              <a:prstGeom prst="rect">
                <a:avLst/>
              </a:prstGeom>
              <a:gradFill rotWithShape="0">
                <a:gsLst>
                  <a:gs pos="0">
                    <a:srgbClr val="3EC057">
                      <a:gamma/>
                      <a:shade val="40000"/>
                      <a:invGamma/>
                    </a:srgbClr>
                  </a:gs>
                  <a:gs pos="100000">
                    <a:srgbClr val="3EC057"/>
                  </a:gs>
                </a:gsLst>
                <a:lin ang="0" scaled="1"/>
              </a:gra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sp>
            <p:nvSpPr>
              <p:cNvPr id="56" name="Rectangle 12"/>
              <p:cNvSpPr>
                <a:spLocks noChangeArrowheads="1"/>
              </p:cNvSpPr>
              <p:nvPr/>
            </p:nvSpPr>
            <p:spPr bwMode="auto">
              <a:xfrm>
                <a:off x="4848" y="576"/>
                <a:ext cx="126" cy="189"/>
              </a:xfrm>
              <a:prstGeom prst="rect">
                <a:avLst/>
              </a:prstGeom>
              <a:gradFill rotWithShape="0">
                <a:gsLst>
                  <a:gs pos="0">
                    <a:srgbClr val="3EC057">
                      <a:gamma/>
                      <a:shade val="40000"/>
                      <a:invGamma/>
                    </a:srgbClr>
                  </a:gs>
                  <a:gs pos="100000">
                    <a:srgbClr val="3EC057"/>
                  </a:gs>
                </a:gsLst>
                <a:lin ang="0" scaled="1"/>
              </a:gra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grpSp>
        <p:grpSp>
          <p:nvGrpSpPr>
            <p:cNvPr id="44" name="Group 13"/>
            <p:cNvGrpSpPr>
              <a:grpSpLocks/>
            </p:cNvGrpSpPr>
            <p:nvPr/>
          </p:nvGrpSpPr>
          <p:grpSpPr bwMode="auto">
            <a:xfrm>
              <a:off x="4418" y="576"/>
              <a:ext cx="386" cy="189"/>
              <a:chOff x="4418" y="576"/>
              <a:chExt cx="386" cy="189"/>
            </a:xfrm>
          </p:grpSpPr>
          <p:sp>
            <p:nvSpPr>
              <p:cNvPr id="53" name="Rectangle 14"/>
              <p:cNvSpPr>
                <a:spLocks noChangeArrowheads="1"/>
              </p:cNvSpPr>
              <p:nvPr/>
            </p:nvSpPr>
            <p:spPr bwMode="auto">
              <a:xfrm>
                <a:off x="4650" y="576"/>
                <a:ext cx="154" cy="189"/>
              </a:xfrm>
              <a:prstGeom prst="rect">
                <a:avLst/>
              </a:prstGeom>
              <a:gradFill rotWithShape="0">
                <a:gsLst>
                  <a:gs pos="0">
                    <a:srgbClr val="3EC057">
                      <a:gamma/>
                      <a:shade val="40000"/>
                      <a:invGamma/>
                    </a:srgbClr>
                  </a:gs>
                  <a:gs pos="100000">
                    <a:srgbClr val="3EC057"/>
                  </a:gs>
                </a:gsLst>
                <a:lin ang="0" scaled="1"/>
              </a:gra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sp>
            <p:nvSpPr>
              <p:cNvPr id="54" name="Rectangle 15"/>
              <p:cNvSpPr>
                <a:spLocks noChangeArrowheads="1"/>
              </p:cNvSpPr>
              <p:nvPr/>
            </p:nvSpPr>
            <p:spPr bwMode="auto">
              <a:xfrm>
                <a:off x="4418" y="576"/>
                <a:ext cx="187" cy="189"/>
              </a:xfrm>
              <a:prstGeom prst="rect">
                <a:avLst/>
              </a:prstGeom>
              <a:gradFill rotWithShape="0">
                <a:gsLst>
                  <a:gs pos="0">
                    <a:srgbClr val="3EC057">
                      <a:gamma/>
                      <a:shade val="40000"/>
                      <a:invGamma/>
                    </a:srgbClr>
                  </a:gs>
                  <a:gs pos="100000">
                    <a:srgbClr val="3EC057"/>
                  </a:gs>
                </a:gsLst>
                <a:lin ang="0" scaled="1"/>
              </a:gra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grpSp>
        <p:grpSp>
          <p:nvGrpSpPr>
            <p:cNvPr id="45" name="Group 16"/>
            <p:cNvGrpSpPr>
              <a:grpSpLocks/>
            </p:cNvGrpSpPr>
            <p:nvPr/>
          </p:nvGrpSpPr>
          <p:grpSpPr bwMode="auto">
            <a:xfrm>
              <a:off x="3183" y="576"/>
              <a:ext cx="1190" cy="189"/>
              <a:chOff x="3183" y="576"/>
              <a:chExt cx="1190" cy="189"/>
            </a:xfrm>
          </p:grpSpPr>
          <p:sp>
            <p:nvSpPr>
              <p:cNvPr id="49" name="Rectangle 17"/>
              <p:cNvSpPr>
                <a:spLocks noChangeArrowheads="1"/>
              </p:cNvSpPr>
              <p:nvPr/>
            </p:nvSpPr>
            <p:spPr bwMode="auto">
              <a:xfrm>
                <a:off x="3558" y="576"/>
                <a:ext cx="250" cy="189"/>
              </a:xfrm>
              <a:prstGeom prst="rect">
                <a:avLst/>
              </a:prstGeom>
              <a:gradFill rotWithShape="0">
                <a:gsLst>
                  <a:gs pos="0">
                    <a:srgbClr val="3EC057">
                      <a:gamma/>
                      <a:shade val="40000"/>
                      <a:invGamma/>
                    </a:srgbClr>
                  </a:gs>
                  <a:gs pos="100000">
                    <a:srgbClr val="3EC057"/>
                  </a:gs>
                </a:gsLst>
                <a:lin ang="0" scaled="1"/>
              </a:gra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sp>
            <p:nvSpPr>
              <p:cNvPr id="50" name="Rectangle 18"/>
              <p:cNvSpPr>
                <a:spLocks noChangeArrowheads="1"/>
              </p:cNvSpPr>
              <p:nvPr/>
            </p:nvSpPr>
            <p:spPr bwMode="auto">
              <a:xfrm>
                <a:off x="4155" y="576"/>
                <a:ext cx="218" cy="189"/>
              </a:xfrm>
              <a:prstGeom prst="rect">
                <a:avLst/>
              </a:prstGeom>
              <a:gradFill rotWithShape="0">
                <a:gsLst>
                  <a:gs pos="0">
                    <a:srgbClr val="3EC057">
                      <a:gamma/>
                      <a:shade val="40000"/>
                      <a:invGamma/>
                    </a:srgbClr>
                  </a:gs>
                  <a:gs pos="100000">
                    <a:srgbClr val="3EC057"/>
                  </a:gs>
                </a:gsLst>
                <a:lin ang="0" scaled="1"/>
              </a:gra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sp>
            <p:nvSpPr>
              <p:cNvPr id="51" name="Rectangle 19"/>
              <p:cNvSpPr>
                <a:spLocks noChangeArrowheads="1"/>
              </p:cNvSpPr>
              <p:nvPr/>
            </p:nvSpPr>
            <p:spPr bwMode="auto">
              <a:xfrm>
                <a:off x="3864" y="576"/>
                <a:ext cx="250" cy="189"/>
              </a:xfrm>
              <a:prstGeom prst="rect">
                <a:avLst/>
              </a:prstGeom>
              <a:gradFill rotWithShape="0">
                <a:gsLst>
                  <a:gs pos="0">
                    <a:srgbClr val="3EC057">
                      <a:gamma/>
                      <a:shade val="40000"/>
                      <a:invGamma/>
                    </a:srgbClr>
                  </a:gs>
                  <a:gs pos="100000">
                    <a:srgbClr val="3EC057"/>
                  </a:gs>
                </a:gsLst>
                <a:lin ang="0" scaled="1"/>
              </a:gra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sp>
            <p:nvSpPr>
              <p:cNvPr id="52" name="Rectangle 20"/>
              <p:cNvSpPr>
                <a:spLocks noChangeArrowheads="1"/>
              </p:cNvSpPr>
              <p:nvPr/>
            </p:nvSpPr>
            <p:spPr bwMode="auto">
              <a:xfrm>
                <a:off x="3183" y="576"/>
                <a:ext cx="314" cy="189"/>
              </a:xfrm>
              <a:prstGeom prst="rect">
                <a:avLst/>
              </a:prstGeom>
              <a:gradFill rotWithShape="0">
                <a:gsLst>
                  <a:gs pos="0">
                    <a:srgbClr val="3EC057">
                      <a:gamma/>
                      <a:shade val="40000"/>
                      <a:invGamma/>
                    </a:srgbClr>
                  </a:gs>
                  <a:gs pos="100000">
                    <a:srgbClr val="3EC057"/>
                  </a:gs>
                </a:gsLst>
                <a:lin ang="0" scaled="1"/>
              </a:gra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grpSp>
        <p:grpSp>
          <p:nvGrpSpPr>
            <p:cNvPr id="46" name="Group 21"/>
            <p:cNvGrpSpPr>
              <a:grpSpLocks/>
            </p:cNvGrpSpPr>
            <p:nvPr/>
          </p:nvGrpSpPr>
          <p:grpSpPr bwMode="auto">
            <a:xfrm>
              <a:off x="0" y="576"/>
              <a:ext cx="3143" cy="189"/>
              <a:chOff x="0" y="576"/>
              <a:chExt cx="3143" cy="189"/>
            </a:xfrm>
          </p:grpSpPr>
          <p:sp>
            <p:nvSpPr>
              <p:cNvPr id="47" name="Rectangle 22"/>
              <p:cNvSpPr>
                <a:spLocks noChangeArrowheads="1"/>
              </p:cNvSpPr>
              <p:nvPr/>
            </p:nvSpPr>
            <p:spPr bwMode="auto">
              <a:xfrm>
                <a:off x="2798" y="576"/>
                <a:ext cx="345" cy="189"/>
              </a:xfrm>
              <a:prstGeom prst="rect">
                <a:avLst/>
              </a:prstGeom>
              <a:gradFill rotWithShape="0">
                <a:gsLst>
                  <a:gs pos="0">
                    <a:srgbClr val="3EC057">
                      <a:gamma/>
                      <a:shade val="40000"/>
                      <a:invGamma/>
                    </a:srgbClr>
                  </a:gs>
                  <a:gs pos="100000">
                    <a:srgbClr val="3EC057"/>
                  </a:gs>
                </a:gsLst>
                <a:lin ang="0" scaled="1"/>
              </a:gra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sp>
            <p:nvSpPr>
              <p:cNvPr id="48" name="Rectangle 23"/>
              <p:cNvSpPr>
                <a:spLocks noChangeArrowheads="1"/>
              </p:cNvSpPr>
              <p:nvPr/>
            </p:nvSpPr>
            <p:spPr bwMode="auto">
              <a:xfrm>
                <a:off x="0" y="576"/>
                <a:ext cx="2756" cy="189"/>
              </a:xfrm>
              <a:prstGeom prst="rect">
                <a:avLst/>
              </a:prstGeom>
              <a:gradFill rotWithShape="0">
                <a:gsLst>
                  <a:gs pos="0">
                    <a:srgbClr val="3EC057">
                      <a:gamma/>
                      <a:shade val="40000"/>
                      <a:invGamma/>
                    </a:srgbClr>
                  </a:gs>
                  <a:gs pos="100000">
                    <a:srgbClr val="3EC057"/>
                  </a:gs>
                </a:gsLst>
                <a:lin ang="0" scaled="1"/>
              </a:gradFill>
              <a:ln w="9525">
                <a:noFill/>
                <a:miter lim="800000"/>
                <a:headEnd/>
                <a:tailEnd/>
              </a:ln>
              <a:effectLst/>
            </p:spPr>
            <p:txBody>
              <a:bodyPr wrap="none" anchor="ctr"/>
              <a:lstStyle/>
              <a:p>
                <a:pPr>
                  <a:defRPr/>
                </a:pPr>
                <a:endParaRPr lang="en-US" sz="1350" dirty="0">
                  <a:effectLst>
                    <a:outerShdw blurRad="38100" dist="38100" dir="2700000" algn="tl">
                      <a:srgbClr val="000000">
                        <a:alpha val="43137"/>
                      </a:srgbClr>
                    </a:outerShdw>
                  </a:effectLst>
                </a:endParaRPr>
              </a:p>
            </p:txBody>
          </p:sp>
        </p:grpSp>
      </p:grpSp>
      <p:sp>
        <p:nvSpPr>
          <p:cNvPr id="60" name="Rectangle 59"/>
          <p:cNvSpPr/>
          <p:nvPr userDrawn="1"/>
        </p:nvSpPr>
        <p:spPr>
          <a:xfrm>
            <a:off x="-1" y="6594854"/>
            <a:ext cx="1271239" cy="230832"/>
          </a:xfrm>
          <a:prstGeom prst="rect">
            <a:avLst/>
          </a:prstGeom>
        </p:spPr>
        <p:txBody>
          <a:bodyPr wrap="square">
            <a:spAutoFit/>
          </a:bodyPr>
          <a:lstStyle/>
          <a:p>
            <a:pPr algn="ctr"/>
            <a:r>
              <a:rPr lang="en-US" sz="900" b="1" dirty="0">
                <a:solidFill>
                  <a:srgbClr val="333333"/>
                </a:solidFill>
                <a:latin typeface="Times New Roman" panose="02020603050405020304" pitchFamily="18" charset="0"/>
                <a:cs typeface="Times New Roman" panose="02020603050405020304" pitchFamily="18" charset="0"/>
              </a:rPr>
              <a:t>DATE</a:t>
            </a:r>
            <a:r>
              <a:rPr lang="en-US" sz="900" dirty="0">
                <a:solidFill>
                  <a:srgbClr val="333333"/>
                </a:solidFill>
                <a:latin typeface="Times New Roman" panose="02020603050405020304" pitchFamily="18" charset="0"/>
                <a:cs typeface="Times New Roman" panose="02020603050405020304" pitchFamily="18" charset="0"/>
              </a:rPr>
              <a:t>: 15MAR24</a:t>
            </a:r>
            <a:endParaRPr lang="en-US" sz="900" b="0" i="1" dirty="0">
              <a:solidFill>
                <a:srgbClr val="333333"/>
              </a:solidFill>
              <a:effectLst/>
              <a:latin typeface="Times New Roman" panose="02020603050405020304" pitchFamily="18" charset="0"/>
              <a:cs typeface="Times New Roman" panose="02020603050405020304" pitchFamily="18" charset="0"/>
            </a:endParaRPr>
          </a:p>
        </p:txBody>
      </p:sp>
      <p:sp>
        <p:nvSpPr>
          <p:cNvPr id="65" name="Slide Number Placeholder 64"/>
          <p:cNvSpPr>
            <a:spLocks noGrp="1"/>
          </p:cNvSpPr>
          <p:nvPr>
            <p:ph type="sldNum" sz="quarter" idx="12"/>
          </p:nvPr>
        </p:nvSpPr>
        <p:spPr>
          <a:xfrm>
            <a:off x="8610802" y="6530627"/>
            <a:ext cx="507641" cy="365125"/>
          </a:xfrm>
        </p:spPr>
        <p:txBody>
          <a:bodyPr/>
          <a:lstStyle>
            <a:lvl1pPr>
              <a:defRPr>
                <a:solidFill>
                  <a:schemeClr val="tx1"/>
                </a:solidFill>
                <a:latin typeface="Times New Roman" panose="02020603050405020304" pitchFamily="18" charset="0"/>
                <a:cs typeface="Times New Roman" panose="02020603050405020304" pitchFamily="18" charset="0"/>
              </a:defRPr>
            </a:lvl1pPr>
          </a:lstStyle>
          <a:p>
            <a:fld id="{746E844B-9983-4E9B-9CE1-4051B70BE9F4}" type="slidenum">
              <a:rPr lang="en-US" smtClean="0"/>
              <a:pPr/>
              <a:t>‹#›</a:t>
            </a:fld>
            <a:endParaRPr lang="en-US" dirty="0"/>
          </a:p>
        </p:txBody>
      </p:sp>
    </p:spTree>
    <p:extLst>
      <p:ext uri="{BB962C8B-B14F-4D97-AF65-F5344CB8AC3E}">
        <p14:creationId xmlns:p14="http://schemas.microsoft.com/office/powerpoint/2010/main" val="212794149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46E844B-9983-4E9B-9CE1-4051B70BE9F4}" type="slidenum">
              <a:rPr lang="en-US" smtClean="0"/>
              <a:t>‹#›</a:t>
            </a:fld>
            <a:endParaRPr lang="en-US" dirty="0"/>
          </a:p>
        </p:txBody>
      </p:sp>
    </p:spTree>
    <p:extLst>
      <p:ext uri="{BB962C8B-B14F-4D97-AF65-F5344CB8AC3E}">
        <p14:creationId xmlns:p14="http://schemas.microsoft.com/office/powerpoint/2010/main" val="9982841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lvl1pPr>
              <a:defRPr>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825625"/>
            <a:ext cx="3886200" cy="4351338"/>
          </a:xfrm>
        </p:spPr>
        <p:txBody>
          <a:bodyPr/>
          <a:lstStyle>
            <a:lvl1pPr>
              <a:defRPr>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46E844B-9983-4E9B-9CE1-4051B70BE9F4}" type="slidenum">
              <a:rPr lang="en-US" smtClean="0"/>
              <a:t>‹#›</a:t>
            </a:fld>
            <a:endParaRPr lang="en-US" dirty="0"/>
          </a:p>
        </p:txBody>
      </p:sp>
    </p:spTree>
    <p:extLst>
      <p:ext uri="{BB962C8B-B14F-4D97-AF65-F5344CB8AC3E}">
        <p14:creationId xmlns:p14="http://schemas.microsoft.com/office/powerpoint/2010/main" val="133855107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46E844B-9983-4E9B-9CE1-4051B70BE9F4}" type="slidenum">
              <a:rPr lang="en-US" smtClean="0"/>
              <a:t>‹#›</a:t>
            </a:fld>
            <a:endParaRPr lang="en-US" dirty="0"/>
          </a:p>
        </p:txBody>
      </p:sp>
    </p:spTree>
    <p:extLst>
      <p:ext uri="{BB962C8B-B14F-4D97-AF65-F5344CB8AC3E}">
        <p14:creationId xmlns:p14="http://schemas.microsoft.com/office/powerpoint/2010/main" val="44657117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46E844B-9983-4E9B-9CE1-4051B70BE9F4}" type="slidenum">
              <a:rPr lang="en-US" smtClean="0"/>
              <a:t>‹#›</a:t>
            </a:fld>
            <a:endParaRPr lang="en-US" dirty="0"/>
          </a:p>
        </p:txBody>
      </p:sp>
    </p:spTree>
    <p:extLst>
      <p:ext uri="{BB962C8B-B14F-4D97-AF65-F5344CB8AC3E}">
        <p14:creationId xmlns:p14="http://schemas.microsoft.com/office/powerpoint/2010/main" val="334674678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46E844B-9983-4E9B-9CE1-4051B70BE9F4}" type="slidenum">
              <a:rPr lang="en-US" smtClean="0"/>
              <a:t>‹#›</a:t>
            </a:fld>
            <a:endParaRPr lang="en-US" dirty="0"/>
          </a:p>
        </p:txBody>
      </p:sp>
    </p:spTree>
    <p:extLst>
      <p:ext uri="{BB962C8B-B14F-4D97-AF65-F5344CB8AC3E}">
        <p14:creationId xmlns:p14="http://schemas.microsoft.com/office/powerpoint/2010/main" val="217628361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46E844B-9983-4E9B-9CE1-4051B70BE9F4}" type="slidenum">
              <a:rPr lang="en-US" smtClean="0"/>
              <a:t>‹#›</a:t>
            </a:fld>
            <a:endParaRPr lang="en-US" dirty="0"/>
          </a:p>
        </p:txBody>
      </p:sp>
    </p:spTree>
    <p:extLst>
      <p:ext uri="{BB962C8B-B14F-4D97-AF65-F5344CB8AC3E}">
        <p14:creationId xmlns:p14="http://schemas.microsoft.com/office/powerpoint/2010/main" val="167707725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46E844B-9983-4E9B-9CE1-4051B70BE9F4}" type="slidenum">
              <a:rPr lang="en-US" smtClean="0"/>
              <a:t>‹#›</a:t>
            </a:fld>
            <a:endParaRPr lang="en-US" dirty="0"/>
          </a:p>
        </p:txBody>
      </p:sp>
    </p:spTree>
    <p:extLst>
      <p:ext uri="{BB962C8B-B14F-4D97-AF65-F5344CB8AC3E}">
        <p14:creationId xmlns:p14="http://schemas.microsoft.com/office/powerpoint/2010/main" val="285199409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46E844B-9983-4E9B-9CE1-4051B70BE9F4}" type="slidenum">
              <a:rPr lang="en-US" smtClean="0"/>
              <a:t>‹#›</a:t>
            </a:fld>
            <a:endParaRPr lang="en-US" dirty="0"/>
          </a:p>
        </p:txBody>
      </p:sp>
    </p:spTree>
    <p:extLst>
      <p:ext uri="{BB962C8B-B14F-4D97-AF65-F5344CB8AC3E}">
        <p14:creationId xmlns:p14="http://schemas.microsoft.com/office/powerpoint/2010/main" val="129856551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46E844B-9983-4E9B-9CE1-4051B70BE9F4}" type="slidenum">
              <a:rPr lang="en-US" smtClean="0"/>
              <a:t>‹#›</a:t>
            </a:fld>
            <a:endParaRPr lang="en-US" dirty="0"/>
          </a:p>
        </p:txBody>
      </p:sp>
    </p:spTree>
    <p:extLst>
      <p:ext uri="{BB962C8B-B14F-4D97-AF65-F5344CB8AC3E}">
        <p14:creationId xmlns:p14="http://schemas.microsoft.com/office/powerpoint/2010/main" val="234314547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99330" name="Rectangle 1026"/>
          <p:cNvSpPr>
            <a:spLocks noGrp="1" noChangeArrowheads="1"/>
          </p:cNvSpPr>
          <p:nvPr>
            <p:ph type="ctrTitle"/>
          </p:nvPr>
        </p:nvSpPr>
        <p:spPr>
          <a:xfrm>
            <a:off x="2733774" y="2234153"/>
            <a:ext cx="6181626" cy="1866508"/>
          </a:xfrm>
          <a:prstGeom prst="rect">
            <a:avLst/>
          </a:prstGeom>
        </p:spPr>
        <p:txBody>
          <a:bodyPr/>
          <a:lstStyle>
            <a:lvl1pPr>
              <a:defRPr/>
            </a:lvl1pPr>
          </a:lstStyle>
          <a:p>
            <a:r>
              <a:rPr lang="en-US"/>
              <a:t>Click to edit Master title style</a:t>
            </a:r>
          </a:p>
        </p:txBody>
      </p:sp>
      <p:pic>
        <p:nvPicPr>
          <p:cNvPr id="9" name="Picture 1030" descr="O:\Graphics\BRIEFS\CSSARS\pics&amp;logos\redbar.JPG"/>
          <p:cNvPicPr>
            <a:picLocks noChangeAspect="1" noChangeArrowheads="1"/>
          </p:cNvPicPr>
          <p:nvPr userDrawn="1"/>
        </p:nvPicPr>
        <p:blipFill>
          <a:blip r:embed="rId2" r:link="rId3" cstate="email">
            <a:extLst>
              <a:ext uri="{28A0092B-C50C-407E-A947-70E740481C1C}">
                <a14:useLocalDpi xmlns:a14="http://schemas.microsoft.com/office/drawing/2010/main"/>
              </a:ext>
            </a:extLst>
          </a:blip>
          <a:srcRect/>
          <a:stretch>
            <a:fillRect/>
          </a:stretch>
        </p:blipFill>
        <p:spPr bwMode="auto">
          <a:xfrm>
            <a:off x="0" y="0"/>
            <a:ext cx="2692400" cy="6019800"/>
          </a:xfrm>
          <a:prstGeom prst="rect">
            <a:avLst/>
          </a:prstGeom>
          <a:noFill/>
        </p:spPr>
      </p:pic>
      <p:pic>
        <p:nvPicPr>
          <p:cNvPr id="10" name="Picture 1030" descr="O:\Graphics\BRIEFS\CSSARS\pics&amp;logos\redbar.JPG"/>
          <p:cNvPicPr>
            <a:picLocks noChangeAspect="1" noChangeArrowheads="1"/>
          </p:cNvPicPr>
          <p:nvPr userDrawn="1"/>
        </p:nvPicPr>
        <p:blipFill>
          <a:blip r:embed="rId4" r:link="rId3" cstate="email">
            <a:extLst>
              <a:ext uri="{28A0092B-C50C-407E-A947-70E740481C1C}">
                <a14:useLocalDpi xmlns:a14="http://schemas.microsoft.com/office/drawing/2010/main"/>
              </a:ext>
            </a:extLst>
          </a:blip>
          <a:srcRect/>
          <a:stretch>
            <a:fillRect/>
          </a:stretch>
        </p:blipFill>
        <p:spPr bwMode="auto">
          <a:xfrm>
            <a:off x="457200" y="5943600"/>
            <a:ext cx="2235200" cy="914400"/>
          </a:xfrm>
          <a:prstGeom prst="rect">
            <a:avLst/>
          </a:prstGeom>
          <a:noFill/>
        </p:spPr>
      </p:pic>
    </p:spTree>
    <p:extLst>
      <p:ext uri="{BB962C8B-B14F-4D97-AF65-F5344CB8AC3E}">
        <p14:creationId xmlns:p14="http://schemas.microsoft.com/office/powerpoint/2010/main" val="425498743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p:cNvCxnSpPr/>
          <p:nvPr userDrawn="1"/>
        </p:nvCxnSpPr>
        <p:spPr>
          <a:xfrm>
            <a:off x="609600" y="6172200"/>
            <a:ext cx="8001000" cy="0"/>
          </a:xfrm>
          <a:prstGeom prst="line">
            <a:avLst/>
          </a:prstGeom>
          <a:ln>
            <a:solidFill>
              <a:srgbClr val="0C2340"/>
            </a:solidFill>
          </a:ln>
        </p:spPr>
        <p:style>
          <a:lnRef idx="1">
            <a:schemeClr val="accent1"/>
          </a:lnRef>
          <a:fillRef idx="0">
            <a:schemeClr val="accent1"/>
          </a:fillRef>
          <a:effectRef idx="0">
            <a:schemeClr val="accent1"/>
          </a:effectRef>
          <a:fontRef idx="minor">
            <a:schemeClr val="tx1"/>
          </a:fontRef>
        </p:style>
      </p:cxnSp>
      <p:grpSp>
        <p:nvGrpSpPr>
          <p:cNvPr id="11" name="Group 10"/>
          <p:cNvGrpSpPr/>
          <p:nvPr userDrawn="1"/>
        </p:nvGrpSpPr>
        <p:grpSpPr>
          <a:xfrm>
            <a:off x="3124200" y="6400800"/>
            <a:ext cx="2676300" cy="304800"/>
            <a:chOff x="2286000" y="6400800"/>
            <a:chExt cx="2676300" cy="304800"/>
          </a:xfrm>
        </p:grpSpPr>
        <p:grpSp>
          <p:nvGrpSpPr>
            <p:cNvPr id="12" name="Group 11"/>
            <p:cNvGrpSpPr/>
            <p:nvPr userDrawn="1"/>
          </p:nvGrpSpPr>
          <p:grpSpPr>
            <a:xfrm>
              <a:off x="2286000" y="6400800"/>
              <a:ext cx="2342104" cy="304800"/>
              <a:chOff x="2286000" y="6400800"/>
              <a:chExt cx="2342104" cy="304800"/>
            </a:xfrm>
          </p:grpSpPr>
          <p:sp>
            <p:nvSpPr>
              <p:cNvPr id="15" name="Rounded Rectangle 14"/>
              <p:cNvSpPr/>
              <p:nvPr userDrawn="1"/>
            </p:nvSpPr>
            <p:spPr>
              <a:xfrm>
                <a:off x="2286000" y="6400800"/>
                <a:ext cx="2342104" cy="304800"/>
              </a:xfrm>
              <a:prstGeom prst="roundRect">
                <a:avLst/>
              </a:prstGeom>
              <a:solidFill>
                <a:srgbClr val="0C23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p:cNvSpPr/>
              <p:nvPr userDrawn="1"/>
            </p:nvSpPr>
            <p:spPr>
              <a:xfrm>
                <a:off x="2286000" y="6400800"/>
                <a:ext cx="304800" cy="304800"/>
              </a:xfrm>
              <a:prstGeom prst="roundRect">
                <a:avLst/>
              </a:prstGeom>
              <a:solidFill>
                <a:srgbClr val="A9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Freeform 118"/>
            <p:cNvSpPr>
              <a:spLocks noEditPoints="1"/>
            </p:cNvSpPr>
            <p:nvPr userDrawn="1"/>
          </p:nvSpPr>
          <p:spPr bwMode="auto">
            <a:xfrm>
              <a:off x="2368752" y="6468727"/>
              <a:ext cx="168693" cy="169924"/>
            </a:xfrm>
            <a:custGeom>
              <a:avLst/>
              <a:gdLst>
                <a:gd name="T0" fmla="*/ 52 w 208"/>
                <a:gd name="T1" fmla="*/ 194 h 209"/>
                <a:gd name="T2" fmla="*/ 14 w 208"/>
                <a:gd name="T3" fmla="*/ 157 h 209"/>
                <a:gd name="T4" fmla="*/ 0 w 208"/>
                <a:gd name="T5" fmla="*/ 105 h 209"/>
                <a:gd name="T6" fmla="*/ 14 w 208"/>
                <a:gd name="T7" fmla="*/ 52 h 209"/>
                <a:gd name="T8" fmla="*/ 52 w 208"/>
                <a:gd name="T9" fmla="*/ 15 h 209"/>
                <a:gd name="T10" fmla="*/ 104 w 208"/>
                <a:gd name="T11" fmla="*/ 0 h 209"/>
                <a:gd name="T12" fmla="*/ 157 w 208"/>
                <a:gd name="T13" fmla="*/ 15 h 209"/>
                <a:gd name="T14" fmla="*/ 194 w 208"/>
                <a:gd name="T15" fmla="*/ 52 h 209"/>
                <a:gd name="T16" fmla="*/ 208 w 208"/>
                <a:gd name="T17" fmla="*/ 105 h 209"/>
                <a:gd name="T18" fmla="*/ 194 w 208"/>
                <a:gd name="T19" fmla="*/ 157 h 209"/>
                <a:gd name="T20" fmla="*/ 157 w 208"/>
                <a:gd name="T21" fmla="*/ 194 h 209"/>
                <a:gd name="T22" fmla="*/ 104 w 208"/>
                <a:gd name="T23" fmla="*/ 209 h 209"/>
                <a:gd name="T24" fmla="*/ 47 w 208"/>
                <a:gd name="T25" fmla="*/ 100 h 209"/>
                <a:gd name="T26" fmla="*/ 53 w 208"/>
                <a:gd name="T27" fmla="*/ 59 h 209"/>
                <a:gd name="T28" fmla="*/ 13 w 208"/>
                <a:gd name="T29" fmla="*/ 78 h 209"/>
                <a:gd name="T30" fmla="*/ 47 w 208"/>
                <a:gd name="T31" fmla="*/ 100 h 209"/>
                <a:gd name="T32" fmla="*/ 49 w 208"/>
                <a:gd name="T33" fmla="*/ 130 h 209"/>
                <a:gd name="T34" fmla="*/ 10 w 208"/>
                <a:gd name="T35" fmla="*/ 109 h 209"/>
                <a:gd name="T36" fmla="*/ 21 w 208"/>
                <a:gd name="T37" fmla="*/ 150 h 209"/>
                <a:gd name="T38" fmla="*/ 56 w 208"/>
                <a:gd name="T39" fmla="*/ 50 h 209"/>
                <a:gd name="T40" fmla="*/ 72 w 208"/>
                <a:gd name="T41" fmla="*/ 15 h 209"/>
                <a:gd name="T42" fmla="*/ 27 w 208"/>
                <a:gd name="T43" fmla="*/ 50 h 209"/>
                <a:gd name="T44" fmla="*/ 63 w 208"/>
                <a:gd name="T45" fmla="*/ 177 h 209"/>
                <a:gd name="T46" fmla="*/ 27 w 208"/>
                <a:gd name="T47" fmla="*/ 159 h 209"/>
                <a:gd name="T48" fmla="*/ 72 w 208"/>
                <a:gd name="T49" fmla="*/ 194 h 209"/>
                <a:gd name="T50" fmla="*/ 62 w 208"/>
                <a:gd name="T51" fmla="*/ 59 h 209"/>
                <a:gd name="T52" fmla="*/ 99 w 208"/>
                <a:gd name="T53" fmla="*/ 100 h 209"/>
                <a:gd name="T54" fmla="*/ 62 w 208"/>
                <a:gd name="T55" fmla="*/ 59 h 209"/>
                <a:gd name="T56" fmla="*/ 99 w 208"/>
                <a:gd name="T57" fmla="*/ 150 h 209"/>
                <a:gd name="T58" fmla="*/ 56 w 208"/>
                <a:gd name="T59" fmla="*/ 109 h 209"/>
                <a:gd name="T60" fmla="*/ 93 w 208"/>
                <a:gd name="T61" fmla="*/ 11 h 209"/>
                <a:gd name="T62" fmla="*/ 75 w 208"/>
                <a:gd name="T63" fmla="*/ 30 h 209"/>
                <a:gd name="T64" fmla="*/ 99 w 208"/>
                <a:gd name="T65" fmla="*/ 50 h 209"/>
                <a:gd name="T66" fmla="*/ 93 w 208"/>
                <a:gd name="T67" fmla="*/ 11 h 209"/>
                <a:gd name="T68" fmla="*/ 66 w 208"/>
                <a:gd name="T69" fmla="*/ 159 h 209"/>
                <a:gd name="T70" fmla="*/ 86 w 208"/>
                <a:gd name="T71" fmla="*/ 197 h 209"/>
                <a:gd name="T72" fmla="*/ 99 w 208"/>
                <a:gd name="T73" fmla="*/ 199 h 209"/>
                <a:gd name="T74" fmla="*/ 109 w 208"/>
                <a:gd name="T75" fmla="*/ 50 h 209"/>
                <a:gd name="T76" fmla="*/ 131 w 208"/>
                <a:gd name="T77" fmla="*/ 29 h 209"/>
                <a:gd name="T78" fmla="*/ 109 w 208"/>
                <a:gd name="T79" fmla="*/ 10 h 209"/>
                <a:gd name="T80" fmla="*/ 150 w 208"/>
                <a:gd name="T81" fmla="*/ 100 h 209"/>
                <a:gd name="T82" fmla="*/ 109 w 208"/>
                <a:gd name="T83" fmla="*/ 59 h 209"/>
                <a:gd name="T84" fmla="*/ 150 w 208"/>
                <a:gd name="T85" fmla="*/ 100 h 209"/>
                <a:gd name="T86" fmla="*/ 109 w 208"/>
                <a:gd name="T87" fmla="*/ 150 h 209"/>
                <a:gd name="T88" fmla="*/ 150 w 208"/>
                <a:gd name="T89" fmla="*/ 109 h 209"/>
                <a:gd name="T90" fmla="*/ 131 w 208"/>
                <a:gd name="T91" fmla="*/ 180 h 209"/>
                <a:gd name="T92" fmla="*/ 109 w 208"/>
                <a:gd name="T93" fmla="*/ 159 h 209"/>
                <a:gd name="T94" fmla="*/ 119 w 208"/>
                <a:gd name="T95" fmla="*/ 198 h 209"/>
                <a:gd name="T96" fmla="*/ 143 w 208"/>
                <a:gd name="T97" fmla="*/ 31 h 209"/>
                <a:gd name="T98" fmla="*/ 181 w 208"/>
                <a:gd name="T99" fmla="*/ 50 h 209"/>
                <a:gd name="T100" fmla="*/ 133 w 208"/>
                <a:gd name="T101" fmla="*/ 14 h 209"/>
                <a:gd name="T102" fmla="*/ 150 w 208"/>
                <a:gd name="T103" fmla="*/ 159 h 209"/>
                <a:gd name="T104" fmla="*/ 160 w 208"/>
                <a:gd name="T105" fmla="*/ 181 h 209"/>
                <a:gd name="T106" fmla="*/ 150 w 208"/>
                <a:gd name="T107" fmla="*/ 159 h 209"/>
                <a:gd name="T108" fmla="*/ 159 w 208"/>
                <a:gd name="T109" fmla="*/ 100 h 209"/>
                <a:gd name="T110" fmla="*/ 195 w 208"/>
                <a:gd name="T111" fmla="*/ 78 h 209"/>
                <a:gd name="T112" fmla="*/ 153 w 208"/>
                <a:gd name="T113" fmla="*/ 59 h 209"/>
                <a:gd name="T114" fmla="*/ 153 w 208"/>
                <a:gd name="T115" fmla="*/ 150 h 209"/>
                <a:gd name="T116" fmla="*/ 195 w 208"/>
                <a:gd name="T117" fmla="*/ 131 h 209"/>
                <a:gd name="T118" fmla="*/ 159 w 208"/>
                <a:gd name="T119" fmla="*/ 109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8" h="209">
                  <a:moveTo>
                    <a:pt x="76" y="205"/>
                  </a:moveTo>
                  <a:cubicBezTo>
                    <a:pt x="68" y="202"/>
                    <a:pt x="59" y="199"/>
                    <a:pt x="52" y="194"/>
                  </a:cubicBezTo>
                  <a:cubicBezTo>
                    <a:pt x="44" y="190"/>
                    <a:pt x="37" y="184"/>
                    <a:pt x="30" y="178"/>
                  </a:cubicBezTo>
                  <a:cubicBezTo>
                    <a:pt x="24" y="172"/>
                    <a:pt x="19" y="165"/>
                    <a:pt x="14" y="157"/>
                  </a:cubicBezTo>
                  <a:cubicBezTo>
                    <a:pt x="10" y="149"/>
                    <a:pt x="6" y="141"/>
                    <a:pt x="4" y="132"/>
                  </a:cubicBezTo>
                  <a:cubicBezTo>
                    <a:pt x="1" y="123"/>
                    <a:pt x="0" y="114"/>
                    <a:pt x="0" y="105"/>
                  </a:cubicBezTo>
                  <a:cubicBezTo>
                    <a:pt x="0" y="95"/>
                    <a:pt x="1" y="86"/>
                    <a:pt x="4" y="77"/>
                  </a:cubicBezTo>
                  <a:cubicBezTo>
                    <a:pt x="6" y="68"/>
                    <a:pt x="10" y="60"/>
                    <a:pt x="14" y="52"/>
                  </a:cubicBezTo>
                  <a:cubicBezTo>
                    <a:pt x="19" y="44"/>
                    <a:pt x="24" y="37"/>
                    <a:pt x="30" y="31"/>
                  </a:cubicBezTo>
                  <a:cubicBezTo>
                    <a:pt x="37" y="25"/>
                    <a:pt x="44" y="19"/>
                    <a:pt x="52" y="15"/>
                  </a:cubicBezTo>
                  <a:cubicBezTo>
                    <a:pt x="59" y="10"/>
                    <a:pt x="68" y="7"/>
                    <a:pt x="76" y="4"/>
                  </a:cubicBezTo>
                  <a:cubicBezTo>
                    <a:pt x="85" y="2"/>
                    <a:pt x="94" y="0"/>
                    <a:pt x="104" y="0"/>
                  </a:cubicBezTo>
                  <a:cubicBezTo>
                    <a:pt x="114" y="0"/>
                    <a:pt x="123" y="2"/>
                    <a:pt x="132" y="4"/>
                  </a:cubicBezTo>
                  <a:cubicBezTo>
                    <a:pt x="141" y="7"/>
                    <a:pt x="149" y="10"/>
                    <a:pt x="157" y="15"/>
                  </a:cubicBezTo>
                  <a:cubicBezTo>
                    <a:pt x="164" y="19"/>
                    <a:pt x="171" y="25"/>
                    <a:pt x="178" y="31"/>
                  </a:cubicBezTo>
                  <a:cubicBezTo>
                    <a:pt x="184" y="37"/>
                    <a:pt x="189" y="44"/>
                    <a:pt x="194" y="52"/>
                  </a:cubicBezTo>
                  <a:cubicBezTo>
                    <a:pt x="198" y="60"/>
                    <a:pt x="202" y="68"/>
                    <a:pt x="204" y="77"/>
                  </a:cubicBezTo>
                  <a:cubicBezTo>
                    <a:pt x="207" y="86"/>
                    <a:pt x="208" y="95"/>
                    <a:pt x="208" y="105"/>
                  </a:cubicBezTo>
                  <a:cubicBezTo>
                    <a:pt x="208" y="114"/>
                    <a:pt x="207" y="123"/>
                    <a:pt x="204" y="132"/>
                  </a:cubicBezTo>
                  <a:cubicBezTo>
                    <a:pt x="202" y="141"/>
                    <a:pt x="198" y="149"/>
                    <a:pt x="194" y="157"/>
                  </a:cubicBezTo>
                  <a:cubicBezTo>
                    <a:pt x="189" y="165"/>
                    <a:pt x="184" y="172"/>
                    <a:pt x="178" y="178"/>
                  </a:cubicBezTo>
                  <a:cubicBezTo>
                    <a:pt x="171" y="184"/>
                    <a:pt x="164" y="190"/>
                    <a:pt x="157" y="194"/>
                  </a:cubicBezTo>
                  <a:cubicBezTo>
                    <a:pt x="149" y="199"/>
                    <a:pt x="141" y="202"/>
                    <a:pt x="132" y="205"/>
                  </a:cubicBezTo>
                  <a:cubicBezTo>
                    <a:pt x="123" y="207"/>
                    <a:pt x="114" y="209"/>
                    <a:pt x="104" y="209"/>
                  </a:cubicBezTo>
                  <a:cubicBezTo>
                    <a:pt x="94" y="209"/>
                    <a:pt x="85" y="207"/>
                    <a:pt x="76" y="205"/>
                  </a:cubicBezTo>
                  <a:close/>
                  <a:moveTo>
                    <a:pt x="47" y="100"/>
                  </a:moveTo>
                  <a:cubicBezTo>
                    <a:pt x="47" y="93"/>
                    <a:pt x="48" y="86"/>
                    <a:pt x="49" y="79"/>
                  </a:cubicBezTo>
                  <a:cubicBezTo>
                    <a:pt x="50" y="72"/>
                    <a:pt x="51" y="65"/>
                    <a:pt x="53" y="59"/>
                  </a:cubicBezTo>
                  <a:cubicBezTo>
                    <a:pt x="21" y="59"/>
                    <a:pt x="21" y="59"/>
                    <a:pt x="21" y="59"/>
                  </a:cubicBezTo>
                  <a:cubicBezTo>
                    <a:pt x="18" y="65"/>
                    <a:pt x="15" y="71"/>
                    <a:pt x="13" y="78"/>
                  </a:cubicBezTo>
                  <a:cubicBezTo>
                    <a:pt x="11" y="85"/>
                    <a:pt x="10" y="92"/>
                    <a:pt x="10" y="100"/>
                  </a:cubicBezTo>
                  <a:lnTo>
                    <a:pt x="47" y="100"/>
                  </a:lnTo>
                  <a:close/>
                  <a:moveTo>
                    <a:pt x="53" y="150"/>
                  </a:moveTo>
                  <a:cubicBezTo>
                    <a:pt x="51" y="144"/>
                    <a:pt x="50" y="137"/>
                    <a:pt x="49" y="130"/>
                  </a:cubicBezTo>
                  <a:cubicBezTo>
                    <a:pt x="48" y="123"/>
                    <a:pt x="47" y="116"/>
                    <a:pt x="47" y="109"/>
                  </a:cubicBezTo>
                  <a:cubicBezTo>
                    <a:pt x="10" y="109"/>
                    <a:pt x="10" y="109"/>
                    <a:pt x="10" y="109"/>
                  </a:cubicBezTo>
                  <a:cubicBezTo>
                    <a:pt x="10" y="117"/>
                    <a:pt x="11" y="124"/>
                    <a:pt x="13" y="131"/>
                  </a:cubicBezTo>
                  <a:cubicBezTo>
                    <a:pt x="15" y="138"/>
                    <a:pt x="18" y="144"/>
                    <a:pt x="21" y="150"/>
                  </a:cubicBezTo>
                  <a:lnTo>
                    <a:pt x="53" y="150"/>
                  </a:lnTo>
                  <a:close/>
                  <a:moveTo>
                    <a:pt x="56" y="50"/>
                  </a:moveTo>
                  <a:cubicBezTo>
                    <a:pt x="58" y="43"/>
                    <a:pt x="60" y="38"/>
                    <a:pt x="63" y="32"/>
                  </a:cubicBezTo>
                  <a:cubicBezTo>
                    <a:pt x="66" y="26"/>
                    <a:pt x="69" y="21"/>
                    <a:pt x="72" y="15"/>
                  </a:cubicBezTo>
                  <a:cubicBezTo>
                    <a:pt x="63" y="19"/>
                    <a:pt x="55" y="23"/>
                    <a:pt x="47" y="29"/>
                  </a:cubicBezTo>
                  <a:cubicBezTo>
                    <a:pt x="39" y="35"/>
                    <a:pt x="33" y="42"/>
                    <a:pt x="27" y="50"/>
                  </a:cubicBezTo>
                  <a:lnTo>
                    <a:pt x="56" y="50"/>
                  </a:lnTo>
                  <a:close/>
                  <a:moveTo>
                    <a:pt x="63" y="177"/>
                  </a:moveTo>
                  <a:cubicBezTo>
                    <a:pt x="60" y="171"/>
                    <a:pt x="58" y="165"/>
                    <a:pt x="56" y="159"/>
                  </a:cubicBezTo>
                  <a:cubicBezTo>
                    <a:pt x="27" y="159"/>
                    <a:pt x="27" y="159"/>
                    <a:pt x="27" y="159"/>
                  </a:cubicBezTo>
                  <a:cubicBezTo>
                    <a:pt x="33" y="167"/>
                    <a:pt x="39" y="174"/>
                    <a:pt x="47" y="180"/>
                  </a:cubicBezTo>
                  <a:cubicBezTo>
                    <a:pt x="55" y="186"/>
                    <a:pt x="63" y="190"/>
                    <a:pt x="72" y="194"/>
                  </a:cubicBezTo>
                  <a:cubicBezTo>
                    <a:pt x="69" y="188"/>
                    <a:pt x="66" y="183"/>
                    <a:pt x="63" y="177"/>
                  </a:cubicBezTo>
                  <a:close/>
                  <a:moveTo>
                    <a:pt x="62" y="59"/>
                  </a:moveTo>
                  <a:cubicBezTo>
                    <a:pt x="59" y="72"/>
                    <a:pt x="57" y="86"/>
                    <a:pt x="56" y="100"/>
                  </a:cubicBezTo>
                  <a:cubicBezTo>
                    <a:pt x="99" y="100"/>
                    <a:pt x="99" y="100"/>
                    <a:pt x="99" y="100"/>
                  </a:cubicBezTo>
                  <a:cubicBezTo>
                    <a:pt x="99" y="59"/>
                    <a:pt x="99" y="59"/>
                    <a:pt x="99" y="59"/>
                  </a:cubicBezTo>
                  <a:lnTo>
                    <a:pt x="62" y="59"/>
                  </a:lnTo>
                  <a:close/>
                  <a:moveTo>
                    <a:pt x="62" y="150"/>
                  </a:moveTo>
                  <a:cubicBezTo>
                    <a:pt x="99" y="150"/>
                    <a:pt x="99" y="150"/>
                    <a:pt x="99" y="150"/>
                  </a:cubicBezTo>
                  <a:cubicBezTo>
                    <a:pt x="99" y="109"/>
                    <a:pt x="99" y="109"/>
                    <a:pt x="99" y="109"/>
                  </a:cubicBezTo>
                  <a:cubicBezTo>
                    <a:pt x="56" y="109"/>
                    <a:pt x="56" y="109"/>
                    <a:pt x="56" y="109"/>
                  </a:cubicBezTo>
                  <a:cubicBezTo>
                    <a:pt x="57" y="123"/>
                    <a:pt x="59" y="137"/>
                    <a:pt x="62" y="150"/>
                  </a:cubicBezTo>
                  <a:close/>
                  <a:moveTo>
                    <a:pt x="93" y="11"/>
                  </a:moveTo>
                  <a:cubicBezTo>
                    <a:pt x="91" y="11"/>
                    <a:pt x="89" y="11"/>
                    <a:pt x="86" y="12"/>
                  </a:cubicBezTo>
                  <a:cubicBezTo>
                    <a:pt x="82" y="17"/>
                    <a:pt x="78" y="23"/>
                    <a:pt x="75" y="30"/>
                  </a:cubicBezTo>
                  <a:cubicBezTo>
                    <a:pt x="71" y="36"/>
                    <a:pt x="68" y="43"/>
                    <a:pt x="66" y="50"/>
                  </a:cubicBezTo>
                  <a:cubicBezTo>
                    <a:pt x="99" y="50"/>
                    <a:pt x="99" y="50"/>
                    <a:pt x="99" y="50"/>
                  </a:cubicBezTo>
                  <a:cubicBezTo>
                    <a:pt x="99" y="10"/>
                    <a:pt x="99" y="10"/>
                    <a:pt x="99" y="10"/>
                  </a:cubicBezTo>
                  <a:cubicBezTo>
                    <a:pt x="97" y="10"/>
                    <a:pt x="95" y="10"/>
                    <a:pt x="93" y="11"/>
                  </a:cubicBezTo>
                  <a:close/>
                  <a:moveTo>
                    <a:pt x="99" y="159"/>
                  </a:moveTo>
                  <a:cubicBezTo>
                    <a:pt x="66" y="159"/>
                    <a:pt x="66" y="159"/>
                    <a:pt x="66" y="159"/>
                  </a:cubicBezTo>
                  <a:cubicBezTo>
                    <a:pt x="68" y="166"/>
                    <a:pt x="71" y="173"/>
                    <a:pt x="75" y="179"/>
                  </a:cubicBezTo>
                  <a:cubicBezTo>
                    <a:pt x="78" y="186"/>
                    <a:pt x="82" y="192"/>
                    <a:pt x="86" y="197"/>
                  </a:cubicBezTo>
                  <a:cubicBezTo>
                    <a:pt x="89" y="198"/>
                    <a:pt x="91" y="198"/>
                    <a:pt x="93" y="198"/>
                  </a:cubicBezTo>
                  <a:cubicBezTo>
                    <a:pt x="95" y="199"/>
                    <a:pt x="97" y="199"/>
                    <a:pt x="99" y="199"/>
                  </a:cubicBezTo>
                  <a:lnTo>
                    <a:pt x="99" y="159"/>
                  </a:lnTo>
                  <a:close/>
                  <a:moveTo>
                    <a:pt x="109" y="50"/>
                  </a:moveTo>
                  <a:cubicBezTo>
                    <a:pt x="140" y="50"/>
                    <a:pt x="140" y="50"/>
                    <a:pt x="140" y="50"/>
                  </a:cubicBezTo>
                  <a:cubicBezTo>
                    <a:pt x="138" y="42"/>
                    <a:pt x="135" y="36"/>
                    <a:pt x="131" y="29"/>
                  </a:cubicBezTo>
                  <a:cubicBezTo>
                    <a:pt x="127" y="23"/>
                    <a:pt x="123" y="17"/>
                    <a:pt x="119" y="11"/>
                  </a:cubicBezTo>
                  <a:cubicBezTo>
                    <a:pt x="116" y="11"/>
                    <a:pt x="112" y="10"/>
                    <a:pt x="109" y="10"/>
                  </a:cubicBezTo>
                  <a:lnTo>
                    <a:pt x="109" y="50"/>
                  </a:lnTo>
                  <a:close/>
                  <a:moveTo>
                    <a:pt x="150" y="100"/>
                  </a:moveTo>
                  <a:cubicBezTo>
                    <a:pt x="149" y="86"/>
                    <a:pt x="147" y="72"/>
                    <a:pt x="143" y="59"/>
                  </a:cubicBezTo>
                  <a:cubicBezTo>
                    <a:pt x="109" y="59"/>
                    <a:pt x="109" y="59"/>
                    <a:pt x="109" y="59"/>
                  </a:cubicBezTo>
                  <a:cubicBezTo>
                    <a:pt x="109" y="100"/>
                    <a:pt x="109" y="100"/>
                    <a:pt x="109" y="100"/>
                  </a:cubicBezTo>
                  <a:lnTo>
                    <a:pt x="150" y="100"/>
                  </a:lnTo>
                  <a:close/>
                  <a:moveTo>
                    <a:pt x="109" y="109"/>
                  </a:moveTo>
                  <a:cubicBezTo>
                    <a:pt x="109" y="150"/>
                    <a:pt x="109" y="150"/>
                    <a:pt x="109" y="150"/>
                  </a:cubicBezTo>
                  <a:cubicBezTo>
                    <a:pt x="143" y="150"/>
                    <a:pt x="143" y="150"/>
                    <a:pt x="143" y="150"/>
                  </a:cubicBezTo>
                  <a:cubicBezTo>
                    <a:pt x="147" y="137"/>
                    <a:pt x="149" y="123"/>
                    <a:pt x="150" y="109"/>
                  </a:cubicBezTo>
                  <a:lnTo>
                    <a:pt x="109" y="109"/>
                  </a:lnTo>
                  <a:close/>
                  <a:moveTo>
                    <a:pt x="131" y="180"/>
                  </a:moveTo>
                  <a:cubicBezTo>
                    <a:pt x="135" y="173"/>
                    <a:pt x="138" y="167"/>
                    <a:pt x="140" y="159"/>
                  </a:cubicBezTo>
                  <a:cubicBezTo>
                    <a:pt x="109" y="159"/>
                    <a:pt x="109" y="159"/>
                    <a:pt x="109" y="159"/>
                  </a:cubicBezTo>
                  <a:cubicBezTo>
                    <a:pt x="109" y="199"/>
                    <a:pt x="109" y="199"/>
                    <a:pt x="109" y="199"/>
                  </a:cubicBezTo>
                  <a:cubicBezTo>
                    <a:pt x="112" y="199"/>
                    <a:pt x="116" y="198"/>
                    <a:pt x="119" y="198"/>
                  </a:cubicBezTo>
                  <a:cubicBezTo>
                    <a:pt x="123" y="192"/>
                    <a:pt x="128" y="186"/>
                    <a:pt x="131" y="180"/>
                  </a:cubicBezTo>
                  <a:close/>
                  <a:moveTo>
                    <a:pt x="143" y="31"/>
                  </a:moveTo>
                  <a:cubicBezTo>
                    <a:pt x="145" y="37"/>
                    <a:pt x="148" y="43"/>
                    <a:pt x="150" y="50"/>
                  </a:cubicBezTo>
                  <a:cubicBezTo>
                    <a:pt x="181" y="50"/>
                    <a:pt x="181" y="50"/>
                    <a:pt x="181" y="50"/>
                  </a:cubicBezTo>
                  <a:cubicBezTo>
                    <a:pt x="175" y="41"/>
                    <a:pt x="168" y="34"/>
                    <a:pt x="160" y="28"/>
                  </a:cubicBezTo>
                  <a:cubicBezTo>
                    <a:pt x="152" y="22"/>
                    <a:pt x="143" y="18"/>
                    <a:pt x="133" y="14"/>
                  </a:cubicBezTo>
                  <a:cubicBezTo>
                    <a:pt x="136" y="20"/>
                    <a:pt x="140" y="25"/>
                    <a:pt x="143" y="31"/>
                  </a:cubicBezTo>
                  <a:close/>
                  <a:moveTo>
                    <a:pt x="150" y="159"/>
                  </a:moveTo>
                  <a:cubicBezTo>
                    <a:pt x="146" y="172"/>
                    <a:pt x="140" y="184"/>
                    <a:pt x="133" y="195"/>
                  </a:cubicBezTo>
                  <a:cubicBezTo>
                    <a:pt x="143" y="191"/>
                    <a:pt x="152" y="187"/>
                    <a:pt x="160" y="181"/>
                  </a:cubicBezTo>
                  <a:cubicBezTo>
                    <a:pt x="168" y="175"/>
                    <a:pt x="175" y="168"/>
                    <a:pt x="181" y="159"/>
                  </a:cubicBezTo>
                  <a:lnTo>
                    <a:pt x="150" y="159"/>
                  </a:lnTo>
                  <a:close/>
                  <a:moveTo>
                    <a:pt x="153" y="59"/>
                  </a:moveTo>
                  <a:cubicBezTo>
                    <a:pt x="157" y="72"/>
                    <a:pt x="159" y="86"/>
                    <a:pt x="159" y="100"/>
                  </a:cubicBezTo>
                  <a:cubicBezTo>
                    <a:pt x="198" y="100"/>
                    <a:pt x="198" y="100"/>
                    <a:pt x="198" y="100"/>
                  </a:cubicBezTo>
                  <a:cubicBezTo>
                    <a:pt x="198" y="92"/>
                    <a:pt x="197" y="85"/>
                    <a:pt x="195" y="78"/>
                  </a:cubicBezTo>
                  <a:cubicBezTo>
                    <a:pt x="193" y="71"/>
                    <a:pt x="190" y="65"/>
                    <a:pt x="187" y="59"/>
                  </a:cubicBezTo>
                  <a:lnTo>
                    <a:pt x="153" y="59"/>
                  </a:lnTo>
                  <a:close/>
                  <a:moveTo>
                    <a:pt x="159" y="109"/>
                  </a:moveTo>
                  <a:cubicBezTo>
                    <a:pt x="159" y="123"/>
                    <a:pt x="157" y="137"/>
                    <a:pt x="153" y="150"/>
                  </a:cubicBezTo>
                  <a:cubicBezTo>
                    <a:pt x="187" y="150"/>
                    <a:pt x="187" y="150"/>
                    <a:pt x="187" y="150"/>
                  </a:cubicBezTo>
                  <a:cubicBezTo>
                    <a:pt x="190" y="144"/>
                    <a:pt x="193" y="138"/>
                    <a:pt x="195" y="131"/>
                  </a:cubicBezTo>
                  <a:cubicBezTo>
                    <a:pt x="197" y="124"/>
                    <a:pt x="198" y="117"/>
                    <a:pt x="198" y="109"/>
                  </a:cubicBezTo>
                  <a:lnTo>
                    <a:pt x="159" y="10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C00000"/>
                </a:solidFill>
              </a:endParaRPr>
            </a:p>
          </p:txBody>
        </p:sp>
        <p:sp>
          <p:nvSpPr>
            <p:cNvPr id="14" name="TextBox 13"/>
            <p:cNvSpPr txBox="1"/>
            <p:nvPr userDrawn="1"/>
          </p:nvSpPr>
          <p:spPr>
            <a:xfrm>
              <a:off x="2620197" y="6422395"/>
              <a:ext cx="2342103" cy="261610"/>
            </a:xfrm>
            <a:prstGeom prst="rect">
              <a:avLst/>
            </a:prstGeom>
            <a:noFill/>
          </p:spPr>
          <p:txBody>
            <a:bodyPr wrap="square" rtlCol="0">
              <a:spAutoFit/>
            </a:bodyPr>
            <a:lstStyle/>
            <a:p>
              <a:r>
                <a:rPr lang="en-US" sz="1100" b="1" dirty="0">
                  <a:solidFill>
                    <a:schemeClr val="bg1"/>
                  </a:solidFill>
                </a:rPr>
                <a:t>https://www.usmc-mccs.org</a:t>
              </a:r>
            </a:p>
          </p:txBody>
        </p:sp>
      </p:grpSp>
      <p:sp>
        <p:nvSpPr>
          <p:cNvPr id="17" name="Rectangle 16"/>
          <p:cNvSpPr/>
          <p:nvPr userDrawn="1"/>
        </p:nvSpPr>
        <p:spPr>
          <a:xfrm>
            <a:off x="0" y="704850"/>
            <a:ext cx="9144000" cy="76200"/>
          </a:xfrm>
          <a:prstGeom prst="rect">
            <a:avLst/>
          </a:prstGeom>
          <a:solidFill>
            <a:srgbClr val="BE041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28" name="Picture 2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29407" y="6276019"/>
            <a:ext cx="1504193" cy="505781"/>
          </a:xfrm>
          <a:prstGeom prst="rect">
            <a:avLst/>
          </a:prstGeom>
        </p:spPr>
      </p:pic>
      <p:sp>
        <p:nvSpPr>
          <p:cNvPr id="30" name="TextBox 29"/>
          <p:cNvSpPr txBox="1"/>
          <p:nvPr userDrawn="1"/>
        </p:nvSpPr>
        <p:spPr>
          <a:xfrm>
            <a:off x="7855889" y="6488264"/>
            <a:ext cx="1072050" cy="307777"/>
          </a:xfrm>
          <a:prstGeom prst="rect">
            <a:avLst/>
          </a:prstGeom>
          <a:noFill/>
        </p:spPr>
        <p:txBody>
          <a:bodyPr wrap="square" rtlCol="0">
            <a:spAutoFit/>
          </a:bodyPr>
          <a:lstStyle/>
          <a:p>
            <a:pPr algn="r"/>
            <a:fld id="{FFE7B0E2-55F4-4FC5-8114-6BA6AF44DD1B}" type="slidenum">
              <a:rPr lang="en-US" sz="1400" smtClean="0">
                <a:solidFill>
                  <a:schemeClr val="bg1">
                    <a:lumMod val="75000"/>
                  </a:schemeClr>
                </a:solidFill>
              </a:rPr>
              <a:pPr algn="r"/>
              <a:t>‹#›</a:t>
            </a:fld>
            <a:endParaRPr lang="en-US" sz="1400">
              <a:solidFill>
                <a:schemeClr val="bg1">
                  <a:lumMod val="75000"/>
                </a:schemeClr>
              </a:solidFill>
            </a:endParaRPr>
          </a:p>
        </p:txBody>
      </p:sp>
    </p:spTree>
    <p:extLst>
      <p:ext uri="{BB962C8B-B14F-4D97-AF65-F5344CB8AC3E}">
        <p14:creationId xmlns:p14="http://schemas.microsoft.com/office/powerpoint/2010/main" val="128213266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EAA9D9E-2926-4A50-BA7A-0D940DAA408D}" type="datetime1">
              <a:rPr lang="en-US" smtClean="0"/>
              <a:t>6/21/2024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5568FC-6781-43DA-A457-8F4B6E06217F}" type="slidenum">
              <a:rPr lang="en-US" smtClean="0"/>
              <a:t>‹#›</a:t>
            </a:fld>
            <a:endParaRPr lang="en-US"/>
          </a:p>
        </p:txBody>
      </p:sp>
    </p:spTree>
    <p:extLst>
      <p:ext uri="{BB962C8B-B14F-4D97-AF65-F5344CB8AC3E}">
        <p14:creationId xmlns:p14="http://schemas.microsoft.com/office/powerpoint/2010/main" val="3669298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3.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image" Target="../media/image2.jpeg"/><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theme" Target="../theme/theme2.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0.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theme" Target="../theme/theme4.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5" Type="http://schemas.openxmlformats.org/officeDocument/2006/relationships/slideLayout" Target="../slideLayouts/slideLayout57.xml"/><Relationship Id="rId4" Type="http://schemas.openxmlformats.org/officeDocument/2006/relationships/slideLayout" Target="../slideLayouts/slideLayout56.xml"/><Relationship Id="rId9"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8.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image" Target="../media/image19.png"/><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theme" Target="../theme/theme7.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slideLayout" Target="../slideLayouts/slideLayout83.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slideLayout" Target="../slideLayouts/slideLayout82.xml"/><Relationship Id="rId2" Type="http://schemas.openxmlformats.org/officeDocument/2006/relationships/slideLayout" Target="../slideLayouts/slideLayout72.xml"/><Relationship Id="rId16" Type="http://schemas.openxmlformats.org/officeDocument/2006/relationships/theme" Target="../theme/theme8.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5" Type="http://schemas.openxmlformats.org/officeDocument/2006/relationships/slideLayout" Target="../slideLayouts/slideLayout8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slideLayout" Target="../slideLayouts/slideLayout84.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88.xml"/><Relationship Id="rId2" Type="http://schemas.openxmlformats.org/officeDocument/2006/relationships/slideLayout" Target="../slideLayouts/slideLayout87.xml"/><Relationship Id="rId1" Type="http://schemas.openxmlformats.org/officeDocument/2006/relationships/slideLayout" Target="../slideLayouts/slideLayout86.xml"/><Relationship Id="rId4" Type="http://schemas.openxmlformats.org/officeDocument/2006/relationships/theme" Target="../theme/theme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A picture containing text, athletic game, basketball&#10;&#10;Description automatically generated">
            <a:extLst>
              <a:ext uri="{FF2B5EF4-FFF2-40B4-BE49-F238E27FC236}">
                <a16:creationId xmlns:a16="http://schemas.microsoft.com/office/drawing/2014/main" id="{CF0BC838-E6A2-FA97-C075-8A65B4487385}"/>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0" y="0"/>
            <a:ext cx="1573425" cy="1409700"/>
          </a:xfrm>
          <a:prstGeom prst="rect">
            <a:avLst/>
          </a:prstGeom>
        </p:spPr>
      </p:pic>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2ED40F-F0EE-4610-BED6-9730205F0AAB}" type="datetime1">
              <a:rPr lang="en-US" smtClean="0"/>
              <a:t>6/21/2024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5568FC-6781-43DA-A457-8F4B6E06217F}" type="slidenum">
              <a:rPr lang="en-US" smtClean="0"/>
              <a:t>‹#›</a:t>
            </a:fld>
            <a:endParaRPr lang="en-US"/>
          </a:p>
        </p:txBody>
      </p:sp>
    </p:spTree>
    <p:extLst>
      <p:ext uri="{BB962C8B-B14F-4D97-AF65-F5344CB8AC3E}">
        <p14:creationId xmlns:p14="http://schemas.microsoft.com/office/powerpoint/2010/main" val="9279911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753" r:id="rId13"/>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C652D72-2178-C62E-3697-8F36AF3D4C88}"/>
              </a:ext>
              <a:ext uri="{C183D7F6-B498-43B3-948B-1728B52AA6E4}">
                <adec:decorative xmlns:adec="http://schemas.microsoft.com/office/drawing/2017/decorative" val="1"/>
              </a:ext>
            </a:extLst>
          </p:cNvPr>
          <p:cNvPicPr>
            <a:picLocks noChangeAspect="1"/>
          </p:cNvPicPr>
          <p:nvPr userDrawn="1"/>
        </p:nvPicPr>
        <p:blipFill>
          <a:blip r:embed="rId12" cstate="print">
            <a:extLst>
              <a:ext uri="{28A0092B-C50C-407E-A947-70E740481C1C}">
                <a14:useLocalDpi xmlns:a14="http://schemas.microsoft.com/office/drawing/2010/main" val="0"/>
              </a:ext>
            </a:extLst>
          </a:blip>
          <a:srcRect t="311" b="311"/>
          <a:stretch/>
        </p:blipFill>
        <p:spPr>
          <a:xfrm>
            <a:off x="2" y="0"/>
            <a:ext cx="9143999" cy="762000"/>
          </a:xfrm>
          <a:prstGeom prst="rect">
            <a:avLst/>
          </a:prstGeom>
        </p:spPr>
      </p:pic>
      <p:pic>
        <p:nvPicPr>
          <p:cNvPr id="8" name="Picture 7">
            <a:extLst>
              <a:ext uri="{FF2B5EF4-FFF2-40B4-BE49-F238E27FC236}">
                <a16:creationId xmlns:a16="http://schemas.microsoft.com/office/drawing/2014/main" id="{15ED69EC-AA6B-4326-D3A1-025FB38EF255}"/>
              </a:ext>
              <a:ext uri="{C183D7F6-B498-43B3-948B-1728B52AA6E4}">
                <adec:decorative xmlns:adec="http://schemas.microsoft.com/office/drawing/2017/decorative" val="1"/>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4986793" y="4419600"/>
            <a:ext cx="3570283" cy="2438400"/>
          </a:xfrm>
          <a:prstGeom prst="rect">
            <a:avLst/>
          </a:prstGeom>
        </p:spPr>
      </p:pic>
      <p:pic>
        <p:nvPicPr>
          <p:cNvPr id="6" name="Picture 5">
            <a:extLst>
              <a:ext uri="{FF2B5EF4-FFF2-40B4-BE49-F238E27FC236}">
                <a16:creationId xmlns:a16="http://schemas.microsoft.com/office/drawing/2014/main" id="{1A6D0A4D-2B61-6A34-8859-8A42C369824A}"/>
              </a:ext>
              <a:ext uri="{C183D7F6-B498-43B3-948B-1728B52AA6E4}">
                <adec:decorative xmlns:adec="http://schemas.microsoft.com/office/drawing/2017/decorative" val="1"/>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 y="4811946"/>
            <a:ext cx="768350" cy="990600"/>
          </a:xfrm>
          <a:prstGeom prst="rect">
            <a:avLst/>
          </a:prstGeom>
        </p:spPr>
      </p:pic>
      <p:sp>
        <p:nvSpPr>
          <p:cNvPr id="10" name="Holder 6">
            <a:extLst>
              <a:ext uri="{FF2B5EF4-FFF2-40B4-BE49-F238E27FC236}">
                <a16:creationId xmlns:a16="http://schemas.microsoft.com/office/drawing/2014/main" id="{BE228A83-9A19-884F-D6DF-F6B09A060AA3}"/>
              </a:ext>
            </a:extLst>
          </p:cNvPr>
          <p:cNvSpPr>
            <a:spLocks noGrp="1"/>
          </p:cNvSpPr>
          <p:nvPr>
            <p:ph type="sldNum" sz="quarter" idx="4"/>
          </p:nvPr>
        </p:nvSpPr>
        <p:spPr>
          <a:xfrm>
            <a:off x="6583680" y="6494318"/>
            <a:ext cx="2103120" cy="146894"/>
          </a:xfrm>
          <a:prstGeom prst="rect">
            <a:avLst/>
          </a:prstGeom>
        </p:spPr>
        <p:txBody>
          <a:bodyPr lIns="0" tIns="0" rIns="0" bIns="0"/>
          <a:lstStyle>
            <a:lvl1pPr algn="r">
              <a:defRPr sz="617">
                <a:solidFill>
                  <a:srgbClr val="003087"/>
                </a:solidFill>
              </a:defRPr>
            </a:lvl1pPr>
          </a:lstStyle>
          <a:p>
            <a:fld id="{B6F15528-21DE-4FAA-801E-634DDDAF4B2B}" type="slidenum">
              <a:rPr lang="en-US" smtClean="0"/>
              <a:pPr/>
              <a:t>‹#›</a:t>
            </a:fld>
            <a:endParaRPr lang="en-US" dirty="0"/>
          </a:p>
        </p:txBody>
      </p:sp>
      <p:sp>
        <p:nvSpPr>
          <p:cNvPr id="2" name="Content Placeholder 2">
            <a:extLst>
              <a:ext uri="{FF2B5EF4-FFF2-40B4-BE49-F238E27FC236}">
                <a16:creationId xmlns:a16="http://schemas.microsoft.com/office/drawing/2014/main" id="{F8A40612-2D32-94AA-2212-1568B44F7D54}"/>
              </a:ext>
            </a:extLst>
          </p:cNvPr>
          <p:cNvSpPr txBox="1">
            <a:spLocks/>
          </p:cNvSpPr>
          <p:nvPr userDrawn="1"/>
        </p:nvSpPr>
        <p:spPr>
          <a:xfrm>
            <a:off x="685800" y="1154946"/>
            <a:ext cx="7868706" cy="461665"/>
          </a:xfrm>
          <a:prstGeom prst="rect">
            <a:avLst/>
          </a:prstGeom>
        </p:spPr>
        <p:txBody>
          <a:bodyPr/>
          <a:lstStyle>
            <a:lvl1pPr marL="0">
              <a:lnSpc>
                <a:spcPct val="100000"/>
              </a:lnSpc>
              <a:spcBef>
                <a:spcPts val="353"/>
              </a:spcBef>
              <a:defRPr sz="2800" b="1">
                <a:solidFill>
                  <a:srgbClr val="515151"/>
                </a:solidFill>
                <a:latin typeface="Calibri" panose="020F0502020204030204" pitchFamily="34" charset="0"/>
                <a:ea typeface="+mn-ea"/>
                <a:cs typeface="Calibri" panose="020F0502020204030204" pitchFamily="34" charset="0"/>
              </a:defRPr>
            </a:lvl1pPr>
            <a:lvl2pPr marL="0">
              <a:lnSpc>
                <a:spcPct val="100000"/>
              </a:lnSpc>
              <a:spcBef>
                <a:spcPts val="353"/>
              </a:spcBef>
              <a:defRPr sz="1647" b="1" i="0">
                <a:solidFill>
                  <a:srgbClr val="C00000"/>
                </a:solidFill>
                <a:latin typeface="Calibri" panose="020F0502020204030204" pitchFamily="34" charset="0"/>
                <a:ea typeface="+mn-ea"/>
                <a:cs typeface="Calibri" panose="020F0502020204030204" pitchFamily="34" charset="0"/>
              </a:defRPr>
            </a:lvl2pPr>
            <a:lvl3pPr marL="0">
              <a:lnSpc>
                <a:spcPct val="100000"/>
              </a:lnSpc>
              <a:spcBef>
                <a:spcPts val="353"/>
              </a:spcBef>
              <a:defRPr sz="1647">
                <a:solidFill>
                  <a:schemeClr val="bg1">
                    <a:lumMod val="50000"/>
                  </a:schemeClr>
                </a:solidFill>
                <a:latin typeface="+mn-lt"/>
                <a:ea typeface="+mn-ea"/>
                <a:cs typeface="+mn-cs"/>
              </a:defRPr>
            </a:lvl3pPr>
            <a:lvl4pPr marL="268925" indent="-161355">
              <a:lnSpc>
                <a:spcPct val="100000"/>
              </a:lnSpc>
              <a:spcBef>
                <a:spcPts val="353"/>
              </a:spcBef>
              <a:buClr>
                <a:srgbClr val="C00000"/>
              </a:buClr>
              <a:buFont typeface="Arial" panose="020B0604020202020204" pitchFamily="34" charset="0"/>
              <a:buChar char="•"/>
              <a:defRPr sz="1647">
                <a:solidFill>
                  <a:schemeClr val="bg1">
                    <a:lumMod val="50000"/>
                  </a:schemeClr>
                </a:solidFill>
                <a:latin typeface="+mn-lt"/>
                <a:ea typeface="+mn-ea"/>
                <a:cs typeface="+mn-cs"/>
              </a:defRPr>
            </a:lvl4pPr>
            <a:lvl5pPr marL="1075700">
              <a:lnSpc>
                <a:spcPct val="100000"/>
              </a:lnSpc>
              <a:spcBef>
                <a:spcPts val="353"/>
              </a:spcBef>
              <a:defRPr sz="1647">
                <a:solidFill>
                  <a:schemeClr val="bg1">
                    <a:lumMod val="50000"/>
                  </a:schemeClr>
                </a:solidFill>
                <a:latin typeface="+mn-lt"/>
                <a:ea typeface="+mn-ea"/>
                <a:cs typeface="+mn-cs"/>
              </a:defRPr>
            </a:lvl5pPr>
            <a:lvl6pPr marL="1344625">
              <a:defRPr>
                <a:latin typeface="+mn-lt"/>
                <a:ea typeface="+mn-ea"/>
                <a:cs typeface="+mn-cs"/>
              </a:defRPr>
            </a:lvl6pPr>
            <a:lvl7pPr marL="1613550">
              <a:defRPr>
                <a:latin typeface="+mn-lt"/>
                <a:ea typeface="+mn-ea"/>
                <a:cs typeface="+mn-cs"/>
              </a:defRPr>
            </a:lvl7pPr>
            <a:lvl8pPr marL="1882475">
              <a:defRPr>
                <a:latin typeface="+mn-lt"/>
                <a:ea typeface="+mn-ea"/>
                <a:cs typeface="+mn-cs"/>
              </a:defRPr>
            </a:lvl8pPr>
            <a:lvl9pPr marL="2151400">
              <a:defRPr>
                <a:latin typeface="+mn-lt"/>
                <a:ea typeface="+mn-ea"/>
                <a:cs typeface="+mn-cs"/>
              </a:defRPr>
            </a:lvl9pPr>
          </a:lstStyle>
          <a:p>
            <a:pPr defTabSz="685800"/>
            <a:r>
              <a:rPr lang="en-US" sz="2100" kern="0" dirty="0">
                <a:solidFill>
                  <a:srgbClr val="003087"/>
                </a:solidFill>
              </a:rPr>
              <a:t>Header</a:t>
            </a:r>
          </a:p>
        </p:txBody>
      </p:sp>
      <p:sp>
        <p:nvSpPr>
          <p:cNvPr id="3" name="Title 1">
            <a:extLst>
              <a:ext uri="{FF2B5EF4-FFF2-40B4-BE49-F238E27FC236}">
                <a16:creationId xmlns:a16="http://schemas.microsoft.com/office/drawing/2014/main" id="{A6598F57-2C9F-64D8-50FB-791FCE2B726E}"/>
              </a:ext>
            </a:extLst>
          </p:cNvPr>
          <p:cNvSpPr txBox="1">
            <a:spLocks/>
          </p:cNvSpPr>
          <p:nvPr userDrawn="1"/>
        </p:nvSpPr>
        <p:spPr>
          <a:xfrm>
            <a:off x="690209" y="1658173"/>
            <a:ext cx="7864298" cy="415636"/>
          </a:xfrm>
          <a:prstGeom prst="rect">
            <a:avLst/>
          </a:prstGeom>
        </p:spPr>
        <p:txBody>
          <a:bodyPr>
            <a:normAutofit/>
          </a:bodyPr>
          <a:lstStyle>
            <a:lvl1pPr algn="l">
              <a:defRPr sz="2000" b="1">
                <a:solidFill>
                  <a:srgbClr val="003087"/>
                </a:solidFill>
                <a:latin typeface="+mj-lt"/>
                <a:ea typeface="+mj-ea"/>
                <a:cs typeface="+mj-cs"/>
              </a:defRPr>
            </a:lvl1pPr>
          </a:lstStyle>
          <a:p>
            <a:pPr defTabSz="685800"/>
            <a:r>
              <a:rPr lang="en-US" sz="1500" kern="0" dirty="0">
                <a:solidFill>
                  <a:srgbClr val="003087"/>
                </a:solidFill>
              </a:rPr>
              <a:t>Subhead</a:t>
            </a:r>
          </a:p>
        </p:txBody>
      </p:sp>
      <p:sp>
        <p:nvSpPr>
          <p:cNvPr id="4" name="Content Placeholder 2">
            <a:extLst>
              <a:ext uri="{FF2B5EF4-FFF2-40B4-BE49-F238E27FC236}">
                <a16:creationId xmlns:a16="http://schemas.microsoft.com/office/drawing/2014/main" id="{EF4B5BCB-1764-1C52-2817-F79EA06AFC11}"/>
              </a:ext>
            </a:extLst>
          </p:cNvPr>
          <p:cNvSpPr txBox="1">
            <a:spLocks/>
          </p:cNvSpPr>
          <p:nvPr userDrawn="1"/>
        </p:nvSpPr>
        <p:spPr>
          <a:xfrm>
            <a:off x="690209" y="2073811"/>
            <a:ext cx="7868706" cy="4027565"/>
          </a:xfrm>
          <a:prstGeom prst="rect">
            <a:avLst/>
          </a:prstGeom>
        </p:spPr>
        <p:txBody>
          <a:bodyPr/>
          <a:lstStyle>
            <a:lvl1pPr marL="0">
              <a:lnSpc>
                <a:spcPct val="100000"/>
              </a:lnSpc>
              <a:spcBef>
                <a:spcPts val="353"/>
              </a:spcBef>
              <a:defRPr sz="1800">
                <a:solidFill>
                  <a:srgbClr val="515151"/>
                </a:solidFill>
                <a:latin typeface="Calibri" panose="020F0502020204030204" pitchFamily="34" charset="0"/>
                <a:ea typeface="+mn-ea"/>
                <a:cs typeface="Calibri" panose="020F0502020204030204" pitchFamily="34" charset="0"/>
              </a:defRPr>
            </a:lvl1pPr>
            <a:lvl2pPr marL="268925" indent="-134463">
              <a:lnSpc>
                <a:spcPct val="100000"/>
              </a:lnSpc>
              <a:spcBef>
                <a:spcPts val="353"/>
              </a:spcBef>
              <a:buClr>
                <a:srgbClr val="C00000"/>
              </a:buClr>
              <a:buFont typeface="Arial" panose="020B0604020202020204" pitchFamily="34" charset="0"/>
              <a:buChar char="•"/>
              <a:defRPr sz="1800">
                <a:solidFill>
                  <a:srgbClr val="515151"/>
                </a:solidFill>
                <a:latin typeface="Calibri" panose="020F0502020204030204" pitchFamily="34" charset="0"/>
                <a:ea typeface="+mn-ea"/>
                <a:cs typeface="Calibri" panose="020F0502020204030204" pitchFamily="34" charset="0"/>
              </a:defRPr>
            </a:lvl2pPr>
            <a:lvl3pPr marL="537850" indent="-188248">
              <a:lnSpc>
                <a:spcPct val="100000"/>
              </a:lnSpc>
              <a:spcBef>
                <a:spcPts val="353"/>
              </a:spcBef>
              <a:spcAft>
                <a:spcPts val="0"/>
              </a:spcAft>
              <a:buClr>
                <a:srgbClr val="C00000"/>
              </a:buClr>
              <a:buFont typeface="Wingdings" pitchFamily="2" charset="2"/>
              <a:buChar char="Ø"/>
              <a:defRPr sz="1800">
                <a:solidFill>
                  <a:srgbClr val="515151"/>
                </a:solidFill>
                <a:latin typeface="Calibri" panose="020F0502020204030204" pitchFamily="34" charset="0"/>
                <a:ea typeface="+mn-ea"/>
                <a:cs typeface="Calibri" panose="020F0502020204030204" pitchFamily="34" charset="0"/>
              </a:defRPr>
            </a:lvl3pPr>
            <a:lvl4pPr marL="268925" indent="-188248">
              <a:lnSpc>
                <a:spcPct val="100000"/>
              </a:lnSpc>
              <a:spcBef>
                <a:spcPts val="353"/>
              </a:spcBef>
              <a:defRPr sz="1412">
                <a:solidFill>
                  <a:schemeClr val="bg1">
                    <a:lumMod val="50000"/>
                  </a:schemeClr>
                </a:solidFill>
                <a:latin typeface="Calibri" panose="020F0502020204030204" pitchFamily="34" charset="0"/>
                <a:ea typeface="+mn-ea"/>
                <a:cs typeface="Calibri" panose="020F0502020204030204" pitchFamily="34" charset="0"/>
              </a:defRPr>
            </a:lvl4pPr>
            <a:lvl5pPr marL="268925" indent="-188248">
              <a:lnSpc>
                <a:spcPct val="100000"/>
              </a:lnSpc>
              <a:spcBef>
                <a:spcPts val="353"/>
              </a:spcBef>
              <a:defRPr sz="1412">
                <a:solidFill>
                  <a:schemeClr val="bg1">
                    <a:lumMod val="50000"/>
                  </a:schemeClr>
                </a:solidFill>
                <a:latin typeface="Calibri" panose="020F0502020204030204" pitchFamily="34" charset="0"/>
                <a:ea typeface="+mn-ea"/>
                <a:cs typeface="Calibri" panose="020F0502020204030204" pitchFamily="34" charset="0"/>
              </a:defRPr>
            </a:lvl5pPr>
            <a:lvl6pPr marL="1344625">
              <a:defRPr>
                <a:latin typeface="+mn-lt"/>
                <a:ea typeface="+mn-ea"/>
                <a:cs typeface="+mn-cs"/>
              </a:defRPr>
            </a:lvl6pPr>
            <a:lvl7pPr marL="1613550">
              <a:defRPr>
                <a:latin typeface="+mn-lt"/>
                <a:ea typeface="+mn-ea"/>
                <a:cs typeface="+mn-cs"/>
              </a:defRPr>
            </a:lvl7pPr>
            <a:lvl8pPr marL="1882475">
              <a:defRPr>
                <a:latin typeface="+mn-lt"/>
                <a:ea typeface="+mn-ea"/>
                <a:cs typeface="+mn-cs"/>
              </a:defRPr>
            </a:lvl8pPr>
            <a:lvl9pPr marL="2151400">
              <a:defRPr>
                <a:latin typeface="+mn-lt"/>
                <a:ea typeface="+mn-ea"/>
                <a:cs typeface="+mn-cs"/>
              </a:defRPr>
            </a:lvl9pPr>
          </a:lstStyle>
          <a:p>
            <a:pPr defTabSz="685800"/>
            <a:r>
              <a:rPr lang="en-US" sz="1350" kern="0" dirty="0">
                <a:solidFill>
                  <a:srgbClr val="003087"/>
                </a:solidFill>
              </a:rPr>
              <a:t>Click to edit Master text styles</a:t>
            </a:r>
          </a:p>
          <a:p>
            <a:pPr lvl="1" defTabSz="685800"/>
            <a:r>
              <a:rPr lang="en-US" sz="1350" kern="0" dirty="0">
                <a:solidFill>
                  <a:srgbClr val="003087"/>
                </a:solidFill>
              </a:rPr>
              <a:t>First bullet</a:t>
            </a:r>
          </a:p>
          <a:p>
            <a:pPr lvl="2" defTabSz="685800"/>
            <a:r>
              <a:rPr lang="en-US" sz="1350" kern="0" dirty="0">
                <a:solidFill>
                  <a:srgbClr val="003087"/>
                </a:solidFill>
              </a:rPr>
              <a:t>Second bullet</a:t>
            </a:r>
          </a:p>
        </p:txBody>
      </p:sp>
    </p:spTree>
    <p:extLst>
      <p:ext uri="{BB962C8B-B14F-4D97-AF65-F5344CB8AC3E}">
        <p14:creationId xmlns:p14="http://schemas.microsoft.com/office/powerpoint/2010/main" val="44253798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752" r:id="rId5"/>
    <p:sldLayoutId id="2147483754" r:id="rId6"/>
    <p:sldLayoutId id="2147483678" r:id="rId7"/>
    <p:sldLayoutId id="2147483679" r:id="rId8"/>
    <p:sldLayoutId id="2147483680" r:id="rId9"/>
    <p:sldLayoutId id="2147483751" r:id="rId10"/>
  </p:sldLayoutIdLst>
  <p:hf hdr="0" ftr="0" dt="0"/>
  <p:txStyles>
    <p:titleStyle>
      <a:lvl1pPr>
        <a:defRPr>
          <a:latin typeface="+mj-lt"/>
          <a:ea typeface="+mj-ea"/>
          <a:cs typeface="+mj-cs"/>
        </a:defRPr>
      </a:lvl1pPr>
    </p:titleStyle>
    <p:bodyStyle>
      <a:lvl1pPr marL="0">
        <a:defRPr>
          <a:latin typeface="+mn-lt"/>
          <a:ea typeface="+mn-ea"/>
          <a:cs typeface="+mn-cs"/>
        </a:defRPr>
      </a:lvl1pPr>
      <a:lvl2pPr marL="201694">
        <a:defRPr>
          <a:latin typeface="+mn-lt"/>
          <a:ea typeface="+mn-ea"/>
          <a:cs typeface="+mn-cs"/>
        </a:defRPr>
      </a:lvl2pPr>
      <a:lvl3pPr marL="403388">
        <a:defRPr>
          <a:latin typeface="+mn-lt"/>
          <a:ea typeface="+mn-ea"/>
          <a:cs typeface="+mn-cs"/>
        </a:defRPr>
      </a:lvl3pPr>
      <a:lvl4pPr marL="605081">
        <a:defRPr>
          <a:latin typeface="+mn-lt"/>
          <a:ea typeface="+mn-ea"/>
          <a:cs typeface="+mn-cs"/>
        </a:defRPr>
      </a:lvl4pPr>
      <a:lvl5pPr marL="806775">
        <a:defRPr>
          <a:latin typeface="+mn-lt"/>
          <a:ea typeface="+mn-ea"/>
          <a:cs typeface="+mn-cs"/>
        </a:defRPr>
      </a:lvl5pPr>
      <a:lvl6pPr marL="1008469">
        <a:defRPr>
          <a:latin typeface="+mn-lt"/>
          <a:ea typeface="+mn-ea"/>
          <a:cs typeface="+mn-cs"/>
        </a:defRPr>
      </a:lvl6pPr>
      <a:lvl7pPr marL="1210163">
        <a:defRPr>
          <a:latin typeface="+mn-lt"/>
          <a:ea typeface="+mn-ea"/>
          <a:cs typeface="+mn-cs"/>
        </a:defRPr>
      </a:lvl7pPr>
      <a:lvl8pPr marL="1411856">
        <a:defRPr>
          <a:latin typeface="+mn-lt"/>
          <a:ea typeface="+mn-ea"/>
          <a:cs typeface="+mn-cs"/>
        </a:defRPr>
      </a:lvl8pPr>
      <a:lvl9pPr marL="1613550">
        <a:defRPr>
          <a:latin typeface="+mn-lt"/>
          <a:ea typeface="+mn-ea"/>
          <a:cs typeface="+mn-cs"/>
        </a:defRPr>
      </a:lvl9pPr>
    </p:bodyStyle>
    <p:otherStyle>
      <a:lvl1pPr marL="0">
        <a:defRPr>
          <a:latin typeface="+mn-lt"/>
          <a:ea typeface="+mn-ea"/>
          <a:cs typeface="+mn-cs"/>
        </a:defRPr>
      </a:lvl1pPr>
      <a:lvl2pPr marL="201694">
        <a:defRPr>
          <a:latin typeface="+mn-lt"/>
          <a:ea typeface="+mn-ea"/>
          <a:cs typeface="+mn-cs"/>
        </a:defRPr>
      </a:lvl2pPr>
      <a:lvl3pPr marL="403388">
        <a:defRPr>
          <a:latin typeface="+mn-lt"/>
          <a:ea typeface="+mn-ea"/>
          <a:cs typeface="+mn-cs"/>
        </a:defRPr>
      </a:lvl3pPr>
      <a:lvl4pPr marL="605081">
        <a:defRPr>
          <a:latin typeface="+mn-lt"/>
          <a:ea typeface="+mn-ea"/>
          <a:cs typeface="+mn-cs"/>
        </a:defRPr>
      </a:lvl4pPr>
      <a:lvl5pPr marL="806775">
        <a:defRPr>
          <a:latin typeface="+mn-lt"/>
          <a:ea typeface="+mn-ea"/>
          <a:cs typeface="+mn-cs"/>
        </a:defRPr>
      </a:lvl5pPr>
      <a:lvl6pPr marL="1008469">
        <a:defRPr>
          <a:latin typeface="+mn-lt"/>
          <a:ea typeface="+mn-ea"/>
          <a:cs typeface="+mn-cs"/>
        </a:defRPr>
      </a:lvl6pPr>
      <a:lvl7pPr marL="1210163">
        <a:defRPr>
          <a:latin typeface="+mn-lt"/>
          <a:ea typeface="+mn-ea"/>
          <a:cs typeface="+mn-cs"/>
        </a:defRPr>
      </a:lvl7pPr>
      <a:lvl8pPr marL="1411856">
        <a:defRPr>
          <a:latin typeface="+mn-lt"/>
          <a:ea typeface="+mn-ea"/>
          <a:cs typeface="+mn-cs"/>
        </a:defRPr>
      </a:lvl8pPr>
      <a:lvl9pPr marL="1613550">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9" descr="MCFP_PPT_header_blank"/>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 y="0"/>
            <a:ext cx="9145588"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body" idx="1"/>
          </p:nvPr>
        </p:nvSpPr>
        <p:spPr bwMode="auto">
          <a:xfrm>
            <a:off x="685800" y="1828803"/>
            <a:ext cx="7772400" cy="4257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101858" tIns="50929" rIns="101858" bIns="5092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p:spPr>
        <p:txBody>
          <a:bodyPr vert="horz" wrap="square" lIns="101858" tIns="50929" rIns="101858" bIns="50929" numCol="1" anchor="t" anchorCtr="0" compatLnSpc="1">
            <a:prstTxWarp prst="textNoShape">
              <a:avLst/>
            </a:prstTxWarp>
          </a:bodyPr>
          <a:lstStyle>
            <a:lvl1pPr>
              <a:defRPr sz="1412" smtClean="0">
                <a:latin typeface="Arial" pitchFamily="34" charset="0"/>
              </a:defRPr>
            </a:lvl1pPr>
          </a:lstStyle>
          <a:p>
            <a:pPr defTabSz="898800">
              <a:defRPr/>
            </a:pPr>
            <a:endParaRPr lang="en-US" alt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p:spPr>
        <p:txBody>
          <a:bodyPr vert="horz" wrap="square" lIns="101858" tIns="50929" rIns="101858" bIns="50929" numCol="1" anchor="t" anchorCtr="0" compatLnSpc="1">
            <a:prstTxWarp prst="textNoShape">
              <a:avLst/>
            </a:prstTxWarp>
          </a:bodyPr>
          <a:lstStyle>
            <a:lvl1pPr algn="ctr">
              <a:defRPr sz="1412" smtClean="0">
                <a:latin typeface="Arial" pitchFamily="34" charset="0"/>
              </a:defRPr>
            </a:lvl1pPr>
          </a:lstStyle>
          <a:p>
            <a:pPr defTabSz="898800">
              <a:defRPr/>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p:spPr>
        <p:txBody>
          <a:bodyPr vert="horz" wrap="square" lIns="101858" tIns="50929" rIns="101858" bIns="50929" numCol="1" anchor="t" anchorCtr="0" compatLnSpc="1">
            <a:prstTxWarp prst="textNoShape">
              <a:avLst/>
            </a:prstTxWarp>
          </a:bodyPr>
          <a:lstStyle>
            <a:lvl1pPr algn="r">
              <a:defRPr sz="1412" smtClean="0">
                <a:latin typeface="Arial" pitchFamily="34" charset="0"/>
              </a:defRPr>
            </a:lvl1pPr>
          </a:lstStyle>
          <a:p>
            <a:pPr defTabSz="898800">
              <a:defRPr/>
            </a:pPr>
            <a:fld id="{8DFEE09C-2641-4956-8A5C-9762FD0693AC}" type="slidenum">
              <a:rPr lang="en-US" altLang="en-US" smtClean="0">
                <a:solidFill>
                  <a:srgbClr val="000000"/>
                </a:solidFill>
              </a:rPr>
              <a:pPr defTabSz="898800">
                <a:defRPr/>
              </a:pPr>
              <a:t>‹#›</a:t>
            </a:fld>
            <a:endParaRPr lang="en-US" altLang="en-US">
              <a:solidFill>
                <a:srgbClr val="000000"/>
              </a:solidFill>
            </a:endParaRPr>
          </a:p>
        </p:txBody>
      </p:sp>
      <p:sp>
        <p:nvSpPr>
          <p:cNvPr id="1031" name="Rectangle 2"/>
          <p:cNvSpPr>
            <a:spLocks noGrp="1" noChangeArrowheads="1"/>
          </p:cNvSpPr>
          <p:nvPr>
            <p:ph type="title"/>
          </p:nvPr>
        </p:nvSpPr>
        <p:spPr bwMode="auto">
          <a:xfrm>
            <a:off x="1600200" y="76200"/>
            <a:ext cx="75438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101858" tIns="50929" rIns="101858" bIns="50929" numCol="1" anchor="ctr" anchorCtr="0" compatLnSpc="1">
            <a:prstTxWarp prst="textNoShape">
              <a:avLst/>
            </a:prstTxWarp>
          </a:bodyPr>
          <a:lstStyle/>
          <a:p>
            <a:pPr lvl="0"/>
            <a:r>
              <a:rPr lang="en-US" altLang="en-US"/>
              <a:t>Slide title here</a:t>
            </a:r>
          </a:p>
        </p:txBody>
      </p:sp>
    </p:spTree>
    <p:extLst>
      <p:ext uri="{BB962C8B-B14F-4D97-AF65-F5344CB8AC3E}">
        <p14:creationId xmlns:p14="http://schemas.microsoft.com/office/powerpoint/2010/main" val="389067213"/>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Lst>
  <p:hf hdr="0" ftr="0" dt="0"/>
  <p:txStyles>
    <p:titleStyle>
      <a:lvl1pPr algn="ctr" rtl="0" eaLnBrk="0" fontAlgn="base" hangingPunct="0">
        <a:spcBef>
          <a:spcPct val="0"/>
        </a:spcBef>
        <a:spcAft>
          <a:spcPct val="0"/>
        </a:spcAft>
        <a:defRPr sz="3971">
          <a:solidFill>
            <a:srgbClr val="3A4F96"/>
          </a:solidFill>
          <a:latin typeface="Palatino Linotype" charset="0"/>
          <a:ea typeface="+mj-ea"/>
          <a:cs typeface="ＭＳ Ｐゴシック" charset="0"/>
        </a:defRPr>
      </a:lvl1pPr>
      <a:lvl2pPr algn="ctr" rtl="0" eaLnBrk="0" fontAlgn="base" hangingPunct="0">
        <a:spcBef>
          <a:spcPct val="0"/>
        </a:spcBef>
        <a:spcAft>
          <a:spcPct val="0"/>
        </a:spcAft>
        <a:defRPr sz="3971">
          <a:solidFill>
            <a:srgbClr val="3A4F96"/>
          </a:solidFill>
          <a:latin typeface="Palatino Linotype" charset="0"/>
          <a:ea typeface="ＭＳ Ｐゴシック" pitchFamily="1" charset="-128"/>
          <a:cs typeface="ＭＳ Ｐゴシック" charset="0"/>
        </a:defRPr>
      </a:lvl2pPr>
      <a:lvl3pPr algn="ctr" rtl="0" eaLnBrk="0" fontAlgn="base" hangingPunct="0">
        <a:spcBef>
          <a:spcPct val="0"/>
        </a:spcBef>
        <a:spcAft>
          <a:spcPct val="0"/>
        </a:spcAft>
        <a:defRPr sz="3971">
          <a:solidFill>
            <a:srgbClr val="3A4F96"/>
          </a:solidFill>
          <a:latin typeface="Palatino Linotype" charset="0"/>
          <a:ea typeface="ＭＳ Ｐゴシック" pitchFamily="1" charset="-128"/>
          <a:cs typeface="ＭＳ Ｐゴシック" charset="0"/>
        </a:defRPr>
      </a:lvl3pPr>
      <a:lvl4pPr algn="ctr" rtl="0" eaLnBrk="0" fontAlgn="base" hangingPunct="0">
        <a:spcBef>
          <a:spcPct val="0"/>
        </a:spcBef>
        <a:spcAft>
          <a:spcPct val="0"/>
        </a:spcAft>
        <a:defRPr sz="3971">
          <a:solidFill>
            <a:srgbClr val="3A4F96"/>
          </a:solidFill>
          <a:latin typeface="Palatino Linotype" charset="0"/>
          <a:ea typeface="ＭＳ Ｐゴシック" pitchFamily="1" charset="-128"/>
          <a:cs typeface="ＭＳ Ｐゴシック" charset="0"/>
        </a:defRPr>
      </a:lvl4pPr>
      <a:lvl5pPr algn="ctr" rtl="0" eaLnBrk="0" fontAlgn="base" hangingPunct="0">
        <a:spcBef>
          <a:spcPct val="0"/>
        </a:spcBef>
        <a:spcAft>
          <a:spcPct val="0"/>
        </a:spcAft>
        <a:defRPr sz="3971">
          <a:solidFill>
            <a:srgbClr val="3A4F96"/>
          </a:solidFill>
          <a:latin typeface="Palatino Linotype" charset="0"/>
          <a:ea typeface="ＭＳ Ｐゴシック" pitchFamily="1" charset="-128"/>
          <a:cs typeface="ＭＳ Ｐゴシック" charset="0"/>
        </a:defRPr>
      </a:lvl5pPr>
      <a:lvl6pPr marL="449399" algn="ctr" rtl="0" fontAlgn="base">
        <a:spcBef>
          <a:spcPct val="0"/>
        </a:spcBef>
        <a:spcAft>
          <a:spcPct val="0"/>
        </a:spcAft>
        <a:defRPr sz="3971">
          <a:solidFill>
            <a:srgbClr val="3A4F96"/>
          </a:solidFill>
          <a:latin typeface="Palatino LInotype" pitchFamily="18" charset="0"/>
          <a:ea typeface="ＭＳ Ｐゴシック" pitchFamily="1" charset="-128"/>
        </a:defRPr>
      </a:lvl6pPr>
      <a:lvl7pPr marL="898800" algn="ctr" rtl="0" fontAlgn="base">
        <a:spcBef>
          <a:spcPct val="0"/>
        </a:spcBef>
        <a:spcAft>
          <a:spcPct val="0"/>
        </a:spcAft>
        <a:defRPr sz="3971">
          <a:solidFill>
            <a:srgbClr val="3A4F96"/>
          </a:solidFill>
          <a:latin typeface="Palatino LInotype" pitchFamily="18" charset="0"/>
          <a:ea typeface="ＭＳ Ｐゴシック" pitchFamily="1" charset="-128"/>
        </a:defRPr>
      </a:lvl7pPr>
      <a:lvl8pPr marL="1348200" algn="ctr" rtl="0" fontAlgn="base">
        <a:spcBef>
          <a:spcPct val="0"/>
        </a:spcBef>
        <a:spcAft>
          <a:spcPct val="0"/>
        </a:spcAft>
        <a:defRPr sz="3971">
          <a:solidFill>
            <a:srgbClr val="3A4F96"/>
          </a:solidFill>
          <a:latin typeface="Palatino LInotype" pitchFamily="18" charset="0"/>
          <a:ea typeface="ＭＳ Ｐゴシック" pitchFamily="1" charset="-128"/>
        </a:defRPr>
      </a:lvl8pPr>
      <a:lvl9pPr marL="1797601" algn="ctr" rtl="0" fontAlgn="base">
        <a:spcBef>
          <a:spcPct val="0"/>
        </a:spcBef>
        <a:spcAft>
          <a:spcPct val="0"/>
        </a:spcAft>
        <a:defRPr sz="3971">
          <a:solidFill>
            <a:srgbClr val="3A4F96"/>
          </a:solidFill>
          <a:latin typeface="Palatino LInotype" pitchFamily="18" charset="0"/>
          <a:ea typeface="ＭＳ Ｐゴシック" pitchFamily="1" charset="-128"/>
        </a:defRPr>
      </a:lvl9pPr>
    </p:titleStyle>
    <p:bodyStyle>
      <a:lvl1pPr marL="337050" indent="-337050" algn="l" rtl="0" eaLnBrk="0" fontAlgn="base" hangingPunct="0">
        <a:spcBef>
          <a:spcPct val="20000"/>
        </a:spcBef>
        <a:spcAft>
          <a:spcPct val="0"/>
        </a:spcAft>
        <a:buChar char="•"/>
        <a:defRPr sz="2382">
          <a:solidFill>
            <a:srgbClr val="595959"/>
          </a:solidFill>
          <a:latin typeface="+mn-lt"/>
          <a:ea typeface="+mn-ea"/>
          <a:cs typeface="ＭＳ Ｐゴシック" charset="0"/>
        </a:defRPr>
      </a:lvl1pPr>
      <a:lvl2pPr marL="730275" indent="-280876" algn="l" rtl="0" eaLnBrk="0" fontAlgn="base" hangingPunct="0">
        <a:spcBef>
          <a:spcPct val="20000"/>
        </a:spcBef>
        <a:spcAft>
          <a:spcPct val="0"/>
        </a:spcAft>
        <a:buChar char="–"/>
        <a:defRPr sz="2382">
          <a:solidFill>
            <a:srgbClr val="595959"/>
          </a:solidFill>
          <a:latin typeface="+mn-lt"/>
          <a:ea typeface="+mn-ea"/>
        </a:defRPr>
      </a:lvl2pPr>
      <a:lvl3pPr marL="1123501" indent="-224700" algn="l" rtl="0" eaLnBrk="0" fontAlgn="base" hangingPunct="0">
        <a:spcBef>
          <a:spcPct val="20000"/>
        </a:spcBef>
        <a:spcAft>
          <a:spcPct val="0"/>
        </a:spcAft>
        <a:buChar char="•"/>
        <a:defRPr sz="1941">
          <a:solidFill>
            <a:srgbClr val="595959"/>
          </a:solidFill>
          <a:latin typeface="+mn-lt"/>
          <a:ea typeface="+mn-ea"/>
        </a:defRPr>
      </a:lvl3pPr>
      <a:lvl4pPr marL="1572900" indent="-224700" algn="l" rtl="0" eaLnBrk="0" fontAlgn="base" hangingPunct="0">
        <a:spcBef>
          <a:spcPct val="20000"/>
        </a:spcBef>
        <a:spcAft>
          <a:spcPct val="0"/>
        </a:spcAft>
        <a:buChar char="–"/>
        <a:defRPr sz="1941">
          <a:solidFill>
            <a:srgbClr val="595959"/>
          </a:solidFill>
          <a:latin typeface="+mn-lt"/>
          <a:ea typeface="+mn-ea"/>
        </a:defRPr>
      </a:lvl4pPr>
      <a:lvl5pPr marL="2022301" indent="-224700" algn="l" rtl="0" eaLnBrk="0" fontAlgn="base" hangingPunct="0">
        <a:spcBef>
          <a:spcPct val="20000"/>
        </a:spcBef>
        <a:spcAft>
          <a:spcPct val="0"/>
        </a:spcAft>
        <a:buChar char="»"/>
        <a:defRPr sz="1941">
          <a:solidFill>
            <a:srgbClr val="595959"/>
          </a:solidFill>
          <a:latin typeface="+mn-lt"/>
          <a:ea typeface="+mn-ea"/>
        </a:defRPr>
      </a:lvl5pPr>
      <a:lvl6pPr marL="2471701" indent="-224700" algn="l" rtl="0" fontAlgn="base">
        <a:spcBef>
          <a:spcPct val="20000"/>
        </a:spcBef>
        <a:spcAft>
          <a:spcPct val="0"/>
        </a:spcAft>
        <a:buChar char="»"/>
        <a:defRPr sz="1941">
          <a:solidFill>
            <a:schemeClr val="tx1"/>
          </a:solidFill>
          <a:latin typeface="+mn-lt"/>
          <a:ea typeface="+mn-ea"/>
        </a:defRPr>
      </a:lvl6pPr>
      <a:lvl7pPr marL="2921102" indent="-224700" algn="l" rtl="0" fontAlgn="base">
        <a:spcBef>
          <a:spcPct val="20000"/>
        </a:spcBef>
        <a:spcAft>
          <a:spcPct val="0"/>
        </a:spcAft>
        <a:buChar char="»"/>
        <a:defRPr sz="1941">
          <a:solidFill>
            <a:schemeClr val="tx1"/>
          </a:solidFill>
          <a:latin typeface="+mn-lt"/>
          <a:ea typeface="+mn-ea"/>
        </a:defRPr>
      </a:lvl7pPr>
      <a:lvl8pPr marL="3370502" indent="-224700" algn="l" rtl="0" fontAlgn="base">
        <a:spcBef>
          <a:spcPct val="20000"/>
        </a:spcBef>
        <a:spcAft>
          <a:spcPct val="0"/>
        </a:spcAft>
        <a:buChar char="»"/>
        <a:defRPr sz="1941">
          <a:solidFill>
            <a:schemeClr val="tx1"/>
          </a:solidFill>
          <a:latin typeface="+mn-lt"/>
          <a:ea typeface="+mn-ea"/>
        </a:defRPr>
      </a:lvl8pPr>
      <a:lvl9pPr marL="3819903" indent="-224700" algn="l" rtl="0" fontAlgn="base">
        <a:spcBef>
          <a:spcPct val="20000"/>
        </a:spcBef>
        <a:spcAft>
          <a:spcPct val="0"/>
        </a:spcAft>
        <a:buChar char="»"/>
        <a:defRPr sz="1941">
          <a:solidFill>
            <a:schemeClr val="tx1"/>
          </a:solidFill>
          <a:latin typeface="+mn-lt"/>
          <a:ea typeface="+mn-ea"/>
        </a:defRPr>
      </a:lvl9pPr>
    </p:bodyStyle>
    <p:otherStyle>
      <a:defPPr>
        <a:defRPr lang="en-US"/>
      </a:defPPr>
      <a:lvl1pPr marL="0" algn="l" defTabSz="898800" rtl="0" eaLnBrk="1" latinLnBrk="0" hangingPunct="1">
        <a:defRPr sz="1765" kern="1200">
          <a:solidFill>
            <a:schemeClr val="tx1"/>
          </a:solidFill>
          <a:latin typeface="+mn-lt"/>
          <a:ea typeface="+mn-ea"/>
          <a:cs typeface="+mn-cs"/>
        </a:defRPr>
      </a:lvl1pPr>
      <a:lvl2pPr marL="449399" algn="l" defTabSz="898800" rtl="0" eaLnBrk="1" latinLnBrk="0" hangingPunct="1">
        <a:defRPr sz="1765" kern="1200">
          <a:solidFill>
            <a:schemeClr val="tx1"/>
          </a:solidFill>
          <a:latin typeface="+mn-lt"/>
          <a:ea typeface="+mn-ea"/>
          <a:cs typeface="+mn-cs"/>
        </a:defRPr>
      </a:lvl2pPr>
      <a:lvl3pPr marL="898800" algn="l" defTabSz="898800" rtl="0" eaLnBrk="1" latinLnBrk="0" hangingPunct="1">
        <a:defRPr sz="1765" kern="1200">
          <a:solidFill>
            <a:schemeClr val="tx1"/>
          </a:solidFill>
          <a:latin typeface="+mn-lt"/>
          <a:ea typeface="+mn-ea"/>
          <a:cs typeface="+mn-cs"/>
        </a:defRPr>
      </a:lvl3pPr>
      <a:lvl4pPr marL="1348200" algn="l" defTabSz="898800" rtl="0" eaLnBrk="1" latinLnBrk="0" hangingPunct="1">
        <a:defRPr sz="1765" kern="1200">
          <a:solidFill>
            <a:schemeClr val="tx1"/>
          </a:solidFill>
          <a:latin typeface="+mn-lt"/>
          <a:ea typeface="+mn-ea"/>
          <a:cs typeface="+mn-cs"/>
        </a:defRPr>
      </a:lvl4pPr>
      <a:lvl5pPr marL="1797601" algn="l" defTabSz="898800" rtl="0" eaLnBrk="1" latinLnBrk="0" hangingPunct="1">
        <a:defRPr sz="1765" kern="1200">
          <a:solidFill>
            <a:schemeClr val="tx1"/>
          </a:solidFill>
          <a:latin typeface="+mn-lt"/>
          <a:ea typeface="+mn-ea"/>
          <a:cs typeface="+mn-cs"/>
        </a:defRPr>
      </a:lvl5pPr>
      <a:lvl6pPr marL="2247002" algn="l" defTabSz="898800" rtl="0" eaLnBrk="1" latinLnBrk="0" hangingPunct="1">
        <a:defRPr sz="1765" kern="1200">
          <a:solidFill>
            <a:schemeClr val="tx1"/>
          </a:solidFill>
          <a:latin typeface="+mn-lt"/>
          <a:ea typeface="+mn-ea"/>
          <a:cs typeface="+mn-cs"/>
        </a:defRPr>
      </a:lvl6pPr>
      <a:lvl7pPr marL="2696401" algn="l" defTabSz="898800" rtl="0" eaLnBrk="1" latinLnBrk="0" hangingPunct="1">
        <a:defRPr sz="1765" kern="1200">
          <a:solidFill>
            <a:schemeClr val="tx1"/>
          </a:solidFill>
          <a:latin typeface="+mn-lt"/>
          <a:ea typeface="+mn-ea"/>
          <a:cs typeface="+mn-cs"/>
        </a:defRPr>
      </a:lvl7pPr>
      <a:lvl8pPr marL="3145802" algn="l" defTabSz="898800" rtl="0" eaLnBrk="1" latinLnBrk="0" hangingPunct="1">
        <a:defRPr sz="1765" kern="1200">
          <a:solidFill>
            <a:schemeClr val="tx1"/>
          </a:solidFill>
          <a:latin typeface="+mn-lt"/>
          <a:ea typeface="+mn-ea"/>
          <a:cs typeface="+mn-cs"/>
        </a:defRPr>
      </a:lvl8pPr>
      <a:lvl9pPr marL="3595201" algn="l" defTabSz="898800" rtl="0" eaLnBrk="1" latinLnBrk="0" hangingPunct="1">
        <a:defRPr sz="1765"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j-lt"/>
              </a:defRPr>
            </a:lvl1pPr>
          </a:lstStyle>
          <a:p>
            <a:fld id="{C717782F-B26F-7045-BFD4-FEC2563B5122}" type="datetimeFigureOut">
              <a:rPr lang="en-US" smtClean="0"/>
              <a:pPr/>
              <a:t>6/21/2024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j-lt"/>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j-lt"/>
              </a:defRPr>
            </a:lvl1pPr>
          </a:lstStyle>
          <a:p>
            <a:fld id="{F5F6D1E2-BDAC-8B4E-A2C2-A39856DEFEB2}" type="slidenum">
              <a:rPr lang="en-US" smtClean="0"/>
              <a:pPr/>
              <a:t>‹#›</a:t>
            </a:fld>
            <a:endParaRPr lang="en-US"/>
          </a:p>
        </p:txBody>
      </p:sp>
    </p:spTree>
    <p:extLst>
      <p:ext uri="{BB962C8B-B14F-4D97-AF65-F5344CB8AC3E}">
        <p14:creationId xmlns:p14="http://schemas.microsoft.com/office/powerpoint/2010/main" val="26728821"/>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Lst>
  <p:txStyles>
    <p:titleStyle>
      <a:lvl1pPr algn="l" defTabSz="914400" rtl="0" eaLnBrk="1" latinLnBrk="0" hangingPunct="1">
        <a:lnSpc>
          <a:spcPct val="90000"/>
        </a:lnSpc>
        <a:spcBef>
          <a:spcPct val="0"/>
        </a:spcBef>
        <a:buNone/>
        <a:defRPr sz="4400" b="1" i="0" kern="1200">
          <a:solidFill>
            <a:schemeClr val="tx1"/>
          </a:solidFill>
          <a:latin typeface="Franklin Gothic Demi Cond" panose="020B06030201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E7C2567A-E1DB-4B3E-B7A2-A978196BD847}"/>
              </a:ext>
            </a:extLst>
          </p:cNvPr>
          <p:cNvSpPr>
            <a:spLocks noGrp="1"/>
          </p:cNvSpPr>
          <p:nvPr>
            <p:ph type="sldNum" sz="quarter" idx="4"/>
          </p:nvPr>
        </p:nvSpPr>
        <p:spPr>
          <a:xfrm>
            <a:off x="7870371" y="6415240"/>
            <a:ext cx="1273629" cy="365125"/>
          </a:xfrm>
          <a:prstGeom prst="rect">
            <a:avLst/>
          </a:prstGeom>
        </p:spPr>
        <p:txBody>
          <a:bodyPr/>
          <a:lstStyle>
            <a:lvl1pPr algn="r">
              <a:defRPr sz="1200">
                <a:solidFill>
                  <a:srgbClr val="717171"/>
                </a:solidFill>
                <a:latin typeface="Lato"/>
              </a:defRPr>
            </a:lvl1pPr>
          </a:lstStyle>
          <a:p>
            <a:fld id="{013ABC06-DC28-4A3B-9742-53C76D274B4A}" type="slidenum">
              <a:rPr lang="en-US" smtClean="0"/>
              <a:pPr/>
              <a:t>‹#›</a:t>
            </a:fld>
            <a:endParaRPr lang="en-US" dirty="0"/>
          </a:p>
        </p:txBody>
      </p:sp>
      <p:sp>
        <p:nvSpPr>
          <p:cNvPr id="2" name="Content Placeholder 2">
            <a:extLst>
              <a:ext uri="{FF2B5EF4-FFF2-40B4-BE49-F238E27FC236}">
                <a16:creationId xmlns:a16="http://schemas.microsoft.com/office/drawing/2014/main" id="{0DE2C732-BF10-A571-CFA5-90D84DA0559F}"/>
              </a:ext>
            </a:extLst>
          </p:cNvPr>
          <p:cNvSpPr txBox="1">
            <a:spLocks/>
          </p:cNvSpPr>
          <p:nvPr userDrawn="1"/>
        </p:nvSpPr>
        <p:spPr>
          <a:xfrm>
            <a:off x="2112444" y="6458369"/>
            <a:ext cx="5486401" cy="365126"/>
          </a:xfrm>
          <a:prstGeom prst="rect">
            <a:avLst/>
          </a:prstGeom>
        </p:spPr>
        <p:txBody>
          <a:bodyPr vert="horz" lIns="0" tIns="0" rIns="0" bIns="0" rtlCol="0">
            <a:normAutofit/>
          </a:bodyPr>
          <a:lstStyle>
            <a:lvl1pPr marL="228600" indent="-228600" algn="l" defTabSz="914400" rtl="0" eaLnBrk="1" latinLnBrk="0" hangingPunct="1">
              <a:lnSpc>
                <a:spcPct val="100000"/>
              </a:lnSpc>
              <a:spcBef>
                <a:spcPts val="1000"/>
              </a:spcBef>
              <a:buClr>
                <a:schemeClr val="accent5"/>
              </a:buClr>
              <a:buSzPct val="75000"/>
              <a:buFont typeface="Arial" panose="020B0604020202020204" pitchFamily="34" charset="0"/>
              <a:buChar char="•"/>
              <a:defRPr sz="3200" kern="1200" spc="-30">
                <a:solidFill>
                  <a:schemeClr val="tx1"/>
                </a:solidFill>
                <a:latin typeface="Lato"/>
                <a:ea typeface="Open Sans" charset="0"/>
                <a:cs typeface="Open Sans" charset="0"/>
              </a:defRPr>
            </a:lvl1pPr>
            <a:lvl2pPr marL="685800" indent="-228600" algn="l" defTabSz="914400" rtl="0" eaLnBrk="1" latinLnBrk="0" hangingPunct="1">
              <a:lnSpc>
                <a:spcPct val="100000"/>
              </a:lnSpc>
              <a:spcBef>
                <a:spcPts val="500"/>
              </a:spcBef>
              <a:buClr>
                <a:schemeClr val="accent5"/>
              </a:buClr>
              <a:buSzPct val="75000"/>
              <a:buFont typeface="Arial" panose="020B0604020202020204" pitchFamily="34" charset="0"/>
              <a:buChar char="•"/>
              <a:defRPr sz="2800" kern="1200" spc="-30">
                <a:solidFill>
                  <a:schemeClr val="tx1"/>
                </a:solidFill>
                <a:latin typeface="Lato"/>
                <a:ea typeface="Open Sans" charset="0"/>
                <a:cs typeface="Open Sans" charset="0"/>
              </a:defRPr>
            </a:lvl2pPr>
            <a:lvl3pPr marL="1143000" indent="-228600" algn="l" defTabSz="914400" rtl="0" eaLnBrk="1" latinLnBrk="0" hangingPunct="1">
              <a:lnSpc>
                <a:spcPct val="100000"/>
              </a:lnSpc>
              <a:spcBef>
                <a:spcPts val="500"/>
              </a:spcBef>
              <a:buClr>
                <a:schemeClr val="accent5"/>
              </a:buClr>
              <a:buSzPct val="75000"/>
              <a:buFont typeface="Arial" panose="020B0604020202020204" pitchFamily="34" charset="0"/>
              <a:buChar char="•"/>
              <a:defRPr sz="2400" kern="1200" spc="-30">
                <a:solidFill>
                  <a:schemeClr val="tx1"/>
                </a:solidFill>
                <a:latin typeface="Lato"/>
                <a:ea typeface="Open Sans" charset="0"/>
                <a:cs typeface="Open Sans" charset="0"/>
              </a:defRPr>
            </a:lvl3pPr>
            <a:lvl4pPr marL="1600200" indent="-228600" algn="l" defTabSz="914400" rtl="0" eaLnBrk="1" latinLnBrk="0" hangingPunct="1">
              <a:lnSpc>
                <a:spcPct val="100000"/>
              </a:lnSpc>
              <a:spcBef>
                <a:spcPts val="500"/>
              </a:spcBef>
              <a:buClr>
                <a:schemeClr val="accent5"/>
              </a:buClr>
              <a:buSzPct val="75000"/>
              <a:buFont typeface="Arial" panose="020B0604020202020204" pitchFamily="34" charset="0"/>
              <a:buChar char="•"/>
              <a:defRPr sz="2000" kern="1200" spc="-30">
                <a:solidFill>
                  <a:schemeClr val="tx1"/>
                </a:solidFill>
                <a:latin typeface="Lato"/>
                <a:ea typeface="Open Sans" charset="0"/>
                <a:cs typeface="Open Sans" charset="0"/>
              </a:defRPr>
            </a:lvl4pPr>
            <a:lvl5pPr marL="2057400" indent="-228600" algn="l" defTabSz="914400" rtl="0" eaLnBrk="1" latinLnBrk="0" hangingPunct="1">
              <a:lnSpc>
                <a:spcPct val="100000"/>
              </a:lnSpc>
              <a:spcBef>
                <a:spcPts val="500"/>
              </a:spcBef>
              <a:buClr>
                <a:schemeClr val="accent5"/>
              </a:buClr>
              <a:buSzPct val="75000"/>
              <a:buFont typeface="Arial" panose="020B0604020202020204" pitchFamily="34" charset="0"/>
              <a:buChar char="•"/>
              <a:defRPr sz="2000" kern="1200" spc="-30">
                <a:solidFill>
                  <a:schemeClr val="tx1"/>
                </a:solidFill>
                <a:latin typeface="Lato"/>
                <a:ea typeface="Open Sans" charset="0"/>
                <a:cs typeface="Open Sans"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200" dirty="0">
                <a:solidFill>
                  <a:srgbClr val="254267"/>
                </a:solidFill>
                <a:latin typeface="Arial" panose="020B0604020202020204" pitchFamily="34" charset="0"/>
                <a:cs typeface="Arial" panose="020B0604020202020204" pitchFamily="34" charset="0"/>
              </a:rPr>
              <a:t>Excellence  |  People-Centric  |  Integrity  |  Collaboration  |  Respect</a:t>
            </a:r>
          </a:p>
        </p:txBody>
      </p:sp>
    </p:spTree>
    <p:extLst>
      <p:ext uri="{BB962C8B-B14F-4D97-AF65-F5344CB8AC3E}">
        <p14:creationId xmlns:p14="http://schemas.microsoft.com/office/powerpoint/2010/main" val="332744237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4493715"/>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5" name="Rectangle 1027"/>
          <p:cNvSpPr>
            <a:spLocks noGrp="1" noChangeArrowheads="1"/>
          </p:cNvSpPr>
          <p:nvPr>
            <p:ph type="dt" sz="half" idx="2"/>
          </p:nvPr>
        </p:nvSpPr>
        <p:spPr bwMode="auto">
          <a:xfrm>
            <a:off x="0" y="6524625"/>
            <a:ext cx="12192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750">
                <a:solidFill>
                  <a:srgbClr val="969696"/>
                </a:solidFill>
                <a:latin typeface="Arial" charset="0"/>
              </a:defRPr>
            </a:lvl1pPr>
          </a:lstStyle>
          <a:p>
            <a:pPr>
              <a:defRPr/>
            </a:pPr>
            <a:r>
              <a:rPr lang="en-US"/>
              <a:t>As of: </a:t>
            </a:r>
          </a:p>
        </p:txBody>
      </p:sp>
      <p:sp>
        <p:nvSpPr>
          <p:cNvPr id="49156" name="Rectangle 1028"/>
          <p:cNvSpPr>
            <a:spLocks noGrp="1" noChangeArrowheads="1"/>
          </p:cNvSpPr>
          <p:nvPr>
            <p:ph type="sldNum" sz="quarter" idx="4"/>
          </p:nvPr>
        </p:nvSpPr>
        <p:spPr bwMode="auto">
          <a:xfrm>
            <a:off x="7987904" y="6524625"/>
            <a:ext cx="11430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750">
                <a:solidFill>
                  <a:srgbClr val="7F7F7F"/>
                </a:solidFill>
              </a:defRPr>
            </a:lvl1pPr>
          </a:lstStyle>
          <a:p>
            <a:pPr>
              <a:defRPr/>
            </a:pPr>
            <a:fld id="{2F0766A9-09BE-4FD5-8E67-84EF6C310E62}" type="slidenum">
              <a:rPr lang="en-US" altLang="en-US"/>
              <a:pPr>
                <a:defRPr/>
              </a:pPr>
              <a:t>‹#›</a:t>
            </a:fld>
            <a:endParaRPr lang="en-US" altLang="en-US"/>
          </a:p>
        </p:txBody>
      </p:sp>
      <p:sp>
        <p:nvSpPr>
          <p:cNvPr id="1028" name="Rectangle 1030"/>
          <p:cNvSpPr>
            <a:spLocks noGrp="1" noChangeArrowheads="1"/>
          </p:cNvSpPr>
          <p:nvPr>
            <p:ph type="title"/>
          </p:nvPr>
        </p:nvSpPr>
        <p:spPr bwMode="auto">
          <a:xfrm>
            <a:off x="1663304" y="76200"/>
            <a:ext cx="71437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9" name="Line 1035"/>
          <p:cNvSpPr>
            <a:spLocks noChangeShapeType="1"/>
          </p:cNvSpPr>
          <p:nvPr/>
        </p:nvSpPr>
        <p:spPr bwMode="auto">
          <a:xfrm>
            <a:off x="381000" y="6451600"/>
            <a:ext cx="8382000" cy="0"/>
          </a:xfrm>
          <a:prstGeom prst="line">
            <a:avLst/>
          </a:prstGeom>
          <a:noFill/>
          <a:ln w="57150">
            <a:solidFill>
              <a:srgbClr val="0C2D83"/>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1030" name="Line 1036"/>
          <p:cNvSpPr>
            <a:spLocks noChangeShapeType="1"/>
          </p:cNvSpPr>
          <p:nvPr/>
        </p:nvSpPr>
        <p:spPr bwMode="auto">
          <a:xfrm>
            <a:off x="381000" y="1231900"/>
            <a:ext cx="8382000" cy="0"/>
          </a:xfrm>
          <a:prstGeom prst="line">
            <a:avLst/>
          </a:prstGeom>
          <a:noFill/>
          <a:ln w="57150">
            <a:solidFill>
              <a:srgbClr val="0C2D83"/>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pic>
        <p:nvPicPr>
          <p:cNvPr id="1031" name="Picture 1037"/>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p:blipFill>
        <p:spPr bwMode="auto">
          <a:xfrm>
            <a:off x="553843" y="116158"/>
            <a:ext cx="759215" cy="101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040"/>
          <p:cNvSpPr>
            <a:spLocks noGrp="1" noChangeArrowheads="1"/>
          </p:cNvSpPr>
          <p:nvPr>
            <p:ph type="body" idx="1"/>
          </p:nvPr>
        </p:nvSpPr>
        <p:spPr bwMode="auto">
          <a:xfrm>
            <a:off x="276225" y="1504950"/>
            <a:ext cx="8397479" cy="474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a:t>Fourth level</a:t>
            </a:r>
          </a:p>
          <a:p>
            <a:pPr lvl="0"/>
            <a:r>
              <a:rPr lang="en-US" altLang="en-US" dirty="0"/>
              <a:t>2nd Bullet</a:t>
            </a:r>
          </a:p>
        </p:txBody>
      </p:sp>
      <p:sp>
        <p:nvSpPr>
          <p:cNvPr id="9" name="Text Box 1029"/>
          <p:cNvSpPr txBox="1">
            <a:spLocks noChangeArrowheads="1"/>
          </p:cNvSpPr>
          <p:nvPr userDrawn="1"/>
        </p:nvSpPr>
        <p:spPr bwMode="auto">
          <a:xfrm>
            <a:off x="381000" y="6491289"/>
            <a:ext cx="8382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1400">
                <a:solidFill>
                  <a:schemeClr val="tx1"/>
                </a:solidFill>
                <a:latin typeface="Arial" panose="020B0604020202020204" pitchFamily="34" charset="0"/>
              </a:defRPr>
            </a:lvl1pPr>
            <a:lvl2pPr marL="742950" indent="-285750" algn="ctr">
              <a:defRPr sz="1400">
                <a:solidFill>
                  <a:schemeClr val="tx1"/>
                </a:solidFill>
                <a:latin typeface="Arial" panose="020B0604020202020204" pitchFamily="34" charset="0"/>
              </a:defRPr>
            </a:lvl2pPr>
            <a:lvl3pPr marL="1143000" indent="-228600" algn="ctr">
              <a:defRPr sz="1400">
                <a:solidFill>
                  <a:schemeClr val="tx1"/>
                </a:solidFill>
                <a:latin typeface="Arial" panose="020B0604020202020204" pitchFamily="34" charset="0"/>
              </a:defRPr>
            </a:lvl3pPr>
            <a:lvl4pPr marL="1600200" indent="-228600" algn="ctr">
              <a:defRPr sz="1400">
                <a:solidFill>
                  <a:schemeClr val="tx1"/>
                </a:solidFill>
                <a:latin typeface="Arial" panose="020B0604020202020204" pitchFamily="34" charset="0"/>
              </a:defRPr>
            </a:lvl4pPr>
            <a:lvl5pPr marL="2057400" indent="-228600" algn="ctr">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defRPr/>
            </a:pPr>
            <a:r>
              <a:rPr lang="en-US" altLang="en-US" sz="1200" b="1" i="1" dirty="0">
                <a:latin typeface="Century Schoolbook" panose="02040604050505020304" pitchFamily="18" charset="0"/>
              </a:rPr>
              <a:t>One Team, One Fight!</a:t>
            </a:r>
          </a:p>
        </p:txBody>
      </p:sp>
    </p:spTree>
    <p:extLst>
      <p:ext uri="{BB962C8B-B14F-4D97-AF65-F5344CB8AC3E}">
        <p14:creationId xmlns:p14="http://schemas.microsoft.com/office/powerpoint/2010/main" val="2390552657"/>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55" r:id="rId3"/>
    <p:sldLayoutId id="2147483725" r:id="rId4"/>
    <p:sldLayoutId id="2147483726" r:id="rId5"/>
    <p:sldLayoutId id="2147483727" r:id="rId6"/>
    <p:sldLayoutId id="2147483728" r:id="rId7"/>
    <p:sldLayoutId id="2147483729" r:id="rId8"/>
    <p:sldLayoutId id="2147483730" r:id="rId9"/>
    <p:sldLayoutId id="2147483731" r:id="rId10"/>
  </p:sldLayoutIdLst>
  <p:hf hdr="0" ftr="0" dt="0"/>
  <p:txStyles>
    <p:titleStyle>
      <a:lvl1pPr algn="r" rtl="0" eaLnBrk="1" fontAlgn="base" hangingPunct="1">
        <a:spcBef>
          <a:spcPct val="0"/>
        </a:spcBef>
        <a:spcAft>
          <a:spcPct val="0"/>
        </a:spcAft>
        <a:defRPr sz="2700" b="1" i="1">
          <a:solidFill>
            <a:srgbClr val="151C77"/>
          </a:solidFill>
          <a:latin typeface="+mj-lt"/>
          <a:ea typeface="+mj-ea"/>
          <a:cs typeface="+mj-cs"/>
        </a:defRPr>
      </a:lvl1pPr>
      <a:lvl2pPr algn="r" rtl="0" eaLnBrk="1" fontAlgn="base" hangingPunct="1">
        <a:spcBef>
          <a:spcPct val="0"/>
        </a:spcBef>
        <a:spcAft>
          <a:spcPct val="0"/>
        </a:spcAft>
        <a:defRPr sz="2700" b="1" i="1">
          <a:solidFill>
            <a:srgbClr val="151C77"/>
          </a:solidFill>
          <a:latin typeface="Arial" charset="0"/>
        </a:defRPr>
      </a:lvl2pPr>
      <a:lvl3pPr algn="r" rtl="0" eaLnBrk="1" fontAlgn="base" hangingPunct="1">
        <a:spcBef>
          <a:spcPct val="0"/>
        </a:spcBef>
        <a:spcAft>
          <a:spcPct val="0"/>
        </a:spcAft>
        <a:defRPr sz="2700" b="1" i="1">
          <a:solidFill>
            <a:srgbClr val="151C77"/>
          </a:solidFill>
          <a:latin typeface="Arial" charset="0"/>
        </a:defRPr>
      </a:lvl3pPr>
      <a:lvl4pPr algn="r" rtl="0" eaLnBrk="1" fontAlgn="base" hangingPunct="1">
        <a:spcBef>
          <a:spcPct val="0"/>
        </a:spcBef>
        <a:spcAft>
          <a:spcPct val="0"/>
        </a:spcAft>
        <a:defRPr sz="2700" b="1" i="1">
          <a:solidFill>
            <a:srgbClr val="151C77"/>
          </a:solidFill>
          <a:latin typeface="Arial" charset="0"/>
        </a:defRPr>
      </a:lvl4pPr>
      <a:lvl5pPr algn="r" rtl="0" eaLnBrk="1" fontAlgn="base" hangingPunct="1">
        <a:spcBef>
          <a:spcPct val="0"/>
        </a:spcBef>
        <a:spcAft>
          <a:spcPct val="0"/>
        </a:spcAft>
        <a:defRPr sz="2700" b="1" i="1">
          <a:solidFill>
            <a:srgbClr val="151C77"/>
          </a:solidFill>
          <a:latin typeface="Arial" charset="0"/>
        </a:defRPr>
      </a:lvl5pPr>
      <a:lvl6pPr marL="342900" algn="r" rtl="0" eaLnBrk="1" fontAlgn="base" hangingPunct="1">
        <a:spcBef>
          <a:spcPct val="0"/>
        </a:spcBef>
        <a:spcAft>
          <a:spcPct val="0"/>
        </a:spcAft>
        <a:defRPr sz="2700" b="1" i="1">
          <a:solidFill>
            <a:srgbClr val="151C77"/>
          </a:solidFill>
          <a:latin typeface="Arial" charset="0"/>
        </a:defRPr>
      </a:lvl6pPr>
      <a:lvl7pPr marL="685800" algn="r" rtl="0" eaLnBrk="1" fontAlgn="base" hangingPunct="1">
        <a:spcBef>
          <a:spcPct val="0"/>
        </a:spcBef>
        <a:spcAft>
          <a:spcPct val="0"/>
        </a:spcAft>
        <a:defRPr sz="2700" b="1" i="1">
          <a:solidFill>
            <a:srgbClr val="151C77"/>
          </a:solidFill>
          <a:latin typeface="Arial" charset="0"/>
        </a:defRPr>
      </a:lvl7pPr>
      <a:lvl8pPr marL="1028700" algn="r" rtl="0" eaLnBrk="1" fontAlgn="base" hangingPunct="1">
        <a:spcBef>
          <a:spcPct val="0"/>
        </a:spcBef>
        <a:spcAft>
          <a:spcPct val="0"/>
        </a:spcAft>
        <a:defRPr sz="2700" b="1" i="1">
          <a:solidFill>
            <a:srgbClr val="151C77"/>
          </a:solidFill>
          <a:latin typeface="Arial" charset="0"/>
        </a:defRPr>
      </a:lvl8pPr>
      <a:lvl9pPr marL="1371600" algn="r" rtl="0" eaLnBrk="1" fontAlgn="base" hangingPunct="1">
        <a:spcBef>
          <a:spcPct val="0"/>
        </a:spcBef>
        <a:spcAft>
          <a:spcPct val="0"/>
        </a:spcAft>
        <a:defRPr sz="2700" b="1" i="1">
          <a:solidFill>
            <a:srgbClr val="151C77"/>
          </a:solidFill>
          <a:latin typeface="Arial" charset="0"/>
        </a:defRPr>
      </a:lvl9pPr>
    </p:titleStyle>
    <p:bodyStyle>
      <a:lvl1pPr marL="214313" indent="-214313" algn="l" rtl="0" eaLnBrk="1" fontAlgn="base" hangingPunct="1">
        <a:spcBef>
          <a:spcPct val="50000"/>
        </a:spcBef>
        <a:spcAft>
          <a:spcPct val="0"/>
        </a:spcAft>
        <a:buClr>
          <a:srgbClr val="151C77"/>
        </a:buClr>
        <a:buSzPct val="80000"/>
        <a:buFont typeface="Wingdings" panose="05000000000000000000" pitchFamily="2" charset="2"/>
        <a:buChar char="n"/>
        <a:defRPr sz="1500" b="1">
          <a:solidFill>
            <a:schemeClr val="tx1"/>
          </a:solidFill>
          <a:latin typeface="+mn-lt"/>
          <a:ea typeface="+mn-ea"/>
          <a:cs typeface="+mn-cs"/>
        </a:defRPr>
      </a:lvl1pPr>
      <a:lvl2pPr marL="516731" indent="-211931" algn="l" rtl="0" eaLnBrk="1" fontAlgn="base" hangingPunct="1">
        <a:spcBef>
          <a:spcPct val="25000"/>
        </a:spcBef>
        <a:spcAft>
          <a:spcPct val="0"/>
        </a:spcAft>
        <a:buClr>
          <a:srgbClr val="151C77"/>
        </a:buClr>
        <a:buSzPct val="80000"/>
        <a:buFont typeface="Wingdings" panose="05000000000000000000" pitchFamily="2" charset="2"/>
        <a:buChar char="n"/>
        <a:defRPr sz="1500" b="1">
          <a:solidFill>
            <a:schemeClr val="tx1"/>
          </a:solidFill>
          <a:latin typeface="+mn-lt"/>
        </a:defRPr>
      </a:lvl2pPr>
      <a:lvl3pPr marL="770335" indent="-167879" algn="l" rtl="0" eaLnBrk="1" fontAlgn="base" hangingPunct="1">
        <a:spcBef>
          <a:spcPct val="25000"/>
        </a:spcBef>
        <a:spcAft>
          <a:spcPct val="0"/>
        </a:spcAft>
        <a:buClr>
          <a:srgbClr val="151C77"/>
        </a:buClr>
        <a:buSzPct val="80000"/>
        <a:buFont typeface="Wingdings" panose="05000000000000000000" pitchFamily="2" charset="2"/>
        <a:buChar char="n"/>
        <a:defRPr sz="1500" b="1">
          <a:solidFill>
            <a:schemeClr val="tx1"/>
          </a:solidFill>
          <a:latin typeface="+mn-lt"/>
        </a:defRPr>
      </a:lvl3pPr>
      <a:lvl4pPr marL="1200150" indent="-171450" algn="l" rtl="0" eaLnBrk="1" fontAlgn="base" hangingPunct="1">
        <a:spcBef>
          <a:spcPct val="25000"/>
        </a:spcBef>
        <a:spcAft>
          <a:spcPct val="0"/>
        </a:spcAft>
        <a:buClr>
          <a:srgbClr val="151C77"/>
        </a:buClr>
        <a:buSzPct val="80000"/>
        <a:buFont typeface="Wingdings" panose="05000000000000000000" pitchFamily="2" charset="2"/>
        <a:buChar char="n"/>
        <a:defRPr sz="1500" b="1">
          <a:solidFill>
            <a:schemeClr val="tx1"/>
          </a:solidFill>
          <a:latin typeface="+mn-lt"/>
        </a:defRPr>
      </a:lvl4pPr>
      <a:lvl5pPr marL="1543050" indent="-171450" algn="l" rtl="0" eaLnBrk="1" fontAlgn="base" hangingPunct="1">
        <a:spcBef>
          <a:spcPct val="20000"/>
        </a:spcBef>
        <a:spcAft>
          <a:spcPct val="0"/>
        </a:spcAft>
        <a:buClr>
          <a:srgbClr val="003399"/>
        </a:buClr>
        <a:buSzPct val="80000"/>
        <a:buFont typeface="Wingdings" panose="05000000000000000000" pitchFamily="2" charset="2"/>
        <a:buChar char="n"/>
        <a:defRPr sz="1500">
          <a:solidFill>
            <a:schemeClr val="tx1"/>
          </a:solidFill>
          <a:latin typeface="+mn-lt"/>
        </a:defRPr>
      </a:lvl5pPr>
      <a:lvl6pPr marL="1885950" indent="-171450" algn="l" rtl="0" eaLnBrk="1" fontAlgn="base" hangingPunct="1">
        <a:spcBef>
          <a:spcPct val="20000"/>
        </a:spcBef>
        <a:spcAft>
          <a:spcPct val="0"/>
        </a:spcAft>
        <a:buClr>
          <a:srgbClr val="003399"/>
        </a:buClr>
        <a:buSzPct val="80000"/>
        <a:buFont typeface="Wingdings" pitchFamily="2" charset="2"/>
        <a:buChar char="n"/>
        <a:defRPr sz="1500">
          <a:solidFill>
            <a:schemeClr val="tx1"/>
          </a:solidFill>
          <a:latin typeface="+mn-lt"/>
        </a:defRPr>
      </a:lvl6pPr>
      <a:lvl7pPr marL="2228850" indent="-171450" algn="l" rtl="0" eaLnBrk="1" fontAlgn="base" hangingPunct="1">
        <a:spcBef>
          <a:spcPct val="20000"/>
        </a:spcBef>
        <a:spcAft>
          <a:spcPct val="0"/>
        </a:spcAft>
        <a:buClr>
          <a:srgbClr val="003399"/>
        </a:buClr>
        <a:buSzPct val="80000"/>
        <a:buFont typeface="Wingdings" pitchFamily="2" charset="2"/>
        <a:buChar char="n"/>
        <a:defRPr sz="1500">
          <a:solidFill>
            <a:schemeClr val="tx1"/>
          </a:solidFill>
          <a:latin typeface="+mn-lt"/>
        </a:defRPr>
      </a:lvl7pPr>
      <a:lvl8pPr marL="2571750" indent="-171450" algn="l" rtl="0" eaLnBrk="1" fontAlgn="base" hangingPunct="1">
        <a:spcBef>
          <a:spcPct val="20000"/>
        </a:spcBef>
        <a:spcAft>
          <a:spcPct val="0"/>
        </a:spcAft>
        <a:buClr>
          <a:srgbClr val="003399"/>
        </a:buClr>
        <a:buSzPct val="80000"/>
        <a:buFont typeface="Wingdings" pitchFamily="2" charset="2"/>
        <a:buChar char="n"/>
        <a:defRPr sz="1500">
          <a:solidFill>
            <a:schemeClr val="tx1"/>
          </a:solidFill>
          <a:latin typeface="+mn-lt"/>
        </a:defRPr>
      </a:lvl8pPr>
      <a:lvl9pPr marL="2914650" indent="-171450" algn="l" rtl="0" eaLnBrk="1" fontAlgn="base" hangingPunct="1">
        <a:spcBef>
          <a:spcPct val="20000"/>
        </a:spcBef>
        <a:spcAft>
          <a:spcPct val="0"/>
        </a:spcAft>
        <a:buClr>
          <a:srgbClr val="003399"/>
        </a:buClr>
        <a:buSzPct val="80000"/>
        <a:buFont typeface="Wingdings" pitchFamily="2" charset="2"/>
        <a:buChar char="n"/>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46E844B-9983-4E9B-9CE1-4051B70BE9F4}" type="slidenum">
              <a:rPr lang="en-US" smtClean="0"/>
              <a:t>‹#›</a:t>
            </a:fld>
            <a:endParaRPr lang="en-US" dirty="0"/>
          </a:p>
        </p:txBody>
      </p:sp>
    </p:spTree>
    <p:extLst>
      <p:ext uri="{BB962C8B-B14F-4D97-AF65-F5344CB8AC3E}">
        <p14:creationId xmlns:p14="http://schemas.microsoft.com/office/powerpoint/2010/main" val="3747979045"/>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9853416"/>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6" r:id="rId3"/>
  </p:sldLayoutIdLst>
  <p:hf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militaryonesource.mil/" TargetMode="External"/><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militaryonesource.mil/" TargetMode="External"/><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35.xml"/><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openxmlformats.org/officeDocument/2006/relationships/hyperlink" Target="https://download.militaryonesource.mil/12038/MOS/Economic-Security/strengthening-food-security-in-the-force-strategy-and-roadmap-2023.pdf" TargetMode="External"/><Relationship Id="rId2" Type="http://schemas.openxmlformats.org/officeDocument/2006/relationships/notesSlide" Target="../notesSlides/notesSlide5.xml"/><Relationship Id="rId1" Type="http://schemas.openxmlformats.org/officeDocument/2006/relationships/slideLayout" Target="../slideLayouts/slideLayout35.xml"/><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35.xml"/><Relationship Id="rId5" Type="http://schemas.openxmlformats.org/officeDocument/2006/relationships/image" Target="../media/image35.png"/><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35.xml"/><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svg"/><Relationship Id="rId2" Type="http://schemas.openxmlformats.org/officeDocument/2006/relationships/notesSlide" Target="../notesSlides/notesSlide14.xml"/><Relationship Id="rId1" Type="http://schemas.openxmlformats.org/officeDocument/2006/relationships/slideLayout" Target="../slideLayouts/slideLayout18.xml"/><Relationship Id="rId6" Type="http://schemas.openxmlformats.org/officeDocument/2006/relationships/image" Target="../media/image43.svg"/><Relationship Id="rId11" Type="http://schemas.openxmlformats.org/officeDocument/2006/relationships/image" Target="../media/image48.png"/><Relationship Id="rId5" Type="http://schemas.openxmlformats.org/officeDocument/2006/relationships/image" Target="../media/image42.png"/><Relationship Id="rId10" Type="http://schemas.openxmlformats.org/officeDocument/2006/relationships/image" Target="../media/image47.svg"/><Relationship Id="rId4" Type="http://schemas.openxmlformats.org/officeDocument/2006/relationships/image" Target="../media/image41.svg"/><Relationship Id="rId9" Type="http://schemas.openxmlformats.org/officeDocument/2006/relationships/image" Target="../media/image46.png"/></Relationships>
</file>

<file path=ppt/slides/_rels/slide2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19.xml"/><Relationship Id="rId5" Type="http://schemas.openxmlformats.org/officeDocument/2006/relationships/chart" Target="../charts/chart3.xml"/><Relationship Id="rId4" Type="http://schemas.openxmlformats.org/officeDocument/2006/relationships/chart" Target="../charts/chart2.xml"/></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6.xml"/><Relationship Id="rId1" Type="http://schemas.openxmlformats.org/officeDocument/2006/relationships/slideLayout" Target="../slideLayouts/slideLayout19.xml"/><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svg"/></Relationships>
</file>

<file path=ppt/slides/_rels/slide2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hyperlink" Target="file:///\\https:\finred.usalearning.gov\assets\downloads\FINRED-2023-FinancialLiteracy-R.pdf.pdf" TargetMode="External"/><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3" Type="http://schemas.openxmlformats.org/officeDocument/2006/relationships/hyperlink" Target="https://finred.usalearning.gov/assets/downloads/FINRED-CurriculumEval-TK.pdf" TargetMode="External"/><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3" Type="http://schemas.openxmlformats.org/officeDocument/2006/relationships/hyperlink" Target="https://www.linkedin.com/company/dodfinred" TargetMode="External"/><Relationship Id="rId2" Type="http://schemas.openxmlformats.org/officeDocument/2006/relationships/notesSlide" Target="../notesSlides/notesSlide21.xml"/><Relationship Id="rId1" Type="http://schemas.openxmlformats.org/officeDocument/2006/relationships/slideLayout" Target="../slideLayouts/slideLayout23.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hyperlink" Target="https://community.apan.org/wg/finred-lrl/w/wiki_sr/39569/financial-capability-month/"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4.xml"/></Relationships>
</file>

<file path=ppt/slides/_rels/slide3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5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6.xml"/></Relationships>
</file>

<file path=ppt/slides/_rels/slide3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5.xml"/><Relationship Id="rId1" Type="http://schemas.openxmlformats.org/officeDocument/2006/relationships/slideLayout" Target="../slideLayouts/slideLayout71.xml"/></Relationships>
</file>

<file path=ppt/slides/_rels/slide3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1.xml"/></Relationships>
</file>

<file path=ppt/slides/_rels/slide3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1.xml"/><Relationship Id="rId5" Type="http://schemas.openxmlformats.org/officeDocument/2006/relationships/hyperlink" Target="https://www.financialfrontline.org/" TargetMode="External"/><Relationship Id="rId4" Type="http://schemas.openxmlformats.org/officeDocument/2006/relationships/hyperlink" Target="http://www.financialfrontline.org/"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6.xml"/></Relationships>
</file>

<file path=ppt/slides/_rels/slide4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7.xml"/><Relationship Id="rId1" Type="http://schemas.openxmlformats.org/officeDocument/2006/relationships/slideLayout" Target="../slideLayouts/slideLayout4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6.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9.xml"/><Relationship Id="rId1" Type="http://schemas.openxmlformats.org/officeDocument/2006/relationships/slideLayout" Target="../slideLayouts/slideLayout6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47.xml.rels><?xml version="1.0" encoding="UTF-8" standalone="yes"?>
<Relationships xmlns="http://schemas.openxmlformats.org/package/2006/relationships"><Relationship Id="rId3" Type="http://schemas.openxmlformats.org/officeDocument/2006/relationships/hyperlink" Target="https://www.militaryonesource.mil/" TargetMode="External"/><Relationship Id="rId2" Type="http://schemas.openxmlformats.org/officeDocument/2006/relationships/image" Target="../media/image28.png"/><Relationship Id="rId1" Type="http://schemas.openxmlformats.org/officeDocument/2006/relationships/slideLayout" Target="../slideLayouts/slideLayout8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ject 4">
            <a:extLst>
              <a:ext uri="{FF2B5EF4-FFF2-40B4-BE49-F238E27FC236}">
                <a16:creationId xmlns:a16="http://schemas.microsoft.com/office/drawing/2014/main" id="{FF6765AC-F083-152E-10E1-D87AAFC0401B}"/>
              </a:ext>
              <a:ext uri="{C183D7F6-B498-43B3-948B-1728B52AA6E4}">
                <adec:decorative xmlns:adec="http://schemas.microsoft.com/office/drawing/2017/decorative" val="1"/>
              </a:ext>
            </a:extLst>
          </p:cNvPr>
          <p:cNvPicPr/>
          <p:nvPr/>
        </p:nvPicPr>
        <p:blipFill>
          <a:blip r:embed="rId2" cstate="print"/>
          <a:stretch>
            <a:fillRect/>
          </a:stretch>
        </p:blipFill>
        <p:spPr>
          <a:xfrm>
            <a:off x="3786192" y="1673040"/>
            <a:ext cx="1571615" cy="838619"/>
          </a:xfrm>
          <a:prstGeom prst="rect">
            <a:avLst/>
          </a:prstGeom>
        </p:spPr>
      </p:pic>
      <p:sp>
        <p:nvSpPr>
          <p:cNvPr id="8" name="Title 7">
            <a:extLst>
              <a:ext uri="{FF2B5EF4-FFF2-40B4-BE49-F238E27FC236}">
                <a16:creationId xmlns:a16="http://schemas.microsoft.com/office/drawing/2014/main" id="{54269DC2-115F-1582-6EC1-0658F730F50F}"/>
              </a:ext>
            </a:extLst>
          </p:cNvPr>
          <p:cNvSpPr>
            <a:spLocks noGrp="1"/>
          </p:cNvSpPr>
          <p:nvPr>
            <p:ph type="ctrTitle"/>
          </p:nvPr>
        </p:nvSpPr>
        <p:spPr>
          <a:xfrm>
            <a:off x="685800" y="1283003"/>
            <a:ext cx="7772400" cy="2387600"/>
          </a:xfrm>
        </p:spPr>
        <p:txBody>
          <a:bodyPr>
            <a:noAutofit/>
          </a:bodyPr>
          <a:lstStyle/>
          <a:p>
            <a:pPr algn="ctr" rtl="0" eaLnBrk="1" latinLnBrk="0" hangingPunct="1"/>
            <a:r>
              <a:rPr lang="en-US" sz="2800" b="1" kern="1200" dirty="0">
                <a:solidFill>
                  <a:srgbClr val="394F95"/>
                </a:solidFill>
                <a:effectLst/>
                <a:latin typeface="Calibri  "/>
                <a:cs typeface="Times New Roman" panose="02020603050405020304" pitchFamily="18" charset="0"/>
              </a:rPr>
              <a:t>Department of Defense (DoD) </a:t>
            </a:r>
            <a:endParaRPr lang="en-US" sz="2800" dirty="0">
              <a:solidFill>
                <a:srgbClr val="394F95"/>
              </a:solidFill>
              <a:effectLst/>
              <a:latin typeface="Calibri  "/>
              <a:cs typeface="Times New Roman" panose="02020603050405020304" pitchFamily="18" charset="0"/>
            </a:endParaRPr>
          </a:p>
          <a:p>
            <a:pPr algn="ctr" rtl="0" eaLnBrk="1" latinLnBrk="0" hangingPunct="1"/>
            <a:r>
              <a:rPr lang="en-US" sz="2800" b="1" kern="1200" dirty="0">
                <a:solidFill>
                  <a:srgbClr val="394F95"/>
                </a:solidFill>
                <a:effectLst/>
                <a:latin typeface="Calibri  "/>
                <a:cs typeface="Times New Roman" panose="02020603050405020304" pitchFamily="18" charset="0"/>
              </a:rPr>
              <a:t>Military Family Readiness Council (MFRC)</a:t>
            </a:r>
            <a:endParaRPr lang="en-US" sz="2800" dirty="0">
              <a:solidFill>
                <a:srgbClr val="394F95"/>
              </a:solidFill>
              <a:effectLst/>
              <a:latin typeface="Calibri  "/>
              <a:cs typeface="Times New Roman" panose="02020603050405020304" pitchFamily="18" charset="0"/>
            </a:endParaRPr>
          </a:p>
        </p:txBody>
      </p:sp>
      <p:sp>
        <p:nvSpPr>
          <p:cNvPr id="9" name="Subtitle 8">
            <a:extLst>
              <a:ext uri="{FF2B5EF4-FFF2-40B4-BE49-F238E27FC236}">
                <a16:creationId xmlns:a16="http://schemas.microsoft.com/office/drawing/2014/main" id="{7DEF2CB2-9F44-500A-C099-9D5BB3BFFCFD}"/>
              </a:ext>
            </a:extLst>
          </p:cNvPr>
          <p:cNvSpPr>
            <a:spLocks noGrp="1"/>
          </p:cNvSpPr>
          <p:nvPr>
            <p:ph type="subTitle" idx="1"/>
          </p:nvPr>
        </p:nvSpPr>
        <p:spPr>
          <a:xfrm>
            <a:off x="1598655" y="3919235"/>
            <a:ext cx="5887995" cy="1655762"/>
          </a:xfrm>
        </p:spPr>
        <p:txBody>
          <a:bodyPr>
            <a:normAutofit/>
          </a:bodyPr>
          <a:lstStyle/>
          <a:p>
            <a:r>
              <a:rPr lang="en-US" sz="1200" dirty="0"/>
              <a:t>A Federal Advisory Council – Providing Independent Advice to </a:t>
            </a:r>
            <a:r>
              <a:rPr lang="en-US" sz="1200" dirty="0" err="1"/>
              <a:t>SecDef</a:t>
            </a:r>
            <a:r>
              <a:rPr lang="en-US" sz="1200" dirty="0"/>
              <a:t> Sponsored by USD(P&amp;R) and Supported by ASD(M&amp;RA)</a:t>
            </a:r>
          </a:p>
          <a:p>
            <a:endParaRPr lang="en-US" sz="1800" b="1" dirty="0"/>
          </a:p>
          <a:p>
            <a:r>
              <a:rPr lang="en-US" sz="1800" b="1" dirty="0"/>
              <a:t>March 27, 2024</a:t>
            </a:r>
          </a:p>
          <a:p>
            <a:r>
              <a:rPr lang="en-US" sz="1800" b="1" dirty="0"/>
              <a:t>Council Meeting</a:t>
            </a:r>
          </a:p>
        </p:txBody>
      </p:sp>
      <p:sp>
        <p:nvSpPr>
          <p:cNvPr id="2" name="Date Placeholder 1">
            <a:extLst>
              <a:ext uri="{FF2B5EF4-FFF2-40B4-BE49-F238E27FC236}">
                <a16:creationId xmlns:a16="http://schemas.microsoft.com/office/drawing/2014/main" id="{C5BEEB90-7830-4B99-DD75-0B27B62CE23C}"/>
              </a:ext>
            </a:extLst>
          </p:cNvPr>
          <p:cNvSpPr>
            <a:spLocks noGrp="1"/>
          </p:cNvSpPr>
          <p:nvPr>
            <p:ph type="dt" sz="half" idx="10"/>
          </p:nvPr>
        </p:nvSpPr>
        <p:spPr/>
        <p:txBody>
          <a:bodyPr/>
          <a:lstStyle/>
          <a:p>
            <a:fld id="{C03C268B-8F18-4644-9085-C04E9AA52342}" type="datetime1">
              <a:rPr lang="en-US" smtClean="0"/>
              <a:t>6/21/2024</a:t>
            </a:fld>
            <a:endParaRPr lang="en-US" dirty="0"/>
          </a:p>
        </p:txBody>
      </p:sp>
      <p:sp>
        <p:nvSpPr>
          <p:cNvPr id="3" name="Slide Number Placeholder 2">
            <a:extLst>
              <a:ext uri="{FF2B5EF4-FFF2-40B4-BE49-F238E27FC236}">
                <a16:creationId xmlns:a16="http://schemas.microsoft.com/office/drawing/2014/main" id="{707C3493-9974-7886-80B0-A1AA41204162}"/>
              </a:ext>
            </a:extLst>
          </p:cNvPr>
          <p:cNvSpPr>
            <a:spLocks noGrp="1"/>
          </p:cNvSpPr>
          <p:nvPr>
            <p:ph type="sldNum" sz="quarter" idx="12"/>
          </p:nvPr>
        </p:nvSpPr>
        <p:spPr/>
        <p:txBody>
          <a:bodyPr/>
          <a:lstStyle/>
          <a:p>
            <a:fld id="{A85568FC-6781-43DA-A457-8F4B6E06217F}" type="slidenum">
              <a:rPr lang="en-US" smtClean="0"/>
              <a:t>1</a:t>
            </a:fld>
            <a:endParaRPr lang="en-US"/>
          </a:p>
        </p:txBody>
      </p:sp>
      <p:sp>
        <p:nvSpPr>
          <p:cNvPr id="7" name="TextBox 6">
            <a:extLst>
              <a:ext uri="{FF2B5EF4-FFF2-40B4-BE49-F238E27FC236}">
                <a16:creationId xmlns:a16="http://schemas.microsoft.com/office/drawing/2014/main" id="{1E7EEDA2-BC67-079D-E9B2-5E070BE7FA02}"/>
              </a:ext>
            </a:extLst>
          </p:cNvPr>
          <p:cNvSpPr txBox="1"/>
          <p:nvPr/>
        </p:nvSpPr>
        <p:spPr>
          <a:xfrm>
            <a:off x="1644242" y="6172641"/>
            <a:ext cx="7457813" cy="707886"/>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srgbClr val="0070C0"/>
                </a:solidFill>
                <a:effectLst/>
                <a:uLnTx/>
                <a:uFillTx/>
                <a:latin typeface="Calibri" panose="020F0502020204030204"/>
                <a:ea typeface="Calibri" panose="020F0502020204030204" pitchFamily="34" charset="0"/>
                <a:cs typeface="+mn-cs"/>
              </a:rPr>
              <a:t>Please feel free to visit the MFRC webpage on Military OneSource </a:t>
            </a:r>
            <a:r>
              <a:rPr kumimoji="0" lang="en-US" sz="1200" b="0" i="1"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a:t>
            </a:r>
            <a:r>
              <a:rPr kumimoji="0" lang="en-US" sz="1200" b="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hlinkClick r:id="rId3"/>
              </a:rPr>
              <a:t>https://</a:t>
            </a:r>
            <a:r>
              <a:rPr kumimoji="0" lang="en-US" sz="1200" b="0" u="sng" strike="noStrike" kern="1200" cap="none" spc="0" normalizeH="0" baseline="0" noProof="0" dirty="0">
                <a:ln>
                  <a:noFill/>
                </a:ln>
                <a:solidFill>
                  <a:srgbClr val="1F497D"/>
                </a:solidFill>
                <a:effectLst/>
                <a:uLnTx/>
                <a:uFillTx/>
                <a:latin typeface="Calibri" panose="020F0502020204030204"/>
                <a:ea typeface="Calibri" panose="020F0502020204030204" pitchFamily="34" charset="0"/>
                <a:cs typeface="+mn-cs"/>
                <a:hlinkClick r:id="rId3"/>
              </a:rPr>
              <a:t>www.militaryonesource.mil</a:t>
            </a:r>
            <a:r>
              <a:rPr kumimoji="0" lang="en-US" sz="1200" b="0" i="0" u="none" strike="noStrike" kern="1200" cap="none" spc="0" normalizeH="0" baseline="0" noProof="0" dirty="0">
                <a:ln>
                  <a:noFill/>
                </a:ln>
                <a:solidFill>
                  <a:srgbClr val="1F497D"/>
                </a:solidFill>
                <a:effectLst/>
                <a:uLnTx/>
                <a:uFillTx/>
                <a:latin typeface="Calibri" panose="020F0502020204030204"/>
                <a:ea typeface="Calibri" panose="020F0502020204030204" pitchFamily="34" charset="0"/>
                <a:cs typeface="+mn-cs"/>
              </a:rPr>
              <a:t>)</a:t>
            </a:r>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6208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object 4">
            <a:extLst>
              <a:ext uri="{FF2B5EF4-FFF2-40B4-BE49-F238E27FC236}">
                <a16:creationId xmlns:a16="http://schemas.microsoft.com/office/drawing/2014/main" id="{C855A17B-C85D-E298-BE2D-18B73CDF4F18}"/>
              </a:ext>
              <a:ext uri="{C183D7F6-B498-43B3-948B-1728B52AA6E4}">
                <adec:decorative xmlns:adec="http://schemas.microsoft.com/office/drawing/2017/decorative" val="1"/>
              </a:ext>
            </a:extLst>
          </p:cNvPr>
          <p:cNvPicPr/>
          <p:nvPr/>
        </p:nvPicPr>
        <p:blipFill>
          <a:blip r:embed="rId3" cstate="print"/>
          <a:stretch>
            <a:fillRect/>
          </a:stretch>
        </p:blipFill>
        <p:spPr>
          <a:xfrm>
            <a:off x="3986117" y="133844"/>
            <a:ext cx="1171764" cy="625257"/>
          </a:xfrm>
          <a:prstGeom prst="rect">
            <a:avLst/>
          </a:prstGeom>
        </p:spPr>
      </p:pic>
      <p:sp>
        <p:nvSpPr>
          <p:cNvPr id="13" name="Title 7">
            <a:extLst>
              <a:ext uri="{FF2B5EF4-FFF2-40B4-BE49-F238E27FC236}">
                <a16:creationId xmlns:a16="http://schemas.microsoft.com/office/drawing/2014/main" id="{D08DD8E4-9178-A7B2-09C6-B512B4EED265}"/>
              </a:ext>
              <a:ext uri="{C183D7F6-B498-43B3-948B-1728B52AA6E4}">
                <adec:decorative xmlns:adec="http://schemas.microsoft.com/office/drawing/2017/decorative" val="1"/>
              </a:ext>
            </a:extLst>
          </p:cNvPr>
          <p:cNvSpPr txBox="1">
            <a:spLocks/>
          </p:cNvSpPr>
          <p:nvPr/>
        </p:nvSpPr>
        <p:spPr>
          <a:xfrm>
            <a:off x="958704" y="722343"/>
            <a:ext cx="7226591" cy="4810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600" b="1" i="0" u="none" strike="noStrike" kern="1200" cap="none" spc="0" normalizeH="0" baseline="0" noProof="0">
                <a:ln>
                  <a:noFill/>
                </a:ln>
                <a:solidFill>
                  <a:srgbClr val="394F95"/>
                </a:solidFill>
                <a:effectLst/>
                <a:uLnTx/>
                <a:uFillTx/>
                <a:latin typeface="Calibri  "/>
                <a:ea typeface="+mj-ea"/>
                <a:cs typeface="Times New Roman" panose="02020603050405020304" pitchFamily="18" charset="0"/>
              </a:rPr>
              <a:t>Department of Defense (DoD) </a:t>
            </a:r>
            <a:endParaRPr kumimoji="0" lang="en-US" sz="1600" b="0" i="0" u="none" strike="noStrike" kern="1200" cap="none" spc="0" normalizeH="0" baseline="0" noProof="0">
              <a:ln>
                <a:noFill/>
              </a:ln>
              <a:solidFill>
                <a:srgbClr val="394F95"/>
              </a:solidFill>
              <a:effectLst/>
              <a:uLnTx/>
              <a:uFillTx/>
              <a:latin typeface="Calibri  "/>
              <a:ea typeface="+mj-ea"/>
              <a:cs typeface="Times New Roman" panose="02020603050405020304" pitchFamily="18"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600" b="1" i="0" u="none" strike="noStrike" kern="1200" cap="none" spc="0" normalizeH="0" baseline="0" noProof="0">
                <a:ln>
                  <a:noFill/>
                </a:ln>
                <a:solidFill>
                  <a:srgbClr val="394F95"/>
                </a:solidFill>
                <a:effectLst/>
                <a:uLnTx/>
                <a:uFillTx/>
                <a:latin typeface="Calibri  "/>
                <a:ea typeface="+mj-ea"/>
                <a:cs typeface="Times New Roman" panose="02020603050405020304" pitchFamily="18" charset="0"/>
              </a:rPr>
              <a:t>Military Family Readiness Council (MFRC)</a:t>
            </a:r>
            <a:endParaRPr kumimoji="0" lang="en-US" sz="1600" b="0" i="0" u="none" strike="noStrike" kern="1200" cap="none" spc="0" normalizeH="0" baseline="0" noProof="0" dirty="0">
              <a:ln>
                <a:noFill/>
              </a:ln>
              <a:solidFill>
                <a:srgbClr val="394F95"/>
              </a:solidFill>
              <a:effectLst/>
              <a:uLnTx/>
              <a:uFillTx/>
              <a:latin typeface="Calibri  "/>
              <a:ea typeface="+mj-ea"/>
              <a:cs typeface="Times New Roman" panose="02020603050405020304" pitchFamily="18" charset="0"/>
            </a:endParaRPr>
          </a:p>
        </p:txBody>
      </p:sp>
      <p:sp>
        <p:nvSpPr>
          <p:cNvPr id="3" name="Title 2">
            <a:extLst>
              <a:ext uri="{FF2B5EF4-FFF2-40B4-BE49-F238E27FC236}">
                <a16:creationId xmlns:a16="http://schemas.microsoft.com/office/drawing/2014/main" id="{537217EE-53CE-EE4D-1E91-C578444C1911}"/>
              </a:ext>
            </a:extLst>
          </p:cNvPr>
          <p:cNvSpPr txBox="1">
            <a:spLocks noGrp="1"/>
          </p:cNvSpPr>
          <p:nvPr>
            <p:ph type="title" idx="4294967295"/>
          </p:nvPr>
        </p:nvSpPr>
        <p:spPr>
          <a:xfrm>
            <a:off x="2051050" y="1414611"/>
            <a:ext cx="4921250" cy="6740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Bef>
                <a:spcPts val="0"/>
              </a:spcBef>
            </a:pPr>
            <a:r>
              <a:rPr lang="en-US" sz="1400" b="1" dirty="0"/>
              <a:t>Agenda</a:t>
            </a:r>
            <a:br>
              <a:rPr lang="en-US" sz="1400" b="1" dirty="0"/>
            </a:br>
            <a:r>
              <a:rPr lang="en-US" sz="1400" dirty="0"/>
              <a:t>Military Family Readiness Council Meeting</a:t>
            </a:r>
            <a:br>
              <a:rPr lang="en-US" sz="1400" dirty="0"/>
            </a:br>
            <a:r>
              <a:rPr lang="en-US" sz="1400" dirty="0"/>
              <a:t>March 27, 2024 (1300-1530 Eastern Time Zone)</a:t>
            </a:r>
          </a:p>
        </p:txBody>
      </p:sp>
      <p:sp>
        <p:nvSpPr>
          <p:cNvPr id="11" name="Text Placeholder 10">
            <a:extLst>
              <a:ext uri="{FF2B5EF4-FFF2-40B4-BE49-F238E27FC236}">
                <a16:creationId xmlns:a16="http://schemas.microsoft.com/office/drawing/2014/main" id="{6B57B695-1228-DEC1-3E0C-784C56820EF0}"/>
              </a:ext>
            </a:extLst>
          </p:cNvPr>
          <p:cNvSpPr>
            <a:spLocks noGrp="1"/>
          </p:cNvSpPr>
          <p:nvPr>
            <p:ph type="body" sz="quarter" idx="13"/>
          </p:nvPr>
        </p:nvSpPr>
        <p:spPr>
          <a:xfrm>
            <a:off x="613568" y="2271204"/>
            <a:ext cx="7916863" cy="3981315"/>
          </a:xfrm>
        </p:spPr>
        <p:txBody>
          <a:bodyPr>
            <a:normAutofit lnSpcReduction="10000"/>
          </a:bodyPr>
          <a:lstStyle/>
          <a:p>
            <a:pPr marL="0" indent="0">
              <a:buNone/>
            </a:pPr>
            <a:r>
              <a:rPr lang="en-US" sz="1400" dirty="0"/>
              <a:t>1300 – Remarks</a:t>
            </a:r>
          </a:p>
          <a:p>
            <a:pPr marL="0" indent="0">
              <a:buNone/>
            </a:pPr>
            <a:r>
              <a:rPr lang="en-US" sz="1400" dirty="0"/>
              <a:t>1315 – Council Chair Opening Remarks</a:t>
            </a:r>
          </a:p>
          <a:p>
            <a:pPr marL="0" indent="0">
              <a:buNone/>
            </a:pPr>
            <a:r>
              <a:rPr lang="en-US" sz="1400" dirty="0"/>
              <a:t>1325 – Roll Call</a:t>
            </a:r>
          </a:p>
          <a:p>
            <a:pPr marL="0" indent="0">
              <a:buNone/>
            </a:pPr>
            <a:r>
              <a:rPr lang="en-US" sz="1400" dirty="0"/>
              <a:t>1330 – Food Security</a:t>
            </a:r>
          </a:p>
          <a:p>
            <a:pPr marL="0" indent="0">
              <a:buNone/>
            </a:pPr>
            <a:r>
              <a:rPr lang="en-US" sz="1400" dirty="0"/>
              <a:t>1345 – Break</a:t>
            </a:r>
          </a:p>
          <a:p>
            <a:pPr marL="0" indent="0">
              <a:buNone/>
            </a:pPr>
            <a:r>
              <a:rPr lang="en-US" sz="1400" dirty="0"/>
              <a:t>1405 – Childcare Update</a:t>
            </a:r>
          </a:p>
          <a:p>
            <a:pPr marL="0" indent="0">
              <a:buNone/>
            </a:pPr>
            <a:r>
              <a:rPr lang="en-US" sz="1400" dirty="0"/>
              <a:t>1425 – Break</a:t>
            </a:r>
          </a:p>
          <a:p>
            <a:pPr marL="0" indent="0">
              <a:buNone/>
            </a:pPr>
            <a:r>
              <a:rPr lang="en-US" sz="1400" dirty="0"/>
              <a:t>1430 – Spouse Employment Update</a:t>
            </a:r>
          </a:p>
          <a:p>
            <a:pPr marL="0" indent="0">
              <a:buNone/>
            </a:pPr>
            <a:r>
              <a:rPr lang="en-US" sz="1400" dirty="0"/>
              <a:t>1440 – Break</a:t>
            </a:r>
          </a:p>
          <a:p>
            <a:pPr marL="0" indent="0">
              <a:buNone/>
            </a:pPr>
            <a:r>
              <a:rPr lang="en-US" sz="1400" dirty="0"/>
              <a:t>1445 – Compensation and Financial Readiness</a:t>
            </a:r>
          </a:p>
          <a:p>
            <a:pPr marL="0" indent="0">
              <a:buNone/>
            </a:pPr>
            <a:r>
              <a:rPr lang="en-US" sz="1400" dirty="0"/>
              <a:t>1455 – Break</a:t>
            </a:r>
          </a:p>
          <a:p>
            <a:pPr marL="0" indent="0">
              <a:buNone/>
            </a:pPr>
            <a:r>
              <a:rPr lang="en-US" sz="1400" dirty="0"/>
              <a:t>1500 – Military Service Panel</a:t>
            </a:r>
          </a:p>
          <a:p>
            <a:pPr marL="0" indent="0">
              <a:buNone/>
            </a:pPr>
            <a:r>
              <a:rPr lang="en-US" sz="1400" dirty="0"/>
              <a:t>1525 – Closing Remarks</a:t>
            </a:r>
          </a:p>
        </p:txBody>
      </p:sp>
      <p:sp>
        <p:nvSpPr>
          <p:cNvPr id="2" name="Date Placeholder 1">
            <a:extLst>
              <a:ext uri="{FF2B5EF4-FFF2-40B4-BE49-F238E27FC236}">
                <a16:creationId xmlns:a16="http://schemas.microsoft.com/office/drawing/2014/main" id="{C9E20A09-1AAB-E63E-B0F2-D3037769D2FB}"/>
              </a:ext>
            </a:extLst>
          </p:cNvPr>
          <p:cNvSpPr>
            <a:spLocks noGrp="1"/>
          </p:cNvSpPr>
          <p:nvPr>
            <p:ph type="dt" sz="half" idx="10"/>
          </p:nvPr>
        </p:nvSpPr>
        <p:spPr/>
        <p:txBody>
          <a:bodyPr/>
          <a:lstStyle/>
          <a:p>
            <a:fld id="{E109BF5B-E4FA-4AFB-B9AC-63CA93D7393C}" type="datetime1">
              <a:rPr lang="en-US" smtClean="0"/>
              <a:t>6/21/2024</a:t>
            </a:fld>
            <a:endParaRPr lang="en-US" dirty="0"/>
          </a:p>
        </p:txBody>
      </p:sp>
      <p:sp>
        <p:nvSpPr>
          <p:cNvPr id="6" name="Slide Number Placeholder 5">
            <a:extLst>
              <a:ext uri="{FF2B5EF4-FFF2-40B4-BE49-F238E27FC236}">
                <a16:creationId xmlns:a16="http://schemas.microsoft.com/office/drawing/2014/main" id="{6C56EF77-D2BF-994D-080C-920F00260099}"/>
              </a:ext>
            </a:extLst>
          </p:cNvPr>
          <p:cNvSpPr>
            <a:spLocks noGrp="1"/>
          </p:cNvSpPr>
          <p:nvPr>
            <p:ph type="sldNum" sz="quarter" idx="12"/>
          </p:nvPr>
        </p:nvSpPr>
        <p:spPr/>
        <p:txBody>
          <a:bodyPr/>
          <a:lstStyle/>
          <a:p>
            <a:fld id="{A85568FC-6781-43DA-A457-8F4B6E06217F}" type="slidenum">
              <a:rPr lang="en-US" smtClean="0"/>
              <a:t>2</a:t>
            </a:fld>
            <a:endParaRPr lang="en-US" dirty="0"/>
          </a:p>
        </p:txBody>
      </p:sp>
    </p:spTree>
    <p:extLst>
      <p:ext uri="{BB962C8B-B14F-4D97-AF65-F5344CB8AC3E}">
        <p14:creationId xmlns:p14="http://schemas.microsoft.com/office/powerpoint/2010/main" val="23015329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7">
            <a:extLst>
              <a:ext uri="{FF2B5EF4-FFF2-40B4-BE49-F238E27FC236}">
                <a16:creationId xmlns:a16="http://schemas.microsoft.com/office/drawing/2014/main" id="{52BCB260-5F8B-FC96-A740-A1E845B87711}"/>
              </a:ext>
            </a:extLst>
          </p:cNvPr>
          <p:cNvSpPr txBox="1">
            <a:spLocks/>
          </p:cNvSpPr>
          <p:nvPr/>
        </p:nvSpPr>
        <p:spPr>
          <a:xfrm>
            <a:off x="1277681" y="-33462"/>
            <a:ext cx="722659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a:solidFill>
                  <a:srgbClr val="394F95"/>
                </a:solidFill>
                <a:latin typeface="Calibri  "/>
                <a:cs typeface="Times New Roman" panose="02020603050405020304" pitchFamily="18" charset="0"/>
              </a:rPr>
              <a:t>Department of Defense (DoD) </a:t>
            </a:r>
            <a:endParaRPr lang="en-US" sz="2400" dirty="0">
              <a:solidFill>
                <a:srgbClr val="394F95"/>
              </a:solidFill>
              <a:latin typeface="Calibri  "/>
              <a:cs typeface="Times New Roman" panose="02020603050405020304" pitchFamily="18" charset="0"/>
            </a:endParaRPr>
          </a:p>
          <a:p>
            <a:pPr algn="ctr"/>
            <a:r>
              <a:rPr lang="en-US" sz="2400" b="1" dirty="0">
                <a:solidFill>
                  <a:srgbClr val="394F95"/>
                </a:solidFill>
                <a:latin typeface="Calibri  "/>
                <a:cs typeface="Times New Roman" panose="02020603050405020304" pitchFamily="18" charset="0"/>
              </a:rPr>
              <a:t>Military Family Readiness Council (MFRC)</a:t>
            </a:r>
            <a:endParaRPr lang="en-US" sz="2400" dirty="0">
              <a:solidFill>
                <a:srgbClr val="394F95"/>
              </a:solidFill>
              <a:latin typeface="Calibri  "/>
              <a:cs typeface="Times New Roman" panose="02020603050405020304" pitchFamily="18" charset="0"/>
            </a:endParaRPr>
          </a:p>
        </p:txBody>
      </p:sp>
      <p:sp>
        <p:nvSpPr>
          <p:cNvPr id="4" name="Title 3">
            <a:extLst>
              <a:ext uri="{FF2B5EF4-FFF2-40B4-BE49-F238E27FC236}">
                <a16:creationId xmlns:a16="http://schemas.microsoft.com/office/drawing/2014/main" id="{7A4862E7-030C-B852-4688-867EC4D6A856}"/>
              </a:ext>
            </a:extLst>
          </p:cNvPr>
          <p:cNvSpPr txBox="1">
            <a:spLocks noGrp="1"/>
          </p:cNvSpPr>
          <p:nvPr>
            <p:ph type="title"/>
          </p:nvPr>
        </p:nvSpPr>
        <p:spPr>
          <a:xfrm>
            <a:off x="628650" y="1061029"/>
            <a:ext cx="7886700" cy="44861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tx1"/>
                </a:solidFill>
                <a:effectLst/>
                <a:uLnTx/>
                <a:uFillTx/>
                <a:latin typeface="Calibri "/>
                <a:ea typeface="Calibri" panose="020F0502020204030204" pitchFamily="34" charset="0"/>
                <a:cs typeface="Times New Roman" panose="02020603050405020304" pitchFamily="18" charset="0"/>
              </a:rPr>
              <a:t>Focus Areas FY24</a:t>
            </a:r>
            <a:endParaRPr kumimoji="0" lang="en-US" sz="2000" b="1" i="0" u="none" strike="noStrike" kern="1200" cap="none" spc="0" normalizeH="0" baseline="0" noProof="0" dirty="0">
              <a:ln>
                <a:noFill/>
              </a:ln>
              <a:solidFill>
                <a:schemeClr val="tx1"/>
              </a:solidFill>
              <a:effectLst/>
              <a:uLnTx/>
              <a:uFillTx/>
              <a:latin typeface="Calibri "/>
              <a:ea typeface="+mn-ea"/>
              <a:cs typeface="Times New Roman" panose="02020603050405020304" pitchFamily="18" charset="0"/>
            </a:endParaRPr>
          </a:p>
        </p:txBody>
      </p:sp>
      <p:sp>
        <p:nvSpPr>
          <p:cNvPr id="5" name="Content Placeholder 4">
            <a:extLst>
              <a:ext uri="{FF2B5EF4-FFF2-40B4-BE49-F238E27FC236}">
                <a16:creationId xmlns:a16="http://schemas.microsoft.com/office/drawing/2014/main" id="{D7D9AE19-DF43-5286-B147-A654076FFDCD}"/>
              </a:ext>
            </a:extLst>
          </p:cNvPr>
          <p:cNvSpPr>
            <a:spLocks noGrp="1"/>
          </p:cNvSpPr>
          <p:nvPr>
            <p:ph idx="1"/>
          </p:nvPr>
        </p:nvSpPr>
        <p:spPr>
          <a:xfrm>
            <a:off x="628650" y="2909007"/>
            <a:ext cx="7886700" cy="4351338"/>
          </a:xfrm>
        </p:spPr>
        <p:txBody>
          <a:bodyPr>
            <a:normAutofit/>
          </a:bodyPr>
          <a:lstStyle/>
          <a:p>
            <a:pPr marL="0" indent="0">
              <a:buNone/>
            </a:pPr>
            <a:r>
              <a:rPr lang="en-US" sz="1600" b="1" dirty="0">
                <a:latin typeface="Calibri" panose="020F0502020204030204" pitchFamily="34" charset="0"/>
                <a:cs typeface="Calibri" panose="020F0502020204030204" pitchFamily="34" charset="0"/>
              </a:rPr>
              <a:t>Bucket 2 – Medical/Health</a:t>
            </a:r>
          </a:p>
          <a:p>
            <a:r>
              <a:rPr lang="en-US" sz="1200" u="none" strike="noStrike" dirty="0">
                <a:effectLst/>
                <a:latin typeface="Calibri" panose="020F0502020204030204" pitchFamily="34" charset="0"/>
                <a:cs typeface="Calibri" panose="020F0502020204030204" pitchFamily="34" charset="0"/>
              </a:rPr>
              <a:t>Changes in Dependent Healthcare Systems and Implications for Military Family Readiness</a:t>
            </a:r>
          </a:p>
          <a:p>
            <a:pPr lvl="1">
              <a:buFont typeface="Courier New" panose="02070309020205020404" pitchFamily="49" charset="0"/>
              <a:buChar char="o"/>
            </a:pPr>
            <a:r>
              <a:rPr lang="en-US" sz="1200" u="none" strike="noStrike" dirty="0">
                <a:effectLst/>
                <a:latin typeface="Calibri" panose="020F0502020204030204" pitchFamily="34" charset="0"/>
                <a:cs typeface="Calibri" panose="020F0502020204030204" pitchFamily="34" charset="0"/>
              </a:rPr>
              <a:t>Health Care for Military, Family and Civilians both OCONUS and CONUS</a:t>
            </a:r>
          </a:p>
          <a:p>
            <a:pPr lvl="1">
              <a:buFont typeface="Courier New" panose="02070309020205020404" pitchFamily="49" charset="0"/>
              <a:buChar char="o"/>
            </a:pPr>
            <a:r>
              <a:rPr lang="en-US" sz="1200" u="none" strike="noStrike" dirty="0">
                <a:effectLst/>
                <a:latin typeface="Calibri" panose="020F0502020204030204" pitchFamily="34" charset="0"/>
                <a:cs typeface="Calibri" panose="020F0502020204030204" pitchFamily="34" charset="0"/>
              </a:rPr>
              <a:t>Medicaid Waiver Portability for Military Families</a:t>
            </a:r>
          </a:p>
          <a:p>
            <a:pPr lvl="1">
              <a:buFont typeface="Courier New" panose="02070309020205020404" pitchFamily="49" charset="0"/>
              <a:buChar char="o"/>
            </a:pPr>
            <a:r>
              <a:rPr lang="en-US" sz="1200" u="none" strike="noStrike" dirty="0">
                <a:effectLst/>
                <a:latin typeface="Calibri" panose="020F0502020204030204" pitchFamily="34" charset="0"/>
                <a:cs typeface="Calibri" panose="020F0502020204030204" pitchFamily="34" charset="0"/>
              </a:rPr>
              <a:t>Medical care challenges just inside the reimbursable range authorized by the JTR (100 miles), placing a financial and time burden on families requiring specialty medical care. A waiver and/or permanent change to the JTR to allow for reimbursement for travel based on frequency of miles per month</a:t>
            </a:r>
          </a:p>
          <a:p>
            <a:pPr lvl="1">
              <a:buFont typeface="Courier New" panose="02070309020205020404" pitchFamily="49" charset="0"/>
              <a:buChar char="o"/>
            </a:pPr>
            <a:r>
              <a:rPr lang="en-US" sz="1200" u="none" strike="noStrike" dirty="0">
                <a:effectLst/>
                <a:latin typeface="Calibri" panose="020F0502020204030204" pitchFamily="34" charset="0"/>
                <a:cs typeface="Calibri" panose="020F0502020204030204" pitchFamily="34" charset="0"/>
              </a:rPr>
              <a:t>Medical provider shortages in the local communities have been linked (in news sources) to high medical liability insurance driving them to practice in neighboring states (for example TX, CO, and AZ). This has led to reduced access-to-care locally.  Accessing telehealth across state lines would help curb this negative trend. </a:t>
            </a:r>
          </a:p>
          <a:p>
            <a:pPr lvl="1">
              <a:buFont typeface="Courier New" panose="02070309020205020404" pitchFamily="49" charset="0"/>
              <a:buChar char="o"/>
            </a:pPr>
            <a:r>
              <a:rPr lang="en-US" sz="1200" u="none" strike="noStrike" dirty="0">
                <a:effectLst/>
                <a:latin typeface="Calibri" panose="020F0502020204030204" pitchFamily="34" charset="0"/>
                <a:cs typeface="Calibri" panose="020F0502020204030204" pitchFamily="34" charset="0"/>
              </a:rPr>
              <a:t>Manning assist (specialists assigned TDY on a rotational basis) and creating localized reimbursements (like Alaska, North Dakota, NM) to increase the rates at isolated MTFs where patients must drive long distances to access care.</a:t>
            </a:r>
            <a:endParaRPr lang="en-US" sz="1200" b="0" i="0" u="none" strike="noStrike" dirty="0">
              <a:solidFill>
                <a:srgbClr val="000000"/>
              </a:solidFill>
              <a:effectLst/>
              <a:latin typeface="Calibri" panose="020F0502020204030204" pitchFamily="34" charset="0"/>
              <a:cs typeface="Calibri" panose="020F0502020204030204" pitchFamily="34" charset="0"/>
            </a:endParaRPr>
          </a:p>
          <a:p>
            <a:r>
              <a:rPr lang="en-US" sz="1200" u="none" strike="noStrike" dirty="0">
                <a:effectLst/>
                <a:latin typeface="Calibri" panose="020F0502020204030204" pitchFamily="34" charset="0"/>
                <a:cs typeface="Calibri" panose="020F0502020204030204" pitchFamily="34" charset="0"/>
              </a:rPr>
              <a:t>CV19 (Pandemic) - Capture Lessons Learned - Successes/Failures/Recommendations</a:t>
            </a:r>
            <a:endParaRPr lang="en-US" sz="1200" b="0" i="0" u="none" strike="noStrike" dirty="0">
              <a:solidFill>
                <a:srgbClr val="000000"/>
              </a:solidFill>
              <a:effectLst/>
              <a:latin typeface="Calibri" panose="020F0502020204030204" pitchFamily="34" charset="0"/>
              <a:cs typeface="Calibri" panose="020F0502020204030204" pitchFamily="34" charset="0"/>
            </a:endParaRPr>
          </a:p>
          <a:p>
            <a:pPr lvl="1">
              <a:buFont typeface="Courier New" panose="02070309020205020404" pitchFamily="49" charset="0"/>
              <a:buChar char="o"/>
            </a:pPr>
            <a:endParaRPr lang="en-US" sz="1200" b="0" i="0" u="none" strike="noStrike" dirty="0">
              <a:solidFill>
                <a:srgbClr val="000000"/>
              </a:solidFill>
              <a:effectLst/>
              <a:latin typeface="Calibri" panose="020F0502020204030204" pitchFamily="34" charset="0"/>
            </a:endParaRPr>
          </a:p>
          <a:p>
            <a:pPr lvl="1">
              <a:buFont typeface="Courier New" panose="02070309020205020404" pitchFamily="49" charset="0"/>
              <a:buChar char="o"/>
            </a:pPr>
            <a:endParaRPr lang="en-US" sz="1200" b="0" i="0" u="none" strike="noStrike" dirty="0">
              <a:solidFill>
                <a:srgbClr val="000000"/>
              </a:solidFill>
              <a:effectLst/>
              <a:latin typeface="Calibri" panose="020F0502020204030204" pitchFamily="34" charset="0"/>
            </a:endParaRPr>
          </a:p>
          <a:p>
            <a:pPr lvl="1">
              <a:buFont typeface="Courier New" panose="02070309020205020404" pitchFamily="49" charset="0"/>
              <a:buChar char="o"/>
            </a:pPr>
            <a:endParaRPr lang="en-US" sz="1200" b="0" i="0" u="none" strike="noStrike" dirty="0">
              <a:solidFill>
                <a:srgbClr val="000000"/>
              </a:solidFill>
              <a:effectLst/>
              <a:latin typeface="Calibri" panose="020F0502020204030204" pitchFamily="34" charset="0"/>
            </a:endParaRPr>
          </a:p>
          <a:p>
            <a:pPr lvl="1"/>
            <a:endParaRPr lang="en-US" sz="1200" b="0" i="0" u="none" strike="noStrike" dirty="0">
              <a:solidFill>
                <a:srgbClr val="000000"/>
              </a:solidFill>
              <a:effectLst/>
            </a:endParaRPr>
          </a:p>
          <a:p>
            <a:pPr marL="0" indent="0">
              <a:buNone/>
            </a:pPr>
            <a:endParaRPr lang="en-US" sz="1200" b="0" i="0" u="none" strike="noStrike" dirty="0">
              <a:solidFill>
                <a:srgbClr val="000000"/>
              </a:solidFill>
              <a:effectLst/>
            </a:endParaRPr>
          </a:p>
          <a:p>
            <a:pPr marL="0" indent="0">
              <a:buNone/>
            </a:pPr>
            <a:endParaRPr lang="en-US" sz="1200" dirty="0"/>
          </a:p>
        </p:txBody>
      </p:sp>
      <p:sp>
        <p:nvSpPr>
          <p:cNvPr id="2" name="Date Placeholder 1">
            <a:extLst>
              <a:ext uri="{FF2B5EF4-FFF2-40B4-BE49-F238E27FC236}">
                <a16:creationId xmlns:a16="http://schemas.microsoft.com/office/drawing/2014/main" id="{1C7B1B9A-3CBE-DFA9-3059-18E9A74CD0C3}"/>
              </a:ext>
            </a:extLst>
          </p:cNvPr>
          <p:cNvSpPr>
            <a:spLocks noGrp="1"/>
          </p:cNvSpPr>
          <p:nvPr>
            <p:ph type="dt" sz="half" idx="10"/>
          </p:nvPr>
        </p:nvSpPr>
        <p:spPr/>
        <p:txBody>
          <a:bodyPr/>
          <a:lstStyle/>
          <a:p>
            <a:fld id="{24D312FF-0C40-4D98-A5FF-69FF7A6FC58B}" type="datetime1">
              <a:rPr lang="en-US" smtClean="0"/>
              <a:t>6/21/2024</a:t>
            </a:fld>
            <a:endParaRPr lang="en-US" dirty="0"/>
          </a:p>
        </p:txBody>
      </p:sp>
      <p:sp>
        <p:nvSpPr>
          <p:cNvPr id="3" name="Slide Number Placeholder 2">
            <a:extLst>
              <a:ext uri="{FF2B5EF4-FFF2-40B4-BE49-F238E27FC236}">
                <a16:creationId xmlns:a16="http://schemas.microsoft.com/office/drawing/2014/main" id="{5977D05A-E888-5D89-B59A-ECAFEC0225A6}"/>
              </a:ext>
            </a:extLst>
          </p:cNvPr>
          <p:cNvSpPr>
            <a:spLocks noGrp="1"/>
          </p:cNvSpPr>
          <p:nvPr>
            <p:ph type="sldNum" sz="quarter" idx="12"/>
          </p:nvPr>
        </p:nvSpPr>
        <p:spPr/>
        <p:txBody>
          <a:bodyPr/>
          <a:lstStyle/>
          <a:p>
            <a:fld id="{A85568FC-6781-43DA-A457-8F4B6E06217F}" type="slidenum">
              <a:rPr lang="en-US" smtClean="0"/>
              <a:t>3</a:t>
            </a:fld>
            <a:endParaRPr lang="en-US" dirty="0"/>
          </a:p>
        </p:txBody>
      </p:sp>
      <p:sp>
        <p:nvSpPr>
          <p:cNvPr id="8" name="Content Placeholder 4">
            <a:extLst>
              <a:ext uri="{FF2B5EF4-FFF2-40B4-BE49-F238E27FC236}">
                <a16:creationId xmlns:a16="http://schemas.microsoft.com/office/drawing/2014/main" id="{75FC5F7F-232B-9C80-FE26-490B084F665E}"/>
              </a:ext>
            </a:extLst>
          </p:cNvPr>
          <p:cNvSpPr txBox="1">
            <a:spLocks/>
          </p:cNvSpPr>
          <p:nvPr/>
        </p:nvSpPr>
        <p:spPr>
          <a:xfrm>
            <a:off x="617572" y="1994387"/>
            <a:ext cx="7886700" cy="75662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latin typeface="Calibri" panose="020F0502020204030204" pitchFamily="34" charset="0"/>
                <a:cs typeface="Calibri" panose="020F0502020204030204" pitchFamily="34" charset="0"/>
              </a:rPr>
              <a:t>Bucket 1 – Economic Security</a:t>
            </a:r>
          </a:p>
          <a:p>
            <a:r>
              <a:rPr lang="en-US" sz="1200" dirty="0">
                <a:latin typeface="Calibri" panose="020F0502020204030204" pitchFamily="34" charset="0"/>
                <a:cs typeface="Calibri" panose="020F0502020204030204" pitchFamily="34" charset="0"/>
              </a:rPr>
              <a:t>Food/Economic Insecurity</a:t>
            </a:r>
            <a:endParaRPr lang="en-US" sz="1200" dirty="0">
              <a:solidFill>
                <a:srgbClr val="000000"/>
              </a:solidFill>
              <a:latin typeface="Calibri" panose="020F0502020204030204" pitchFamily="34" charset="0"/>
              <a:cs typeface="Calibri" panose="020F0502020204030204" pitchFamily="34" charset="0"/>
            </a:endParaRPr>
          </a:p>
          <a:p>
            <a:pPr lvl="1">
              <a:buFont typeface="Courier New" panose="02070309020205020404" pitchFamily="49" charset="0"/>
              <a:buChar char="o"/>
            </a:pPr>
            <a:endParaRPr lang="en-US" sz="1200" dirty="0">
              <a:solidFill>
                <a:srgbClr val="000000"/>
              </a:solidFill>
              <a:latin typeface="Calibri" panose="020F0502020204030204" pitchFamily="34" charset="0"/>
            </a:endParaRPr>
          </a:p>
          <a:p>
            <a:pPr lvl="1">
              <a:buFont typeface="Courier New" panose="02070309020205020404" pitchFamily="49" charset="0"/>
              <a:buChar char="o"/>
            </a:pPr>
            <a:endParaRPr lang="en-US" sz="1200" dirty="0">
              <a:solidFill>
                <a:srgbClr val="000000"/>
              </a:solidFill>
              <a:latin typeface="Calibri" panose="020F0502020204030204" pitchFamily="34" charset="0"/>
            </a:endParaRPr>
          </a:p>
          <a:p>
            <a:pPr lvl="1">
              <a:buFont typeface="Courier New" panose="02070309020205020404" pitchFamily="49" charset="0"/>
              <a:buChar char="o"/>
            </a:pPr>
            <a:endParaRPr lang="en-US" sz="1200" dirty="0">
              <a:solidFill>
                <a:srgbClr val="000000"/>
              </a:solidFill>
              <a:latin typeface="Calibri" panose="020F0502020204030204" pitchFamily="34" charset="0"/>
            </a:endParaRPr>
          </a:p>
          <a:p>
            <a:pPr lvl="1"/>
            <a:endParaRPr lang="en-US" sz="1200" dirty="0">
              <a:solidFill>
                <a:srgbClr val="000000"/>
              </a:solidFill>
            </a:endParaRPr>
          </a:p>
          <a:p>
            <a:pPr marL="0" indent="0">
              <a:buFont typeface="Arial" panose="020B0604020202020204" pitchFamily="34" charset="0"/>
              <a:buNone/>
            </a:pPr>
            <a:endParaRPr lang="en-US" sz="1200" dirty="0">
              <a:solidFill>
                <a:srgbClr val="000000"/>
              </a:solidFill>
            </a:endParaRPr>
          </a:p>
          <a:p>
            <a:pPr marL="0" indent="0">
              <a:buFont typeface="Arial" panose="020B0604020202020204" pitchFamily="34" charset="0"/>
              <a:buNone/>
            </a:pPr>
            <a:endParaRPr lang="en-US" sz="1200" dirty="0"/>
          </a:p>
        </p:txBody>
      </p:sp>
    </p:spTree>
    <p:extLst>
      <p:ext uri="{BB962C8B-B14F-4D97-AF65-F5344CB8AC3E}">
        <p14:creationId xmlns:p14="http://schemas.microsoft.com/office/powerpoint/2010/main" val="7455507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3381E73-697C-D1D3-E227-5FFBD633DF9C}"/>
              </a:ext>
            </a:extLst>
          </p:cNvPr>
          <p:cNvSpPr txBox="1">
            <a:spLocks noGrp="1"/>
          </p:cNvSpPr>
          <p:nvPr>
            <p:ph type="title"/>
          </p:nvPr>
        </p:nvSpPr>
        <p:spPr>
          <a:xfrm>
            <a:off x="829818" y="1062446"/>
            <a:ext cx="7886700" cy="34435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tx1"/>
                </a:solidFill>
                <a:effectLst/>
                <a:uLnTx/>
                <a:uFillTx/>
                <a:latin typeface="Calibri  "/>
                <a:ea typeface="Calibri" panose="020F0502020204030204" pitchFamily="34" charset="0"/>
                <a:cs typeface="Times New Roman" panose="02020603050405020304" pitchFamily="18" charset="0"/>
              </a:rPr>
              <a:t>Focus Areas FY24 (Cont’d)   </a:t>
            </a:r>
            <a:endParaRPr kumimoji="0" lang="en-US" sz="2000" b="1" i="0" u="none" strike="noStrike" kern="1200" cap="none" spc="0" normalizeH="0" baseline="0" noProof="0" dirty="0">
              <a:ln>
                <a:noFill/>
              </a:ln>
              <a:solidFill>
                <a:schemeClr val="tx1"/>
              </a:solidFill>
              <a:effectLst/>
              <a:uLnTx/>
              <a:uFillTx/>
              <a:latin typeface="Calibri  "/>
              <a:ea typeface="+mn-ea"/>
              <a:cs typeface="Times New Roman" panose="02020603050405020304" pitchFamily="18" charset="0"/>
            </a:endParaRPr>
          </a:p>
        </p:txBody>
      </p:sp>
      <p:sp>
        <p:nvSpPr>
          <p:cNvPr id="5" name="Title 7">
            <a:extLst>
              <a:ext uri="{FF2B5EF4-FFF2-40B4-BE49-F238E27FC236}">
                <a16:creationId xmlns:a16="http://schemas.microsoft.com/office/drawing/2014/main" id="{3EF276D4-6D09-942B-1CA8-D1E7C00D21E9}"/>
              </a:ext>
            </a:extLst>
          </p:cNvPr>
          <p:cNvSpPr txBox="1">
            <a:spLocks/>
          </p:cNvSpPr>
          <p:nvPr/>
        </p:nvSpPr>
        <p:spPr>
          <a:xfrm>
            <a:off x="1293495" y="438839"/>
            <a:ext cx="7226591" cy="3443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a:solidFill>
                  <a:srgbClr val="394F95"/>
                </a:solidFill>
                <a:latin typeface="Calibri  "/>
                <a:cs typeface="Times New Roman" panose="02020603050405020304" pitchFamily="18" charset="0"/>
              </a:rPr>
              <a:t>Department of Defense (DoD) </a:t>
            </a:r>
            <a:endParaRPr lang="en-US" sz="2400" dirty="0">
              <a:solidFill>
                <a:srgbClr val="394F95"/>
              </a:solidFill>
              <a:latin typeface="Calibri  "/>
              <a:cs typeface="Times New Roman" panose="02020603050405020304" pitchFamily="18" charset="0"/>
            </a:endParaRPr>
          </a:p>
          <a:p>
            <a:pPr algn="ctr"/>
            <a:r>
              <a:rPr lang="en-US" sz="2400" b="1" dirty="0">
                <a:solidFill>
                  <a:srgbClr val="394F95"/>
                </a:solidFill>
                <a:latin typeface="Calibri  "/>
                <a:cs typeface="Times New Roman" panose="02020603050405020304" pitchFamily="18" charset="0"/>
              </a:rPr>
              <a:t>Military Family Readiness Council (MFRC)</a:t>
            </a:r>
            <a:endParaRPr lang="en-US" sz="2400" dirty="0">
              <a:solidFill>
                <a:srgbClr val="394F95"/>
              </a:solidFill>
              <a:latin typeface="Calibri  "/>
              <a:cs typeface="Times New Roman" panose="02020603050405020304" pitchFamily="18" charset="0"/>
            </a:endParaRPr>
          </a:p>
        </p:txBody>
      </p:sp>
      <p:sp>
        <p:nvSpPr>
          <p:cNvPr id="10" name="Content Placeholder 9">
            <a:extLst>
              <a:ext uri="{FF2B5EF4-FFF2-40B4-BE49-F238E27FC236}">
                <a16:creationId xmlns:a16="http://schemas.microsoft.com/office/drawing/2014/main" id="{C5A5D2FF-6FA8-C7E7-D054-DF5729948911}"/>
              </a:ext>
            </a:extLst>
          </p:cNvPr>
          <p:cNvSpPr>
            <a:spLocks noGrp="1"/>
          </p:cNvSpPr>
          <p:nvPr>
            <p:ph idx="1"/>
          </p:nvPr>
        </p:nvSpPr>
        <p:spPr>
          <a:xfrm>
            <a:off x="584452" y="1657521"/>
            <a:ext cx="8242343" cy="4351338"/>
          </a:xfrm>
        </p:spPr>
        <p:txBody>
          <a:bodyPr>
            <a:noAutofit/>
          </a:bodyPr>
          <a:lstStyle/>
          <a:p>
            <a:pPr marL="0" indent="0">
              <a:spcBef>
                <a:spcPts val="0"/>
              </a:spcBef>
              <a:spcAft>
                <a:spcPts val="300"/>
              </a:spcAft>
              <a:buNone/>
            </a:pPr>
            <a:r>
              <a:rPr lang="en-US" sz="1600" b="1" dirty="0"/>
              <a:t>Bucket 3 – Employment</a:t>
            </a:r>
          </a:p>
          <a:p>
            <a:pPr>
              <a:spcBef>
                <a:spcPts val="0"/>
              </a:spcBef>
              <a:spcAft>
                <a:spcPts val="300"/>
              </a:spcAft>
            </a:pPr>
            <a:r>
              <a:rPr lang="en-US" sz="1200" u="none" strike="noStrike" dirty="0">
                <a:effectLst/>
              </a:rPr>
              <a:t>Employment of childcare professionals, especially in overseas locations.</a:t>
            </a:r>
            <a:endParaRPr lang="en-US" sz="1200" b="0" i="0" u="none" strike="noStrike" dirty="0">
              <a:solidFill>
                <a:srgbClr val="000000"/>
              </a:solidFill>
              <a:effectLst/>
              <a:latin typeface="Calibri" panose="020F0502020204030204" pitchFamily="34" charset="0"/>
            </a:endParaRPr>
          </a:p>
          <a:p>
            <a:pPr>
              <a:spcBef>
                <a:spcPts val="0"/>
              </a:spcBef>
              <a:spcAft>
                <a:spcPts val="300"/>
              </a:spcAft>
            </a:pPr>
            <a:r>
              <a:rPr lang="en-US" sz="1200" u="none" strike="noStrike" dirty="0">
                <a:effectLst/>
              </a:rPr>
              <a:t>Military Spouse Employment</a:t>
            </a:r>
            <a:endParaRPr lang="en-US" sz="1200" b="0" i="0" u="none" strike="noStrike" dirty="0">
              <a:solidFill>
                <a:srgbClr val="000000"/>
              </a:solidFill>
              <a:effectLst/>
              <a:latin typeface="Calibri" panose="020F0502020204030204" pitchFamily="34" charset="0"/>
            </a:endParaRPr>
          </a:p>
          <a:p>
            <a:pPr>
              <a:spcBef>
                <a:spcPts val="0"/>
              </a:spcBef>
              <a:spcAft>
                <a:spcPts val="300"/>
              </a:spcAft>
            </a:pPr>
            <a:r>
              <a:rPr lang="en-US" sz="1200" u="none" strike="noStrike" dirty="0">
                <a:effectLst/>
              </a:rPr>
              <a:t>Childcare on drill weekends is very challenging, and affordable childcare for service members is a challenge.  Ability to offer subsidies for service members on drill weekends (could be incentive for local day care providers).</a:t>
            </a:r>
            <a:endParaRPr lang="en-US" sz="1200" b="0" i="0" u="none" strike="noStrike" dirty="0">
              <a:solidFill>
                <a:srgbClr val="000000"/>
              </a:solidFill>
              <a:effectLst/>
              <a:latin typeface="Calibri" panose="020F0502020204030204" pitchFamily="34" charset="0"/>
            </a:endParaRPr>
          </a:p>
          <a:p>
            <a:pPr>
              <a:spcBef>
                <a:spcPts val="0"/>
              </a:spcBef>
              <a:spcAft>
                <a:spcPts val="300"/>
              </a:spcAft>
            </a:pPr>
            <a:r>
              <a:rPr lang="en-US" sz="1200" u="none" strike="noStrike" dirty="0">
                <a:effectLst/>
              </a:rPr>
              <a:t>Expand Military Spouse Employment Preference (MSP) to be used in conjunction with the transition process leading to retirement (see attached).</a:t>
            </a:r>
            <a:endParaRPr lang="en-US" sz="1200" b="0" i="0" u="none" strike="noStrike" dirty="0">
              <a:solidFill>
                <a:srgbClr val="000000"/>
              </a:solidFill>
              <a:effectLst/>
              <a:latin typeface="Calibri" panose="020F0502020204030204" pitchFamily="34" charset="0"/>
            </a:endParaRPr>
          </a:p>
          <a:p>
            <a:pPr>
              <a:spcBef>
                <a:spcPts val="0"/>
              </a:spcBef>
              <a:spcAft>
                <a:spcPts val="300"/>
              </a:spcAft>
            </a:pPr>
            <a:r>
              <a:rPr lang="en-US" sz="1200" u="none" strike="noStrike" dirty="0">
                <a:effectLst/>
              </a:rPr>
              <a:t>Accurate Military Spouse Unemployment tracking through the BLS (tied to Unemployment Insurance/Financial Security)</a:t>
            </a:r>
            <a:endParaRPr lang="en-US" sz="1200" b="0" i="0" u="none" strike="noStrike" dirty="0">
              <a:solidFill>
                <a:srgbClr val="000000"/>
              </a:solidFill>
              <a:effectLst/>
              <a:latin typeface="Calibri" panose="020F0502020204030204" pitchFamily="34" charset="0"/>
            </a:endParaRPr>
          </a:p>
          <a:p>
            <a:pPr>
              <a:spcBef>
                <a:spcPts val="0"/>
              </a:spcBef>
              <a:spcAft>
                <a:spcPts val="300"/>
              </a:spcAft>
            </a:pPr>
            <a:r>
              <a:rPr lang="en-US" sz="1200" u="none" strike="noStrike" dirty="0">
                <a:effectLst/>
              </a:rPr>
              <a:t>Civilian Hiring</a:t>
            </a:r>
            <a:endParaRPr lang="en-US" sz="1200" b="0" i="0" u="none" strike="noStrike" dirty="0">
              <a:solidFill>
                <a:srgbClr val="000000"/>
              </a:solidFill>
              <a:effectLst/>
              <a:latin typeface="Calibri" panose="020F0502020204030204" pitchFamily="34" charset="0"/>
            </a:endParaRPr>
          </a:p>
          <a:p>
            <a:pPr>
              <a:spcBef>
                <a:spcPts val="0"/>
              </a:spcBef>
              <a:spcAft>
                <a:spcPts val="300"/>
              </a:spcAft>
            </a:pPr>
            <a:r>
              <a:rPr lang="en-US" sz="1200" u="none" strike="noStrike" dirty="0">
                <a:effectLst/>
              </a:rPr>
              <a:t>Child and Youth Services staff expressed interest in increasing the grade of APF billets to increase salary and incentivize applications for APF vs NAF.  Currently, NAF employees make more than APF employees, so some GS employees opt to transition to NAF positions, causing a strain on MWR fund.</a:t>
            </a:r>
            <a:endParaRPr lang="en-US" sz="1200" b="0" i="0" u="none" strike="noStrike" dirty="0">
              <a:solidFill>
                <a:srgbClr val="000000"/>
              </a:solidFill>
              <a:effectLst/>
              <a:latin typeface="Calibri" panose="020F0502020204030204" pitchFamily="34" charset="0"/>
            </a:endParaRPr>
          </a:p>
          <a:p>
            <a:pPr marL="0" indent="0">
              <a:buNone/>
            </a:pPr>
            <a:r>
              <a:rPr lang="en-US" sz="1600" b="1" dirty="0"/>
              <a:t>Bucket 4 – Technology</a:t>
            </a:r>
          </a:p>
          <a:p>
            <a:pPr>
              <a:spcBef>
                <a:spcPts val="0"/>
              </a:spcBef>
              <a:spcAft>
                <a:spcPts val="300"/>
              </a:spcAft>
            </a:pPr>
            <a:r>
              <a:rPr lang="en-US" sz="1200" dirty="0"/>
              <a:t>Leveraging technology to meet needs of modern military families</a:t>
            </a:r>
          </a:p>
          <a:p>
            <a:pPr>
              <a:spcBef>
                <a:spcPts val="0"/>
              </a:spcBef>
              <a:spcAft>
                <a:spcPts val="300"/>
              </a:spcAft>
            </a:pPr>
            <a:r>
              <a:rPr lang="en-US" sz="1200" dirty="0"/>
              <a:t>Investigate the feasibility of establishing a department-wide, e-tool to collect real-time statistics regarding service/family member knowledge/awareness of services and their satisfaction rates after receiving services.</a:t>
            </a:r>
          </a:p>
          <a:p>
            <a:pPr>
              <a:spcBef>
                <a:spcPts val="0"/>
              </a:spcBef>
              <a:spcAft>
                <a:spcPts val="300"/>
              </a:spcAft>
            </a:pPr>
            <a:r>
              <a:rPr lang="en-US" sz="1200" dirty="0"/>
              <a:t>Overseas WIC is currently administered using paper drafts/checks vice EBT to redeem for items at the commissary. Modernize the process so EBT can be used at the point of sale at a commissary. The stigma of using paper vouchers or checks, vice a more discrete system through EBT, has been cited by Service members as one reason WIC isn't as widely used as it could be.</a:t>
            </a:r>
          </a:p>
          <a:p>
            <a:pPr marL="0" indent="0">
              <a:buNone/>
            </a:pPr>
            <a:r>
              <a:rPr lang="en-US" sz="1600" b="1" dirty="0"/>
              <a:t>Bucket 5 – Support Services</a:t>
            </a:r>
          </a:p>
          <a:p>
            <a:r>
              <a:rPr lang="en-US" sz="1200" dirty="0"/>
              <a:t>Personal and Family Life Education</a:t>
            </a:r>
          </a:p>
        </p:txBody>
      </p:sp>
      <p:sp>
        <p:nvSpPr>
          <p:cNvPr id="2" name="Date Placeholder 1">
            <a:extLst>
              <a:ext uri="{FF2B5EF4-FFF2-40B4-BE49-F238E27FC236}">
                <a16:creationId xmlns:a16="http://schemas.microsoft.com/office/drawing/2014/main" id="{1C7B1B9A-3CBE-DFA9-3059-18E9A74CD0C3}"/>
              </a:ext>
            </a:extLst>
          </p:cNvPr>
          <p:cNvSpPr>
            <a:spLocks noGrp="1"/>
          </p:cNvSpPr>
          <p:nvPr>
            <p:ph type="dt" sz="half" idx="10"/>
          </p:nvPr>
        </p:nvSpPr>
        <p:spPr/>
        <p:txBody>
          <a:bodyPr/>
          <a:lstStyle/>
          <a:p>
            <a:fld id="{24D312FF-0C40-4D98-A5FF-69FF7A6FC58B}" type="datetime1">
              <a:rPr lang="en-US" smtClean="0"/>
              <a:t>6/21/2024</a:t>
            </a:fld>
            <a:endParaRPr lang="en-US" dirty="0"/>
          </a:p>
        </p:txBody>
      </p:sp>
      <p:sp>
        <p:nvSpPr>
          <p:cNvPr id="3" name="Slide Number Placeholder 2">
            <a:extLst>
              <a:ext uri="{FF2B5EF4-FFF2-40B4-BE49-F238E27FC236}">
                <a16:creationId xmlns:a16="http://schemas.microsoft.com/office/drawing/2014/main" id="{5977D05A-E888-5D89-B59A-ECAFEC0225A6}"/>
              </a:ext>
            </a:extLst>
          </p:cNvPr>
          <p:cNvSpPr>
            <a:spLocks noGrp="1"/>
          </p:cNvSpPr>
          <p:nvPr>
            <p:ph type="sldNum" sz="quarter" idx="12"/>
          </p:nvPr>
        </p:nvSpPr>
        <p:spPr/>
        <p:txBody>
          <a:bodyPr/>
          <a:lstStyle/>
          <a:p>
            <a:fld id="{A85568FC-6781-43DA-A457-8F4B6E06217F}" type="slidenum">
              <a:rPr lang="en-US" smtClean="0"/>
              <a:t>4</a:t>
            </a:fld>
            <a:endParaRPr lang="en-US" dirty="0"/>
          </a:p>
        </p:txBody>
      </p:sp>
    </p:spTree>
    <p:extLst>
      <p:ext uri="{BB962C8B-B14F-4D97-AF65-F5344CB8AC3E}">
        <p14:creationId xmlns:p14="http://schemas.microsoft.com/office/powerpoint/2010/main" val="41933940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ject 4">
            <a:extLst>
              <a:ext uri="{FF2B5EF4-FFF2-40B4-BE49-F238E27FC236}">
                <a16:creationId xmlns:a16="http://schemas.microsoft.com/office/drawing/2014/main" id="{FF6765AC-F083-152E-10E1-D87AAFC0401B}"/>
              </a:ext>
              <a:ext uri="{C183D7F6-B498-43B3-948B-1728B52AA6E4}">
                <adec:decorative xmlns:adec="http://schemas.microsoft.com/office/drawing/2017/decorative" val="1"/>
              </a:ext>
            </a:extLst>
          </p:cNvPr>
          <p:cNvPicPr/>
          <p:nvPr/>
        </p:nvPicPr>
        <p:blipFill>
          <a:blip r:embed="rId2" cstate="print"/>
          <a:stretch>
            <a:fillRect/>
          </a:stretch>
        </p:blipFill>
        <p:spPr>
          <a:xfrm>
            <a:off x="3786192" y="1673040"/>
            <a:ext cx="1571615" cy="838619"/>
          </a:xfrm>
          <a:prstGeom prst="rect">
            <a:avLst/>
          </a:prstGeom>
        </p:spPr>
      </p:pic>
      <p:sp>
        <p:nvSpPr>
          <p:cNvPr id="8" name="Title 7">
            <a:extLst>
              <a:ext uri="{FF2B5EF4-FFF2-40B4-BE49-F238E27FC236}">
                <a16:creationId xmlns:a16="http://schemas.microsoft.com/office/drawing/2014/main" id="{54269DC2-115F-1582-6EC1-0658F730F50F}"/>
              </a:ext>
            </a:extLst>
          </p:cNvPr>
          <p:cNvSpPr>
            <a:spLocks noGrp="1"/>
          </p:cNvSpPr>
          <p:nvPr>
            <p:ph type="ctrTitle"/>
          </p:nvPr>
        </p:nvSpPr>
        <p:spPr>
          <a:xfrm>
            <a:off x="685800" y="1283003"/>
            <a:ext cx="7772400" cy="2387600"/>
          </a:xfrm>
        </p:spPr>
        <p:txBody>
          <a:bodyPr>
            <a:noAutofit/>
          </a:bodyPr>
          <a:lstStyle/>
          <a:p>
            <a:pPr algn="ctr" rtl="0" eaLnBrk="1" latinLnBrk="0" hangingPunct="1"/>
            <a:r>
              <a:rPr lang="en-US" sz="2800" b="1" kern="1200" dirty="0">
                <a:solidFill>
                  <a:srgbClr val="394F95"/>
                </a:solidFill>
                <a:effectLst/>
                <a:latin typeface="Calibri  "/>
                <a:cs typeface="Times New Roman" panose="02020603050405020304" pitchFamily="18" charset="0"/>
              </a:rPr>
              <a:t>Department of Defense (DoD) </a:t>
            </a:r>
            <a:endParaRPr lang="en-US" sz="2800" dirty="0">
              <a:solidFill>
                <a:srgbClr val="394F95"/>
              </a:solidFill>
              <a:effectLst/>
              <a:latin typeface="Calibri  "/>
              <a:cs typeface="Times New Roman" panose="02020603050405020304" pitchFamily="18" charset="0"/>
            </a:endParaRPr>
          </a:p>
          <a:p>
            <a:pPr algn="ctr" rtl="0" eaLnBrk="1" latinLnBrk="0" hangingPunct="1"/>
            <a:r>
              <a:rPr lang="en-US" sz="2800" b="1" kern="1200" dirty="0">
                <a:solidFill>
                  <a:srgbClr val="394F95"/>
                </a:solidFill>
                <a:effectLst/>
                <a:latin typeface="Calibri  "/>
                <a:cs typeface="Times New Roman" panose="02020603050405020304" pitchFamily="18" charset="0"/>
              </a:rPr>
              <a:t>Military Family Readiness Council (MFRC) (2)</a:t>
            </a:r>
            <a:endParaRPr lang="en-US" sz="2800" dirty="0">
              <a:solidFill>
                <a:srgbClr val="394F95"/>
              </a:solidFill>
              <a:effectLst/>
              <a:latin typeface="Calibri  "/>
              <a:cs typeface="Times New Roman" panose="02020603050405020304" pitchFamily="18" charset="0"/>
            </a:endParaRPr>
          </a:p>
        </p:txBody>
      </p:sp>
      <p:sp>
        <p:nvSpPr>
          <p:cNvPr id="9" name="Subtitle 8">
            <a:extLst>
              <a:ext uri="{FF2B5EF4-FFF2-40B4-BE49-F238E27FC236}">
                <a16:creationId xmlns:a16="http://schemas.microsoft.com/office/drawing/2014/main" id="{7DEF2CB2-9F44-500A-C099-9D5BB3BFFCFD}"/>
              </a:ext>
            </a:extLst>
          </p:cNvPr>
          <p:cNvSpPr>
            <a:spLocks noGrp="1"/>
          </p:cNvSpPr>
          <p:nvPr>
            <p:ph type="subTitle" idx="1"/>
          </p:nvPr>
        </p:nvSpPr>
        <p:spPr>
          <a:xfrm>
            <a:off x="1598655" y="3919235"/>
            <a:ext cx="5887995" cy="1655762"/>
          </a:xfrm>
        </p:spPr>
        <p:txBody>
          <a:bodyPr>
            <a:normAutofit/>
          </a:bodyPr>
          <a:lstStyle/>
          <a:p>
            <a:r>
              <a:rPr lang="en-US" sz="1200" dirty="0"/>
              <a:t>A Federal Advisory Council – Providing Independent Advice to </a:t>
            </a:r>
            <a:r>
              <a:rPr lang="en-US" sz="1200" dirty="0" err="1"/>
              <a:t>SecDef</a:t>
            </a:r>
            <a:r>
              <a:rPr lang="en-US" sz="1200" dirty="0"/>
              <a:t> Sponsored by USD(P&amp;R) and Supported by ASD(M&amp;RA)</a:t>
            </a:r>
          </a:p>
          <a:p>
            <a:endParaRPr lang="en-US" sz="1800" b="1" dirty="0"/>
          </a:p>
          <a:p>
            <a:r>
              <a:rPr lang="en-US" sz="1800" b="1" dirty="0"/>
              <a:t>March 27, 2024</a:t>
            </a:r>
          </a:p>
          <a:p>
            <a:r>
              <a:rPr lang="en-US" sz="1800" b="1" dirty="0"/>
              <a:t>Council Meeting</a:t>
            </a:r>
          </a:p>
        </p:txBody>
      </p:sp>
      <p:sp>
        <p:nvSpPr>
          <p:cNvPr id="2" name="Date Placeholder 1">
            <a:extLst>
              <a:ext uri="{FF2B5EF4-FFF2-40B4-BE49-F238E27FC236}">
                <a16:creationId xmlns:a16="http://schemas.microsoft.com/office/drawing/2014/main" id="{C5BEEB90-7830-4B99-DD75-0B27B62CE23C}"/>
              </a:ext>
            </a:extLst>
          </p:cNvPr>
          <p:cNvSpPr>
            <a:spLocks noGrp="1"/>
          </p:cNvSpPr>
          <p:nvPr>
            <p:ph type="dt" sz="half" idx="10"/>
          </p:nvPr>
        </p:nvSpPr>
        <p:spPr/>
        <p:txBody>
          <a:bodyPr/>
          <a:lstStyle/>
          <a:p>
            <a:fld id="{C03C268B-8F18-4644-9085-C04E9AA52342}" type="datetime1">
              <a:rPr lang="en-US" smtClean="0"/>
              <a:t>6/21/2024</a:t>
            </a:fld>
            <a:endParaRPr lang="en-US" dirty="0"/>
          </a:p>
        </p:txBody>
      </p:sp>
      <p:sp>
        <p:nvSpPr>
          <p:cNvPr id="3" name="Slide Number Placeholder 2">
            <a:extLst>
              <a:ext uri="{FF2B5EF4-FFF2-40B4-BE49-F238E27FC236}">
                <a16:creationId xmlns:a16="http://schemas.microsoft.com/office/drawing/2014/main" id="{707C3493-9974-7886-80B0-A1AA41204162}"/>
              </a:ext>
            </a:extLst>
          </p:cNvPr>
          <p:cNvSpPr>
            <a:spLocks noGrp="1"/>
          </p:cNvSpPr>
          <p:nvPr>
            <p:ph type="sldNum" sz="quarter" idx="12"/>
          </p:nvPr>
        </p:nvSpPr>
        <p:spPr/>
        <p:txBody>
          <a:bodyPr/>
          <a:lstStyle/>
          <a:p>
            <a:fld id="{A85568FC-6781-43DA-A457-8F4B6E06217F}" type="slidenum">
              <a:rPr lang="en-US" smtClean="0"/>
              <a:t>5</a:t>
            </a:fld>
            <a:endParaRPr lang="en-US"/>
          </a:p>
        </p:txBody>
      </p:sp>
      <p:sp>
        <p:nvSpPr>
          <p:cNvPr id="7" name="TextBox 6">
            <a:extLst>
              <a:ext uri="{FF2B5EF4-FFF2-40B4-BE49-F238E27FC236}">
                <a16:creationId xmlns:a16="http://schemas.microsoft.com/office/drawing/2014/main" id="{1E7EEDA2-BC67-079D-E9B2-5E070BE7FA02}"/>
              </a:ext>
            </a:extLst>
          </p:cNvPr>
          <p:cNvSpPr txBox="1"/>
          <p:nvPr/>
        </p:nvSpPr>
        <p:spPr>
          <a:xfrm>
            <a:off x="1644242" y="6172641"/>
            <a:ext cx="7457813" cy="707886"/>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srgbClr val="0070C0"/>
                </a:solidFill>
                <a:effectLst/>
                <a:uLnTx/>
                <a:uFillTx/>
                <a:latin typeface="Calibri" panose="020F0502020204030204"/>
                <a:ea typeface="Calibri" panose="020F0502020204030204" pitchFamily="34" charset="0"/>
                <a:cs typeface="+mn-cs"/>
              </a:rPr>
              <a:t>Please feel free to visit the MFRC webpage on Military OneSource </a:t>
            </a:r>
            <a:r>
              <a:rPr kumimoji="0" lang="en-US" sz="1200" b="0" i="1"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a:t>
            </a:r>
            <a:r>
              <a:rPr kumimoji="0" lang="en-US" sz="1200" b="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hlinkClick r:id="rId3"/>
              </a:rPr>
              <a:t>https://</a:t>
            </a:r>
            <a:r>
              <a:rPr kumimoji="0" lang="en-US" sz="1200" b="0" u="sng" strike="noStrike" kern="1200" cap="none" spc="0" normalizeH="0" baseline="0" noProof="0" dirty="0">
                <a:ln>
                  <a:noFill/>
                </a:ln>
                <a:solidFill>
                  <a:srgbClr val="1F497D"/>
                </a:solidFill>
                <a:effectLst/>
                <a:uLnTx/>
                <a:uFillTx/>
                <a:latin typeface="Calibri" panose="020F0502020204030204"/>
                <a:ea typeface="Calibri" panose="020F0502020204030204" pitchFamily="34" charset="0"/>
                <a:cs typeface="+mn-cs"/>
                <a:hlinkClick r:id="rId3"/>
              </a:rPr>
              <a:t>www.militaryonesource.mil</a:t>
            </a:r>
            <a:r>
              <a:rPr kumimoji="0" lang="en-US" sz="1200" b="0" i="0" u="none" strike="noStrike" kern="1200" cap="none" spc="0" normalizeH="0" baseline="0" noProof="0" dirty="0">
                <a:ln>
                  <a:noFill/>
                </a:ln>
                <a:solidFill>
                  <a:srgbClr val="1F497D"/>
                </a:solidFill>
                <a:effectLst/>
                <a:uLnTx/>
                <a:uFillTx/>
                <a:latin typeface="Calibri" panose="020F0502020204030204"/>
                <a:ea typeface="Calibri" panose="020F0502020204030204" pitchFamily="34" charset="0"/>
                <a:cs typeface="+mn-cs"/>
              </a:rPr>
              <a:t>)</a:t>
            </a:r>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61240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Grp="1" noChangeArrowheads="1"/>
          </p:cNvSpPr>
          <p:nvPr>
            <p:ph type="title" idx="4294967295"/>
          </p:nvPr>
        </p:nvSpPr>
        <p:spPr bwMode="auto">
          <a:xfrm>
            <a:off x="160529" y="2578474"/>
            <a:ext cx="8849001" cy="1701053"/>
          </a:xfrm>
          <a:prstGeom prst="rect">
            <a:avLst/>
          </a:prstGeom>
          <a:noFill/>
          <a:ln w="9525">
            <a:noFill/>
            <a:prstDash/>
            <a:miter lim="800000"/>
            <a:headEnd/>
            <a:tailEnd/>
          </a:ln>
          <a:effectLst/>
        </p:spPr>
        <p:txBody>
          <a:bodyPr rot="0" spcFirstLastPara="0" vertOverflow="overflow" horzOverflow="overflow" vert="horz" wrap="square" lIns="80682" tIns="40341" rIns="80682" bIns="40341" numCol="1" spcCol="0" rtlCol="0" fromWordArt="0" anchor="t" anchorCtr="0" forceAA="0" compatLnSpc="1">
            <a:prstTxWarp prst="textNoShape">
              <a:avLst/>
            </a:prstTxWarp>
            <a:noAutofit/>
          </a:bodyPr>
          <a:lstStyle>
            <a:lvl1pPr marL="0" indent="0" algn="ctr" rtl="0" eaLnBrk="0" fontAlgn="base" hangingPunct="0">
              <a:spcBef>
                <a:spcPct val="20000"/>
              </a:spcBef>
              <a:spcAft>
                <a:spcPct val="0"/>
              </a:spcAft>
              <a:buFont typeface="Arial" pitchFamily="34" charset="0"/>
              <a:buNone/>
              <a:defRPr sz="3080" kern="1200">
                <a:solidFill>
                  <a:schemeClr val="tx1">
                    <a:lumMod val="65000"/>
                    <a:lumOff val="35000"/>
                  </a:schemeClr>
                </a:solidFill>
                <a:latin typeface="Times New Roman" pitchFamily="18" charset="0"/>
                <a:ea typeface="+mn-ea"/>
                <a:cs typeface="Times New Roman" pitchFamily="18" charset="0"/>
              </a:defRPr>
            </a:lvl1pPr>
            <a:lvl2pPr marL="502920" indent="0" algn="ctr" rtl="0" eaLnBrk="0" fontAlgn="base" hangingPunct="0">
              <a:spcBef>
                <a:spcPct val="20000"/>
              </a:spcBef>
              <a:spcAft>
                <a:spcPct val="0"/>
              </a:spcAft>
              <a:buFont typeface="Arial" pitchFamily="34" charset="0"/>
              <a:buNone/>
              <a:defRPr sz="2420" kern="1200">
                <a:solidFill>
                  <a:schemeClr val="tx1">
                    <a:tint val="75000"/>
                  </a:schemeClr>
                </a:solidFill>
                <a:latin typeface="Arial" pitchFamily="34" charset="0"/>
                <a:ea typeface="+mn-ea"/>
                <a:cs typeface="Arial" pitchFamily="34" charset="0"/>
              </a:defRPr>
            </a:lvl2pPr>
            <a:lvl3pPr marL="1005840" indent="0" algn="ctr" rtl="0" eaLnBrk="0" fontAlgn="base" hangingPunct="0">
              <a:spcBef>
                <a:spcPct val="20000"/>
              </a:spcBef>
              <a:spcAft>
                <a:spcPct val="0"/>
              </a:spcAft>
              <a:buFont typeface="Arial" pitchFamily="34" charset="0"/>
              <a:buNone/>
              <a:defRPr sz="2420" kern="1200">
                <a:solidFill>
                  <a:schemeClr val="tx1">
                    <a:tint val="75000"/>
                  </a:schemeClr>
                </a:solidFill>
                <a:latin typeface="Arial" pitchFamily="34" charset="0"/>
                <a:ea typeface="+mn-ea"/>
                <a:cs typeface="Arial" pitchFamily="34" charset="0"/>
              </a:defRPr>
            </a:lvl3pPr>
            <a:lvl4pPr marL="1508760" indent="0" algn="ctr" rtl="0" eaLnBrk="0" fontAlgn="base" hangingPunct="0">
              <a:spcBef>
                <a:spcPct val="20000"/>
              </a:spcBef>
              <a:spcAft>
                <a:spcPct val="0"/>
              </a:spcAft>
              <a:buFont typeface="Arial" pitchFamily="34" charset="0"/>
              <a:buNone/>
              <a:defRPr sz="2420" kern="1200">
                <a:solidFill>
                  <a:schemeClr val="tx1">
                    <a:tint val="75000"/>
                  </a:schemeClr>
                </a:solidFill>
                <a:latin typeface="Arial" pitchFamily="34" charset="0"/>
                <a:ea typeface="+mn-ea"/>
                <a:cs typeface="Arial" pitchFamily="34" charset="0"/>
              </a:defRPr>
            </a:lvl4pPr>
            <a:lvl5pPr marL="2011680" indent="0" algn="ctr" rtl="0" eaLnBrk="0" fontAlgn="base" hangingPunct="0">
              <a:spcBef>
                <a:spcPct val="20000"/>
              </a:spcBef>
              <a:spcAft>
                <a:spcPct val="0"/>
              </a:spcAft>
              <a:buFont typeface="Arial" pitchFamily="34" charset="0"/>
              <a:buNone/>
              <a:defRPr sz="2420" kern="1200">
                <a:solidFill>
                  <a:schemeClr val="tx1">
                    <a:tint val="75000"/>
                  </a:schemeClr>
                </a:solidFill>
                <a:latin typeface="Arial" pitchFamily="34" charset="0"/>
                <a:ea typeface="+mn-ea"/>
                <a:cs typeface="Arial" pitchFamily="34" charset="0"/>
              </a:defRPr>
            </a:lvl5pPr>
            <a:lvl6pPr marL="2514600" indent="0" algn="ctr" defTabSz="1005840" rtl="0" eaLnBrk="1" latinLnBrk="0" hangingPunct="1">
              <a:spcBef>
                <a:spcPct val="20000"/>
              </a:spcBef>
              <a:buFont typeface="Arial" pitchFamily="34" charset="0"/>
              <a:buNone/>
              <a:defRPr sz="2200" kern="1200">
                <a:solidFill>
                  <a:schemeClr val="tx1">
                    <a:tint val="75000"/>
                  </a:schemeClr>
                </a:solidFill>
                <a:latin typeface="+mn-lt"/>
                <a:ea typeface="+mn-ea"/>
                <a:cs typeface="+mn-cs"/>
              </a:defRPr>
            </a:lvl6pPr>
            <a:lvl7pPr marL="3017520" indent="0" algn="ctr" defTabSz="1005840" rtl="0" eaLnBrk="1" latinLnBrk="0" hangingPunct="1">
              <a:spcBef>
                <a:spcPct val="20000"/>
              </a:spcBef>
              <a:buFont typeface="Arial" pitchFamily="34" charset="0"/>
              <a:buNone/>
              <a:defRPr sz="2200" kern="1200">
                <a:solidFill>
                  <a:schemeClr val="tx1">
                    <a:tint val="75000"/>
                  </a:schemeClr>
                </a:solidFill>
                <a:latin typeface="+mn-lt"/>
                <a:ea typeface="+mn-ea"/>
                <a:cs typeface="+mn-cs"/>
              </a:defRPr>
            </a:lvl7pPr>
            <a:lvl8pPr marL="3520440" indent="0" algn="ctr" defTabSz="1005840" rtl="0" eaLnBrk="1" latinLnBrk="0" hangingPunct="1">
              <a:spcBef>
                <a:spcPct val="20000"/>
              </a:spcBef>
              <a:buFont typeface="Arial" pitchFamily="34" charset="0"/>
              <a:buNone/>
              <a:defRPr sz="2200" kern="1200">
                <a:solidFill>
                  <a:schemeClr val="tx1">
                    <a:tint val="75000"/>
                  </a:schemeClr>
                </a:solidFill>
                <a:latin typeface="+mn-lt"/>
                <a:ea typeface="+mn-ea"/>
                <a:cs typeface="+mn-cs"/>
              </a:defRPr>
            </a:lvl8pPr>
            <a:lvl9pPr marL="4023360" indent="0" algn="ctr" defTabSz="1005840" rtl="0" eaLnBrk="1" latinLnBrk="0" hangingPunct="1">
              <a:spcBef>
                <a:spcPct val="20000"/>
              </a:spcBef>
              <a:buFont typeface="Arial" pitchFamily="34" charset="0"/>
              <a:buNone/>
              <a:defRPr sz="2200" kern="1200">
                <a:solidFill>
                  <a:schemeClr val="tx1">
                    <a:tint val="75000"/>
                  </a:schemeClr>
                </a:solidFill>
                <a:latin typeface="+mn-lt"/>
                <a:ea typeface="+mn-ea"/>
                <a:cs typeface="+mn-cs"/>
              </a:defRPr>
            </a:lvl9pPr>
          </a:lstStyle>
          <a:p>
            <a:pPr marL="0" marR="0" lvl="0" indent="0" algn="ctr" defTabSz="806867" rtl="0" eaLnBrk="0" fontAlgn="base" latinLnBrk="0" hangingPunct="0">
              <a:lnSpc>
                <a:spcPct val="100000"/>
              </a:lnSpc>
              <a:spcBef>
                <a:spcPct val="20000"/>
              </a:spcBef>
              <a:spcAft>
                <a:spcPct val="0"/>
              </a:spcAft>
              <a:buClrTx/>
              <a:buSzTx/>
              <a:buFont typeface="Arial" pitchFamily="34" charset="0"/>
              <a:buNone/>
              <a:tabLst/>
              <a:defRPr/>
            </a:pPr>
            <a:r>
              <a:rPr kumimoji="0" lang="en-US" sz="3494" i="0" u="none" strike="noStrike" kern="1200" cap="none" spc="0" normalizeH="0" baseline="0" noProof="0" dirty="0">
                <a:ln>
                  <a:noFill/>
                </a:ln>
                <a:solidFill>
                  <a:srgbClr val="0F3B6C"/>
                </a:solidFill>
                <a:effectLst/>
                <a:uLnTx/>
                <a:uFillTx/>
                <a:latin typeface="Calibri bold" panose="020F0702030404030204" pitchFamily="34" charset="0"/>
                <a:ea typeface="ＭＳ Ｐゴシック"/>
                <a:cs typeface="Calibri bold" panose="020F0702030404030204" pitchFamily="34" charset="0"/>
              </a:rPr>
              <a:t>Strengthening Food Security in the Force:</a:t>
            </a:r>
          </a:p>
          <a:p>
            <a:pPr marL="0" marR="0" lvl="0" indent="0" algn="ctr" defTabSz="806867" rtl="0" eaLnBrk="0" fontAlgn="base" latinLnBrk="0" hangingPunct="0">
              <a:lnSpc>
                <a:spcPct val="100000"/>
              </a:lnSpc>
              <a:spcBef>
                <a:spcPct val="20000"/>
              </a:spcBef>
              <a:spcAft>
                <a:spcPct val="0"/>
              </a:spcAft>
              <a:buClrTx/>
              <a:buSzTx/>
              <a:buFont typeface="Arial" pitchFamily="34" charset="0"/>
              <a:buNone/>
              <a:tabLst/>
              <a:defRPr/>
            </a:pPr>
            <a:r>
              <a:rPr kumimoji="0" lang="en-US" sz="2824" i="0" u="none" strike="noStrike" kern="1200" cap="none" spc="0" normalizeH="0" baseline="0" noProof="0" dirty="0">
                <a:ln>
                  <a:noFill/>
                </a:ln>
                <a:solidFill>
                  <a:srgbClr val="A82029"/>
                </a:solidFill>
                <a:effectLst/>
                <a:uLnTx/>
                <a:uFillTx/>
                <a:latin typeface="Calibri" panose="020F0502020204030204" pitchFamily="34" charset="0"/>
                <a:ea typeface="ＭＳ Ｐゴシック"/>
                <a:cs typeface="Calibri" panose="020F0502020204030204" pitchFamily="34" charset="0"/>
              </a:rPr>
              <a:t>An Update on Departmental Actions</a:t>
            </a:r>
            <a:endParaRPr kumimoji="0" lang="en-US" sz="2824" b="1" i="0" u="none" strike="noStrike" kern="1200" cap="none" spc="0" normalizeH="0" baseline="0" noProof="0" dirty="0">
              <a:ln>
                <a:noFill/>
              </a:ln>
              <a:solidFill>
                <a:srgbClr val="A82029"/>
              </a:solidFill>
              <a:effectLst/>
              <a:uLnTx/>
              <a:uFillTx/>
              <a:latin typeface="Calibri" panose="020F0502020204030204" pitchFamily="34" charset="0"/>
              <a:ea typeface="ＭＳ Ｐゴシック"/>
              <a:cs typeface="Calibri" panose="020F0502020204030204" pitchFamily="34" charset="0"/>
            </a:endParaRPr>
          </a:p>
          <a:p>
            <a:pPr marL="0" marR="0" lvl="0" indent="0" algn="ctr" defTabSz="806867" rtl="0" eaLnBrk="0" fontAlgn="base" latinLnBrk="0" hangingPunct="0">
              <a:lnSpc>
                <a:spcPct val="100000"/>
              </a:lnSpc>
              <a:spcBef>
                <a:spcPct val="20000"/>
              </a:spcBef>
              <a:spcAft>
                <a:spcPct val="0"/>
              </a:spcAft>
              <a:buClrTx/>
              <a:buSzTx/>
              <a:buFont typeface="Arial" pitchFamily="34" charset="0"/>
              <a:buNone/>
              <a:tabLst/>
              <a:defRPr/>
            </a:pPr>
            <a:r>
              <a:rPr kumimoji="0" lang="en-US" sz="2471"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27 March 2024</a:t>
            </a:r>
          </a:p>
          <a:p>
            <a:pPr marL="0" marR="0" lvl="0" indent="0" algn="ctr" defTabSz="806867" rtl="0" eaLnBrk="0" fontAlgn="base" latinLnBrk="0" hangingPunct="0">
              <a:lnSpc>
                <a:spcPct val="100000"/>
              </a:lnSpc>
              <a:spcBef>
                <a:spcPct val="0"/>
              </a:spcBef>
              <a:spcAft>
                <a:spcPct val="0"/>
              </a:spcAft>
              <a:buClrTx/>
              <a:buSzTx/>
              <a:buFont typeface="Arial" pitchFamily="34" charset="0"/>
              <a:buNone/>
              <a:tabLst/>
              <a:defRPr/>
            </a:pPr>
            <a:r>
              <a:rPr kumimoji="0" lang="en-US" sz="2118" b="1" i="1" u="none" strike="noStrike" kern="1200" cap="none" spc="0" normalizeH="0" baseline="0" noProof="0" dirty="0">
                <a:ln>
                  <a:noFill/>
                </a:ln>
                <a:solidFill>
                  <a:srgbClr val="0F3B6C"/>
                </a:solidFill>
                <a:effectLst/>
                <a:uLnTx/>
                <a:uFillTx/>
                <a:latin typeface="Calibri" panose="020F0502020204030204" pitchFamily="34" charset="0"/>
                <a:ea typeface="ＭＳ Ｐゴシック" pitchFamily="1" charset="-128"/>
                <a:cs typeface="Calibri" panose="020F0502020204030204" pitchFamily="34" charset="0"/>
              </a:rPr>
              <a:t>Program Analyst, OSD MC&amp;FP</a:t>
            </a:r>
          </a:p>
        </p:txBody>
      </p:sp>
      <p:pic>
        <p:nvPicPr>
          <p:cNvPr id="2058" name="Picture 10" descr="MCFP_PPT_header"/>
          <p:cNvPicPr>
            <a:picLocks noChangeAspect="1" noChangeArrowheads="1"/>
          </p:cNvPicPr>
          <p:nvPr/>
        </p:nvPicPr>
        <p:blipFill>
          <a:blip r:embed="rId3" cstate="print"/>
          <a:srcRect/>
          <a:stretch>
            <a:fillRect/>
          </a:stretch>
        </p:blipFill>
        <p:spPr bwMode="auto">
          <a:xfrm>
            <a:off x="0" y="0"/>
            <a:ext cx="9144000" cy="1371600"/>
          </a:xfrm>
          <a:prstGeom prst="rect">
            <a:avLst/>
          </a:prstGeom>
          <a:noFill/>
        </p:spPr>
      </p:pic>
    </p:spTree>
    <p:extLst>
      <p:ext uri="{BB962C8B-B14F-4D97-AF65-F5344CB8AC3E}">
        <p14:creationId xmlns:p14="http://schemas.microsoft.com/office/powerpoint/2010/main" val="33514626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7D5A5-6624-6DAD-E759-A776DC50859C}"/>
              </a:ext>
            </a:extLst>
          </p:cNvPr>
          <p:cNvSpPr>
            <a:spLocks noGrp="1"/>
          </p:cNvSpPr>
          <p:nvPr>
            <p:ph type="title"/>
          </p:nvPr>
        </p:nvSpPr>
        <p:spPr>
          <a:xfrm>
            <a:off x="1600200" y="24830"/>
            <a:ext cx="7543800" cy="1143000"/>
          </a:xfrm>
        </p:spPr>
        <p:txBody>
          <a:bodyPr/>
          <a:lstStyle/>
          <a:p>
            <a:r>
              <a:rPr lang="en-US" sz="3177" dirty="0">
                <a:latin typeface="Calibri bold" panose="020F0702030404030204" pitchFamily="34" charset="0"/>
                <a:cs typeface="Calibri bold" panose="020F0702030404030204" pitchFamily="34" charset="0"/>
              </a:rPr>
              <a:t>Strengthening Food Security </a:t>
            </a:r>
            <a:br>
              <a:rPr lang="en-US" sz="3177" dirty="0">
                <a:latin typeface="Calibri bold" panose="020F0702030404030204" pitchFamily="34" charset="0"/>
                <a:cs typeface="Calibri bold" panose="020F0702030404030204" pitchFamily="34" charset="0"/>
              </a:rPr>
            </a:br>
            <a:r>
              <a:rPr lang="en-US" sz="3177" dirty="0">
                <a:latin typeface="Calibri bold" panose="020F0702030404030204" pitchFamily="34" charset="0"/>
                <a:cs typeface="Calibri bold" panose="020F0702030404030204" pitchFamily="34" charset="0"/>
              </a:rPr>
              <a:t>in the Force: A Brief History</a:t>
            </a:r>
          </a:p>
        </p:txBody>
      </p:sp>
      <p:sp>
        <p:nvSpPr>
          <p:cNvPr id="4" name="Content Placeholder 3">
            <a:extLst>
              <a:ext uri="{FF2B5EF4-FFF2-40B4-BE49-F238E27FC236}">
                <a16:creationId xmlns:a16="http://schemas.microsoft.com/office/drawing/2014/main" id="{BBA884D1-D193-C526-8826-0461E270051F}"/>
              </a:ext>
            </a:extLst>
          </p:cNvPr>
          <p:cNvSpPr>
            <a:spLocks noGrp="1"/>
          </p:cNvSpPr>
          <p:nvPr>
            <p:ph sz="half" idx="14"/>
          </p:nvPr>
        </p:nvSpPr>
        <p:spPr>
          <a:xfrm>
            <a:off x="520949" y="1439897"/>
            <a:ext cx="3845552" cy="4445314"/>
          </a:xfrm>
        </p:spPr>
        <p:txBody>
          <a:bodyPr>
            <a:noAutofit/>
          </a:bodyPr>
          <a:lstStyle/>
          <a:p>
            <a:r>
              <a:rPr lang="en-US" sz="1600" dirty="0">
                <a:solidFill>
                  <a:schemeClr val="tx1"/>
                </a:solidFill>
                <a:latin typeface="Calibri" panose="020F0502020204030204" pitchFamily="34" charset="0"/>
                <a:cs typeface="Calibri" panose="020F0502020204030204" pitchFamily="34" charset="0"/>
              </a:rPr>
              <a:t>Secretary of Defense Memorandum, </a:t>
            </a:r>
            <a:r>
              <a:rPr lang="en-US" sz="1600" i="1" dirty="0">
                <a:solidFill>
                  <a:schemeClr val="tx1"/>
                </a:solidFill>
                <a:latin typeface="Calibri" panose="020F0502020204030204" pitchFamily="34" charset="0"/>
                <a:cs typeface="Calibri" panose="020F0502020204030204" pitchFamily="34" charset="0"/>
              </a:rPr>
              <a:t>Strengthening Economic Security in the Force </a:t>
            </a:r>
            <a:r>
              <a:rPr lang="en-US" sz="1600" dirty="0">
                <a:solidFill>
                  <a:schemeClr val="tx1"/>
                </a:solidFill>
                <a:latin typeface="Calibri" panose="020F0502020204030204" pitchFamily="34" charset="0"/>
                <a:cs typeface="Calibri" panose="020F0502020204030204" pitchFamily="34" charset="0"/>
              </a:rPr>
              <a:t>(November 2021)</a:t>
            </a:r>
            <a:endParaRPr lang="en-US" sz="1600" dirty="0">
              <a:latin typeface="Calibri" panose="020F0502020204030204" pitchFamily="34" charset="0"/>
              <a:cs typeface="Calibri" panose="020F0502020204030204" pitchFamily="34" charset="0"/>
            </a:endParaRPr>
          </a:p>
          <a:p>
            <a:pPr lvl="1"/>
            <a:r>
              <a:rPr lang="en-US" sz="1600" dirty="0">
                <a:solidFill>
                  <a:schemeClr val="tx1"/>
                </a:solidFill>
                <a:latin typeface="Calibri" panose="020F0502020204030204" pitchFamily="34" charset="0"/>
                <a:cs typeface="Calibri" panose="020F0502020204030204" pitchFamily="34" charset="0"/>
              </a:rPr>
              <a:t>Announced official release of the Military Leaders Economic Security Toolkit</a:t>
            </a:r>
          </a:p>
          <a:p>
            <a:pPr lvl="1"/>
            <a:r>
              <a:rPr lang="en-US" sz="1600" dirty="0">
                <a:solidFill>
                  <a:schemeClr val="tx1"/>
                </a:solidFill>
                <a:latin typeface="Calibri" panose="020F0502020204030204" pitchFamily="34" charset="0"/>
                <a:cs typeface="Calibri" panose="020F0502020204030204" pitchFamily="34" charset="0"/>
              </a:rPr>
              <a:t>Required Under Secretary of Defense for Personnel and Readiness to provide a strategy on food security</a:t>
            </a:r>
          </a:p>
          <a:p>
            <a:pPr lvl="1"/>
            <a:endParaRPr lang="en-US" sz="1600" dirty="0">
              <a:solidFill>
                <a:schemeClr val="tx1"/>
              </a:solidFill>
              <a:latin typeface="Calibri" panose="020F0502020204030204" pitchFamily="34" charset="0"/>
              <a:cs typeface="Calibri" panose="020F0502020204030204" pitchFamily="34" charset="0"/>
            </a:endParaRPr>
          </a:p>
          <a:p>
            <a:r>
              <a:rPr lang="en-US" sz="1600" dirty="0">
                <a:solidFill>
                  <a:schemeClr val="tx1"/>
                </a:solidFill>
                <a:latin typeface="Calibri" panose="020F0502020204030204" pitchFamily="34" charset="0"/>
                <a:cs typeface="Calibri" panose="020F0502020204030204" pitchFamily="34" charset="0"/>
              </a:rPr>
              <a:t>Office of the Under Secretary of Defense for Personnel and Readiness, </a:t>
            </a:r>
            <a:r>
              <a:rPr lang="en-US" sz="1600" i="1" dirty="0">
                <a:solidFill>
                  <a:schemeClr val="tx1"/>
                </a:solidFill>
                <a:latin typeface="Calibri" panose="020F0502020204030204" pitchFamily="34" charset="0"/>
                <a:cs typeface="Calibri" panose="020F0502020204030204" pitchFamily="34" charset="0"/>
              </a:rPr>
              <a:t>Strengthening Food Security in the Force: Strategy and Roadmap </a:t>
            </a:r>
            <a:r>
              <a:rPr lang="en-US" sz="1600" dirty="0">
                <a:solidFill>
                  <a:schemeClr val="tx1"/>
                </a:solidFill>
                <a:latin typeface="Calibri" panose="020F0502020204030204" pitchFamily="34" charset="0"/>
                <a:cs typeface="Calibri" panose="020F0502020204030204" pitchFamily="34" charset="0"/>
              </a:rPr>
              <a:t>(July 2022)</a:t>
            </a:r>
          </a:p>
          <a:p>
            <a:endParaRPr lang="en-US" sz="1588" dirty="0">
              <a:latin typeface="+mj-lt"/>
            </a:endParaRPr>
          </a:p>
          <a:p>
            <a:endParaRPr lang="en-US" sz="1588" dirty="0">
              <a:latin typeface="+mj-lt"/>
            </a:endParaRPr>
          </a:p>
          <a:p>
            <a:endParaRPr lang="en-US" sz="1588" dirty="0">
              <a:latin typeface="+mj-lt"/>
            </a:endParaRPr>
          </a:p>
        </p:txBody>
      </p:sp>
      <p:pic>
        <p:nvPicPr>
          <p:cNvPr id="5" name="Picture 4" descr="Letter from the Secretary of Defense">
            <a:extLst>
              <a:ext uri="{FF2B5EF4-FFF2-40B4-BE49-F238E27FC236}">
                <a16:creationId xmlns:a16="http://schemas.microsoft.com/office/drawing/2014/main" id="{F85520BB-07AA-43E1-1837-DD0C763999FA}"/>
              </a:ext>
            </a:extLst>
          </p:cNvPr>
          <p:cNvPicPr>
            <a:picLocks noChangeAspect="1"/>
          </p:cNvPicPr>
          <p:nvPr/>
        </p:nvPicPr>
        <p:blipFill>
          <a:blip r:embed="rId3"/>
          <a:stretch>
            <a:fillRect/>
          </a:stretch>
        </p:blipFill>
        <p:spPr>
          <a:xfrm>
            <a:off x="4927175" y="1779082"/>
            <a:ext cx="2739472" cy="3564352"/>
          </a:xfrm>
          <a:prstGeom prst="rect">
            <a:avLst/>
          </a:prstGeom>
          <a:ln>
            <a:solidFill>
              <a:schemeClr val="tx1"/>
            </a:solidFill>
          </a:ln>
        </p:spPr>
      </p:pic>
      <p:pic>
        <p:nvPicPr>
          <p:cNvPr id="8" name="Picture 7" descr="Document cover page">
            <a:extLst>
              <a:ext uri="{FF2B5EF4-FFF2-40B4-BE49-F238E27FC236}">
                <a16:creationId xmlns:a16="http://schemas.microsoft.com/office/drawing/2014/main" id="{DD937F2E-C6F6-5A3D-FEAC-C8BAA2225599}"/>
              </a:ext>
            </a:extLst>
          </p:cNvPr>
          <p:cNvPicPr>
            <a:picLocks noChangeAspect="1"/>
          </p:cNvPicPr>
          <p:nvPr/>
        </p:nvPicPr>
        <p:blipFill>
          <a:blip r:embed="rId4"/>
          <a:stretch>
            <a:fillRect/>
          </a:stretch>
        </p:blipFill>
        <p:spPr>
          <a:xfrm>
            <a:off x="5348568" y="2320860"/>
            <a:ext cx="2662916" cy="3564352"/>
          </a:xfrm>
          <a:prstGeom prst="rect">
            <a:avLst/>
          </a:prstGeom>
          <a:ln>
            <a:solidFill>
              <a:schemeClr val="tx1"/>
            </a:solidFill>
          </a:ln>
        </p:spPr>
      </p:pic>
    </p:spTree>
    <p:extLst>
      <p:ext uri="{BB962C8B-B14F-4D97-AF65-F5344CB8AC3E}">
        <p14:creationId xmlns:p14="http://schemas.microsoft.com/office/powerpoint/2010/main" val="2723813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7D5A5-6624-6DAD-E759-A776DC50859C}"/>
              </a:ext>
            </a:extLst>
          </p:cNvPr>
          <p:cNvSpPr>
            <a:spLocks noGrp="1"/>
          </p:cNvSpPr>
          <p:nvPr>
            <p:ph type="title" idx="4294967295"/>
          </p:nvPr>
        </p:nvSpPr>
        <p:spPr bwMode="auto">
          <a:xfrm>
            <a:off x="1600200" y="24830"/>
            <a:ext cx="7543800" cy="1143000"/>
          </a:xfrm>
          <a:prstGeom prst="rect">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rot="0" spcFirstLastPara="0" vertOverflow="overflow" horzOverflow="overflow" vert="horz" wrap="square" lIns="101858" tIns="50929" rIns="101858" bIns="50929"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177" b="0" i="0" u="none" strike="noStrike" kern="0" cap="none" spc="0" normalizeH="0" baseline="0" noProof="0" dirty="0">
                <a:ln>
                  <a:noFill/>
                </a:ln>
                <a:solidFill>
                  <a:srgbClr val="3A4F96"/>
                </a:solidFill>
                <a:effectLst/>
                <a:uLnTx/>
                <a:uFillTx/>
                <a:latin typeface="Calibri bold" panose="020F0702030404030204" pitchFamily="34" charset="0"/>
                <a:ea typeface="+mj-ea"/>
                <a:cs typeface="Calibri bold" panose="020F0702030404030204" pitchFamily="34" charset="0"/>
              </a:rPr>
              <a:t>Strengthening Food Security in the Force: Building on Our Progress (1)</a:t>
            </a:r>
          </a:p>
        </p:txBody>
      </p:sp>
      <p:sp>
        <p:nvSpPr>
          <p:cNvPr id="4" name="Content Placeholder 3">
            <a:extLst>
              <a:ext uri="{FF2B5EF4-FFF2-40B4-BE49-F238E27FC236}">
                <a16:creationId xmlns:a16="http://schemas.microsoft.com/office/drawing/2014/main" id="{BBA884D1-D193-C526-8826-0461E270051F}"/>
              </a:ext>
            </a:extLst>
          </p:cNvPr>
          <p:cNvSpPr>
            <a:spLocks noGrp="1"/>
          </p:cNvSpPr>
          <p:nvPr>
            <p:ph sz="half" idx="14"/>
          </p:nvPr>
        </p:nvSpPr>
        <p:spPr>
          <a:xfrm>
            <a:off x="520949" y="1439897"/>
            <a:ext cx="5390096" cy="4445314"/>
          </a:xfrm>
        </p:spPr>
        <p:txBody>
          <a:bodyPr>
            <a:noAutofit/>
          </a:bodyPr>
          <a:lstStyle/>
          <a:p>
            <a:r>
              <a:rPr lang="en-US" sz="1600" dirty="0">
                <a:solidFill>
                  <a:schemeClr val="tx1"/>
                </a:solidFill>
                <a:latin typeface="Calibri" panose="020F0502020204030204" pitchFamily="34" charset="0"/>
                <a:cs typeface="Calibri" panose="020F0502020204030204" pitchFamily="34" charset="0"/>
              </a:rPr>
              <a:t>Published to Military OneSource on 20 December 2023: </a:t>
            </a:r>
            <a:r>
              <a:rPr lang="en-US" sz="1600" dirty="0">
                <a:latin typeface="Calibri" panose="020F0502020204030204" pitchFamily="34" charset="0"/>
                <a:cs typeface="Calibri" panose="020F0502020204030204" pitchFamily="34" charset="0"/>
                <a:hlinkClick r:id="rId3"/>
              </a:rPr>
              <a:t>https://download.militaryonesource.mil/12038/MOS/Economic-Security/strengthening-food-security-in-the-force-strategy-and-roadmap-2023.pdf</a:t>
            </a:r>
            <a:r>
              <a:rPr lang="en-US" sz="1600" dirty="0">
                <a:latin typeface="Calibri" panose="020F0502020204030204" pitchFamily="34" charset="0"/>
                <a:cs typeface="Calibri" panose="020F0502020204030204" pitchFamily="34" charset="0"/>
              </a:rPr>
              <a:t> </a:t>
            </a:r>
          </a:p>
          <a:p>
            <a:endParaRPr lang="en-US" sz="1600" dirty="0">
              <a:latin typeface="Calibri" panose="020F0502020204030204" pitchFamily="34" charset="0"/>
              <a:cs typeface="Calibri" panose="020F0502020204030204" pitchFamily="34" charset="0"/>
            </a:endParaRPr>
          </a:p>
          <a:p>
            <a:r>
              <a:rPr lang="en-US" sz="1600" dirty="0">
                <a:solidFill>
                  <a:schemeClr val="tx1"/>
                </a:solidFill>
                <a:latin typeface="Calibri" panose="020F0502020204030204" pitchFamily="34" charset="0"/>
                <a:cs typeface="Calibri" panose="020F0502020204030204" pitchFamily="34" charset="0"/>
              </a:rPr>
              <a:t>Follow-on to the original, </a:t>
            </a:r>
            <a:r>
              <a:rPr lang="en-US" sz="1600" i="1" dirty="0">
                <a:solidFill>
                  <a:schemeClr val="tx1"/>
                </a:solidFill>
                <a:latin typeface="Calibri" panose="020F0502020204030204" pitchFamily="34" charset="0"/>
                <a:cs typeface="Calibri" panose="020F0502020204030204" pitchFamily="34" charset="0"/>
              </a:rPr>
              <a:t>Strengthening Food Security </a:t>
            </a:r>
            <a:br>
              <a:rPr lang="en-US" sz="1600" i="1" dirty="0">
                <a:solidFill>
                  <a:schemeClr val="tx1"/>
                </a:solidFill>
                <a:latin typeface="Calibri" panose="020F0502020204030204" pitchFamily="34" charset="0"/>
                <a:cs typeface="Calibri" panose="020F0502020204030204" pitchFamily="34" charset="0"/>
              </a:rPr>
            </a:br>
            <a:r>
              <a:rPr lang="en-US" sz="1600" i="1" dirty="0">
                <a:solidFill>
                  <a:schemeClr val="tx1"/>
                </a:solidFill>
                <a:latin typeface="Calibri" panose="020F0502020204030204" pitchFamily="34" charset="0"/>
                <a:cs typeface="Calibri" panose="020F0502020204030204" pitchFamily="34" charset="0"/>
              </a:rPr>
              <a:t>in the Force: Strategy and Roadmap </a:t>
            </a:r>
            <a:r>
              <a:rPr lang="en-US" sz="1600" dirty="0">
                <a:solidFill>
                  <a:schemeClr val="tx1"/>
                </a:solidFill>
                <a:latin typeface="Calibri" panose="020F0502020204030204" pitchFamily="34" charset="0"/>
                <a:cs typeface="Calibri" panose="020F0502020204030204" pitchFamily="34" charset="0"/>
              </a:rPr>
              <a:t>(July 2022)</a:t>
            </a:r>
          </a:p>
          <a:p>
            <a:endParaRPr lang="en-US" sz="1600" dirty="0">
              <a:solidFill>
                <a:schemeClr val="tx1"/>
              </a:solidFill>
              <a:latin typeface="Calibri" panose="020F0502020204030204" pitchFamily="34" charset="0"/>
              <a:cs typeface="Calibri" panose="020F0502020204030204" pitchFamily="34" charset="0"/>
            </a:endParaRPr>
          </a:p>
          <a:p>
            <a:r>
              <a:rPr lang="en-US" sz="1600" dirty="0">
                <a:solidFill>
                  <a:schemeClr val="tx1"/>
                </a:solidFill>
                <a:latin typeface="Calibri" panose="020F0502020204030204" pitchFamily="34" charset="0"/>
                <a:cs typeface="Calibri" panose="020F0502020204030204" pitchFamily="34" charset="0"/>
              </a:rPr>
              <a:t>6 Lines of Effort (LOEs): </a:t>
            </a:r>
          </a:p>
          <a:p>
            <a:pPr lvl="1"/>
            <a:r>
              <a:rPr lang="en-US" sz="1600" dirty="0">
                <a:solidFill>
                  <a:schemeClr val="tx1"/>
                </a:solidFill>
                <a:latin typeface="Calibri" panose="020F0502020204030204" pitchFamily="34" charset="0"/>
                <a:cs typeface="Calibri" panose="020F0502020204030204" pitchFamily="34" charset="0"/>
              </a:rPr>
              <a:t>Increase access to healthy food</a:t>
            </a:r>
          </a:p>
          <a:p>
            <a:pPr lvl="1"/>
            <a:r>
              <a:rPr lang="en-US" sz="1600" dirty="0">
                <a:solidFill>
                  <a:schemeClr val="tx1"/>
                </a:solidFill>
                <a:latin typeface="Calibri" panose="020F0502020204030204" pitchFamily="34" charset="0"/>
                <a:cs typeface="Calibri" panose="020F0502020204030204" pitchFamily="34" charset="0"/>
              </a:rPr>
              <a:t>Enhance spouse employment opportunities</a:t>
            </a:r>
          </a:p>
          <a:p>
            <a:pPr lvl="1"/>
            <a:r>
              <a:rPr lang="en-US" sz="1600" dirty="0">
                <a:solidFill>
                  <a:schemeClr val="tx1"/>
                </a:solidFill>
                <a:latin typeface="Calibri" panose="020F0502020204030204" pitchFamily="34" charset="0"/>
                <a:cs typeface="Calibri" panose="020F0502020204030204" pitchFamily="34" charset="0"/>
              </a:rPr>
              <a:t>Review service member pay and benefits</a:t>
            </a:r>
          </a:p>
          <a:p>
            <a:pPr lvl="1"/>
            <a:r>
              <a:rPr lang="en-US" sz="1600" dirty="0">
                <a:solidFill>
                  <a:schemeClr val="tx1"/>
                </a:solidFill>
                <a:latin typeface="Calibri" panose="020F0502020204030204" pitchFamily="34" charset="0"/>
                <a:cs typeface="Calibri" panose="020F0502020204030204" pitchFamily="34" charset="0"/>
              </a:rPr>
              <a:t>Reinforce financial resources and awareness</a:t>
            </a:r>
          </a:p>
          <a:p>
            <a:pPr lvl="1"/>
            <a:r>
              <a:rPr lang="en-US" sz="1600" dirty="0">
                <a:solidFill>
                  <a:schemeClr val="tx1"/>
                </a:solidFill>
                <a:latin typeface="Calibri" panose="020F0502020204030204" pitchFamily="34" charset="0"/>
                <a:cs typeface="Calibri" panose="020F0502020204030204" pitchFamily="34" charset="0"/>
              </a:rPr>
              <a:t>Encourage service members and families to seek available resources and services</a:t>
            </a:r>
          </a:p>
          <a:p>
            <a:pPr lvl="1"/>
            <a:r>
              <a:rPr lang="en-US" sz="1600" dirty="0">
                <a:solidFill>
                  <a:schemeClr val="tx1"/>
                </a:solidFill>
                <a:latin typeface="Calibri" panose="020F0502020204030204" pitchFamily="34" charset="0"/>
                <a:cs typeface="Calibri" panose="020F0502020204030204" pitchFamily="34" charset="0"/>
              </a:rPr>
              <a:t>Expand data collection and reporting</a:t>
            </a:r>
          </a:p>
        </p:txBody>
      </p:sp>
      <p:pic>
        <p:nvPicPr>
          <p:cNvPr id="6" name="Picture 5" descr="Document cover page">
            <a:extLst>
              <a:ext uri="{FF2B5EF4-FFF2-40B4-BE49-F238E27FC236}">
                <a16:creationId xmlns:a16="http://schemas.microsoft.com/office/drawing/2014/main" id="{2DD92909-484D-FE1A-6E34-626D2CAEF44F}"/>
              </a:ext>
            </a:extLst>
          </p:cNvPr>
          <p:cNvPicPr>
            <a:picLocks noChangeAspect="1"/>
          </p:cNvPicPr>
          <p:nvPr/>
        </p:nvPicPr>
        <p:blipFill>
          <a:blip r:embed="rId4"/>
          <a:stretch>
            <a:fillRect/>
          </a:stretch>
        </p:blipFill>
        <p:spPr>
          <a:xfrm>
            <a:off x="6018578" y="1828800"/>
            <a:ext cx="2913100" cy="3791982"/>
          </a:xfrm>
          <a:prstGeom prst="rect">
            <a:avLst/>
          </a:prstGeom>
        </p:spPr>
      </p:pic>
    </p:spTree>
    <p:extLst>
      <p:ext uri="{BB962C8B-B14F-4D97-AF65-F5344CB8AC3E}">
        <p14:creationId xmlns:p14="http://schemas.microsoft.com/office/powerpoint/2010/main" val="911321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6AC4735-E1B4-4E40-B0F5-BE0D23109A68}"/>
              </a:ext>
            </a:extLst>
          </p:cNvPr>
          <p:cNvSpPr>
            <a:spLocks noGrp="1"/>
          </p:cNvSpPr>
          <p:nvPr>
            <p:ph type="title" idx="4294967295"/>
          </p:nvPr>
        </p:nvSpPr>
        <p:spPr bwMode="auto">
          <a:xfrm>
            <a:off x="1600200" y="24830"/>
            <a:ext cx="7543800" cy="1143000"/>
          </a:xfrm>
          <a:prstGeom prst="rect">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rot="0" spcFirstLastPara="0" vertOverflow="overflow" horzOverflow="overflow" vert="horz" wrap="square" lIns="101858" tIns="50929" rIns="101858" bIns="50929"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177" b="0" i="0" u="none" strike="noStrike" kern="0" cap="none" spc="0" normalizeH="0" baseline="0" noProof="0" dirty="0">
                <a:ln>
                  <a:noFill/>
                </a:ln>
                <a:solidFill>
                  <a:srgbClr val="3A4F96"/>
                </a:solidFill>
                <a:effectLst/>
                <a:uLnTx/>
                <a:uFillTx/>
                <a:latin typeface="Calibri bold" panose="020F0702030404030204" pitchFamily="34" charset="0"/>
                <a:ea typeface="+mj-ea"/>
                <a:cs typeface="Calibri bold" panose="020F0702030404030204" pitchFamily="34" charset="0"/>
              </a:rPr>
              <a:t>Strengthening Food Security in the Force: Building on Our Progress (2)</a:t>
            </a:r>
          </a:p>
        </p:txBody>
      </p:sp>
      <p:sp>
        <p:nvSpPr>
          <p:cNvPr id="4" name="Content Placeholder 3">
            <a:extLst>
              <a:ext uri="{FF2B5EF4-FFF2-40B4-BE49-F238E27FC236}">
                <a16:creationId xmlns:a16="http://schemas.microsoft.com/office/drawing/2014/main" id="{6A5960E6-5BE4-8039-DED4-411AEF4580A5}"/>
              </a:ext>
            </a:extLst>
          </p:cNvPr>
          <p:cNvSpPr>
            <a:spLocks noGrp="1"/>
          </p:cNvSpPr>
          <p:nvPr>
            <p:ph sz="half" idx="14"/>
          </p:nvPr>
        </p:nvSpPr>
        <p:spPr>
          <a:xfrm>
            <a:off x="273298" y="1452923"/>
            <a:ext cx="8079748" cy="4145245"/>
          </a:xfrm>
        </p:spPr>
        <p:txBody>
          <a:bodyPr>
            <a:normAutofit/>
          </a:bodyPr>
          <a:lstStyle/>
          <a:p>
            <a:pPr marL="0" indent="0">
              <a:buNone/>
            </a:pPr>
            <a:r>
              <a:rPr lang="en-US" sz="1600" b="1" dirty="0">
                <a:solidFill>
                  <a:schemeClr val="tx1"/>
                </a:solidFill>
                <a:latin typeface="Calibri" panose="020F0502020204030204" pitchFamily="34" charset="0"/>
                <a:cs typeface="Calibri" panose="020F0502020204030204" pitchFamily="34" charset="0"/>
              </a:rPr>
              <a:t>Examples of actions taken between July 2022 and December 2023:</a:t>
            </a:r>
          </a:p>
          <a:p>
            <a:r>
              <a:rPr lang="en-US" sz="1600" dirty="0">
                <a:solidFill>
                  <a:schemeClr val="tx1"/>
                </a:solidFill>
                <a:latin typeface="Calibri" panose="020F0502020204030204" pitchFamily="34" charset="0"/>
                <a:cs typeface="Calibri" panose="020F0502020204030204" pitchFamily="34" charset="0"/>
              </a:rPr>
              <a:t>Implemented the Basic Needs Allowance, and increased the Basic Allowance for Housing and the Basic Allowance for Subsistence</a:t>
            </a:r>
          </a:p>
          <a:p>
            <a:r>
              <a:rPr lang="en-US" sz="1600" dirty="0">
                <a:solidFill>
                  <a:schemeClr val="tx1"/>
                </a:solidFill>
                <a:latin typeface="Calibri" panose="020F0502020204030204" pitchFamily="34" charset="0"/>
                <a:cs typeface="Calibri" panose="020F0502020204030204" pitchFamily="34" charset="0"/>
              </a:rPr>
              <a:t>Increased savings for Service members shopping at commissaries</a:t>
            </a:r>
          </a:p>
          <a:p>
            <a:r>
              <a:rPr lang="en-US" sz="1600" dirty="0">
                <a:solidFill>
                  <a:schemeClr val="tx1"/>
                </a:solidFill>
                <a:latin typeface="Calibri" panose="020F0502020204030204" pitchFamily="34" charset="0"/>
                <a:cs typeface="Calibri" panose="020F0502020204030204" pitchFamily="34" charset="0"/>
              </a:rPr>
              <a:t>Expanded childcare options and announced a new childcare fee schedule that will significantly reduce fees for many military families</a:t>
            </a:r>
          </a:p>
          <a:p>
            <a:r>
              <a:rPr lang="en-US" sz="1600" dirty="0">
                <a:solidFill>
                  <a:schemeClr val="tx1"/>
                </a:solidFill>
                <a:latin typeface="Calibri" panose="020F0502020204030204" pitchFamily="34" charset="0"/>
                <a:cs typeface="Calibri" panose="020F0502020204030204" pitchFamily="34" charset="0"/>
              </a:rPr>
              <a:t>Implemented a 4.6% basic pay raise in January 2023</a:t>
            </a:r>
          </a:p>
          <a:p>
            <a:r>
              <a:rPr lang="en-US" sz="1600" dirty="0">
                <a:solidFill>
                  <a:schemeClr val="tx1"/>
                </a:solidFill>
                <a:latin typeface="Calibri" panose="020F0502020204030204" pitchFamily="34" charset="0"/>
                <a:cs typeface="Calibri" panose="020F0502020204030204" pitchFamily="34" charset="0"/>
              </a:rPr>
              <a:t>Introduced a Military Spouse Career Accelerator Pilot</a:t>
            </a:r>
          </a:p>
          <a:p>
            <a:r>
              <a:rPr lang="en-US" sz="1600" dirty="0">
                <a:solidFill>
                  <a:schemeClr val="tx1"/>
                </a:solidFill>
                <a:latin typeface="Calibri" panose="020F0502020204030204" pitchFamily="34" charset="0"/>
                <a:cs typeface="Calibri" panose="020F0502020204030204" pitchFamily="34" charset="0"/>
              </a:rPr>
              <a:t>Initiated a qualitative study, to better understand the causes of food insecurity among junior enlisted Service members</a:t>
            </a:r>
          </a:p>
        </p:txBody>
      </p:sp>
    </p:spTree>
    <p:extLst>
      <p:ext uri="{BB962C8B-B14F-4D97-AF65-F5344CB8AC3E}">
        <p14:creationId xmlns:p14="http://schemas.microsoft.com/office/powerpoint/2010/main" val="2539202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D7FD3-5939-03BA-9D03-C4173978B042}"/>
              </a:ext>
            </a:extLst>
          </p:cNvPr>
          <p:cNvSpPr>
            <a:spLocks noGrp="1"/>
          </p:cNvSpPr>
          <p:nvPr>
            <p:ph type="title" idx="4294967295"/>
          </p:nvPr>
        </p:nvSpPr>
        <p:spPr bwMode="auto">
          <a:xfrm>
            <a:off x="1600200" y="24830"/>
            <a:ext cx="7543800" cy="1143000"/>
          </a:xfrm>
          <a:prstGeom prst="rect">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rot="0" spcFirstLastPara="0" vertOverflow="overflow" horzOverflow="overflow" vert="horz" wrap="square" lIns="101858" tIns="50929" rIns="101858" bIns="50929"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177" b="1" i="0" u="none" strike="noStrike" kern="0" cap="none" spc="0" normalizeH="0" baseline="0" noProof="0" dirty="0">
                <a:ln>
                  <a:noFill/>
                </a:ln>
                <a:solidFill>
                  <a:srgbClr val="3A4F96"/>
                </a:solidFill>
                <a:effectLst/>
                <a:uLnTx/>
                <a:uFillTx/>
                <a:latin typeface="Calibri bold" panose="020F0702030404030204" pitchFamily="34" charset="0"/>
                <a:ea typeface="+mj-ea"/>
                <a:cs typeface="Calibri bold" panose="020F0702030404030204" pitchFamily="34" charset="0"/>
              </a:rPr>
              <a:t>Strengthening Food Security in the Force: Building on Our Progress (3)</a:t>
            </a:r>
          </a:p>
        </p:txBody>
      </p:sp>
      <p:sp>
        <p:nvSpPr>
          <p:cNvPr id="4" name="Content Placeholder 3">
            <a:extLst>
              <a:ext uri="{FF2B5EF4-FFF2-40B4-BE49-F238E27FC236}">
                <a16:creationId xmlns:a16="http://schemas.microsoft.com/office/drawing/2014/main" id="{6A5960E6-5BE4-8039-DED4-411AEF4580A5}"/>
              </a:ext>
            </a:extLst>
          </p:cNvPr>
          <p:cNvSpPr>
            <a:spLocks noGrp="1"/>
          </p:cNvSpPr>
          <p:nvPr>
            <p:ph sz="half" idx="14"/>
          </p:nvPr>
        </p:nvSpPr>
        <p:spPr>
          <a:xfrm>
            <a:off x="520948" y="1414823"/>
            <a:ext cx="8079748" cy="4145245"/>
          </a:xfrm>
        </p:spPr>
        <p:txBody>
          <a:bodyPr>
            <a:noAutofit/>
          </a:bodyPr>
          <a:lstStyle/>
          <a:p>
            <a:pPr marL="0" indent="0">
              <a:buNone/>
            </a:pPr>
            <a:r>
              <a:rPr lang="en-US" sz="1600" b="1" dirty="0">
                <a:solidFill>
                  <a:schemeClr val="tx1"/>
                </a:solidFill>
                <a:latin typeface="Calibri  "/>
                <a:cs typeface="Arial Bold" panose="020B0704020202020204" pitchFamily="34" charset="0"/>
              </a:rPr>
              <a:t>Examples of new actions outlined in the report:</a:t>
            </a:r>
          </a:p>
          <a:p>
            <a:pPr marL="0" indent="0">
              <a:buNone/>
            </a:pPr>
            <a:r>
              <a:rPr lang="en-US" sz="1600" dirty="0">
                <a:solidFill>
                  <a:schemeClr val="tx1"/>
                </a:solidFill>
                <a:latin typeface="Calibri" panose="020F0502020204030204" pitchFamily="34" charset="0"/>
                <a:cs typeface="Calibri" panose="020F0502020204030204" pitchFamily="34" charset="0"/>
              </a:rPr>
              <a:t>(1) Actions focusing on junior unaccompanied Service members living on installations include:​</a:t>
            </a:r>
          </a:p>
          <a:p>
            <a:r>
              <a:rPr lang="en-US" sz="1600" dirty="0">
                <a:solidFill>
                  <a:schemeClr val="tx1"/>
                </a:solidFill>
                <a:latin typeface="Calibri" panose="020F0502020204030204" pitchFamily="34" charset="0"/>
                <a:cs typeface="Calibri" panose="020F0502020204030204" pitchFamily="34" charset="0"/>
              </a:rPr>
              <a:t>Expanding campus-style dining (Air Force)​</a:t>
            </a:r>
          </a:p>
          <a:p>
            <a:r>
              <a:rPr lang="en-US" sz="1600" dirty="0">
                <a:solidFill>
                  <a:schemeClr val="tx1"/>
                </a:solidFill>
                <a:latin typeface="Calibri" panose="020F0502020204030204" pitchFamily="34" charset="0"/>
                <a:cs typeface="Calibri" panose="020F0502020204030204" pitchFamily="34" charset="0"/>
              </a:rPr>
              <a:t>Providing access to 24/7 minimarts (Navy/NEXCOM)​</a:t>
            </a:r>
          </a:p>
          <a:p>
            <a:pPr marL="0" indent="0">
              <a:buNone/>
            </a:pPr>
            <a:endParaRPr lang="en-US" sz="1600" dirty="0">
              <a:solidFill>
                <a:schemeClr val="tx1"/>
              </a:solidFill>
              <a:latin typeface="Calibri" panose="020F0502020204030204" pitchFamily="34" charset="0"/>
              <a:cs typeface="Calibri" panose="020F0502020204030204" pitchFamily="34" charset="0"/>
            </a:endParaRPr>
          </a:p>
          <a:p>
            <a:pPr marL="0" indent="0">
              <a:buNone/>
            </a:pPr>
            <a:r>
              <a:rPr lang="en-US" sz="1600" dirty="0">
                <a:solidFill>
                  <a:schemeClr val="tx1"/>
                </a:solidFill>
                <a:latin typeface="Calibri" panose="020F0502020204030204" pitchFamily="34" charset="0"/>
                <a:cs typeface="Calibri" panose="020F0502020204030204" pitchFamily="34" charset="0"/>
              </a:rPr>
              <a:t>(2) Actions focusing on enlisted, single-earner families with children include:​</a:t>
            </a:r>
          </a:p>
          <a:p>
            <a:r>
              <a:rPr lang="en-US" sz="1600" dirty="0">
                <a:solidFill>
                  <a:schemeClr val="tx1"/>
                </a:solidFill>
                <a:latin typeface="Calibri" panose="020F0502020204030204" pitchFamily="34" charset="0"/>
                <a:cs typeface="Calibri" panose="020F0502020204030204" pitchFamily="34" charset="0"/>
              </a:rPr>
              <a:t>Reinforcing the availability of federal nutrition assistance programs to those who may be eligible to receive benefits (All Services)​</a:t>
            </a:r>
          </a:p>
          <a:p>
            <a:r>
              <a:rPr lang="en-US" sz="1600" dirty="0">
                <a:solidFill>
                  <a:schemeClr val="tx1"/>
                </a:solidFill>
                <a:latin typeface="Calibri" panose="020F0502020204030204" pitchFamily="34" charset="0"/>
                <a:cs typeface="Calibri" panose="020F0502020204030204" pitchFamily="34" charset="0"/>
              </a:rPr>
              <a:t>The Defense Health Agency is expanding food security screening capabilities within the military’s electronic health record (DHA)​</a:t>
            </a:r>
          </a:p>
          <a:p>
            <a:r>
              <a:rPr lang="en-US" sz="1600" dirty="0">
                <a:solidFill>
                  <a:schemeClr val="tx1"/>
                </a:solidFill>
                <a:latin typeface="Calibri" panose="020F0502020204030204" pitchFamily="34" charset="0"/>
                <a:cs typeface="Calibri" panose="020F0502020204030204" pitchFamily="34" charset="0"/>
              </a:rPr>
              <a:t>Piloting online WIC payments at commissaries in Nevada (DeCA)​</a:t>
            </a:r>
          </a:p>
          <a:p>
            <a:r>
              <a:rPr lang="en-US" sz="1600" dirty="0">
                <a:solidFill>
                  <a:schemeClr val="tx1"/>
                </a:solidFill>
                <a:latin typeface="Calibri" panose="020F0502020204030204" pitchFamily="34" charset="0"/>
                <a:cs typeface="Calibri" panose="020F0502020204030204" pitchFamily="34" charset="0"/>
              </a:rPr>
              <a:t>Encouraging spouses and other dependents of enlisted personnel to patronize dining facilities at the discount rate (Army)</a:t>
            </a:r>
          </a:p>
        </p:txBody>
      </p:sp>
    </p:spTree>
    <p:extLst>
      <p:ext uri="{BB962C8B-B14F-4D97-AF65-F5344CB8AC3E}">
        <p14:creationId xmlns:p14="http://schemas.microsoft.com/office/powerpoint/2010/main" val="36654566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D7FD3-5939-03BA-9D03-C4173978B042}"/>
              </a:ext>
            </a:extLst>
          </p:cNvPr>
          <p:cNvSpPr>
            <a:spLocks noGrp="1"/>
          </p:cNvSpPr>
          <p:nvPr>
            <p:ph type="title"/>
          </p:nvPr>
        </p:nvSpPr>
        <p:spPr>
          <a:xfrm>
            <a:off x="1600200" y="35104"/>
            <a:ext cx="7543800" cy="1143000"/>
          </a:xfrm>
        </p:spPr>
        <p:txBody>
          <a:bodyPr/>
          <a:lstStyle/>
          <a:p>
            <a:r>
              <a:rPr lang="en-US" sz="3177" dirty="0">
                <a:latin typeface="Calibri bold" panose="020F0702030404030204" pitchFamily="34" charset="0"/>
                <a:cs typeface="Calibri bold" panose="020F0702030404030204" pitchFamily="34" charset="0"/>
              </a:rPr>
              <a:t>Featured Food Security Tools </a:t>
            </a:r>
            <a:br>
              <a:rPr lang="en-US" sz="3177" dirty="0">
                <a:latin typeface="Calibri bold" panose="020F0702030404030204" pitchFamily="34" charset="0"/>
                <a:cs typeface="Calibri bold" panose="020F0702030404030204" pitchFamily="34" charset="0"/>
              </a:rPr>
            </a:br>
            <a:r>
              <a:rPr lang="en-US" sz="3177" dirty="0">
                <a:latin typeface="Calibri bold" panose="020F0702030404030204" pitchFamily="34" charset="0"/>
                <a:cs typeface="Calibri bold" panose="020F0702030404030204" pitchFamily="34" charset="0"/>
              </a:rPr>
              <a:t>for Leaders and Providers </a:t>
            </a:r>
          </a:p>
        </p:txBody>
      </p:sp>
      <p:sp>
        <p:nvSpPr>
          <p:cNvPr id="4" name="Content Placeholder 3">
            <a:extLst>
              <a:ext uri="{FF2B5EF4-FFF2-40B4-BE49-F238E27FC236}">
                <a16:creationId xmlns:a16="http://schemas.microsoft.com/office/drawing/2014/main" id="{6A5960E6-5BE4-8039-DED4-411AEF4580A5}"/>
              </a:ext>
            </a:extLst>
          </p:cNvPr>
          <p:cNvSpPr>
            <a:spLocks noGrp="1"/>
          </p:cNvSpPr>
          <p:nvPr>
            <p:ph sz="half" idx="14"/>
          </p:nvPr>
        </p:nvSpPr>
        <p:spPr>
          <a:xfrm>
            <a:off x="3546820" y="1423841"/>
            <a:ext cx="5415291" cy="4145245"/>
          </a:xfrm>
        </p:spPr>
        <p:txBody>
          <a:bodyPr>
            <a:noAutofit/>
          </a:bodyPr>
          <a:lstStyle/>
          <a:p>
            <a:r>
              <a:rPr lang="en-US" sz="2294" dirty="0">
                <a:solidFill>
                  <a:schemeClr val="tx1"/>
                </a:solidFill>
                <a:latin typeface="Calibri" panose="020F0502020204030204" pitchFamily="34" charset="0"/>
                <a:cs typeface="Calibri" panose="020F0502020204030204" pitchFamily="34" charset="0"/>
              </a:rPr>
              <a:t>Military OneSource: Military Leaders Economic Security Toolkit              (November 2021)</a:t>
            </a:r>
          </a:p>
          <a:p>
            <a:endParaRPr lang="en-US" sz="2294" i="1" dirty="0">
              <a:solidFill>
                <a:schemeClr val="tx1"/>
              </a:solidFill>
              <a:latin typeface="Calibri" panose="020F0502020204030204" pitchFamily="34" charset="0"/>
              <a:cs typeface="Calibri" panose="020F0502020204030204" pitchFamily="34" charset="0"/>
            </a:endParaRPr>
          </a:p>
          <a:p>
            <a:r>
              <a:rPr lang="en-US" sz="2294" dirty="0" err="1">
                <a:solidFill>
                  <a:schemeClr val="tx1"/>
                </a:solidFill>
                <a:latin typeface="Calibri" panose="020F0502020204030204" pitchFamily="34" charset="0"/>
                <a:cs typeface="Calibri" panose="020F0502020204030204" pitchFamily="34" charset="0"/>
              </a:rPr>
              <a:t>OneOp</a:t>
            </a:r>
            <a:r>
              <a:rPr lang="en-US" sz="2294" dirty="0">
                <a:solidFill>
                  <a:schemeClr val="tx1"/>
                </a:solidFill>
                <a:latin typeface="Calibri" panose="020F0502020204030204" pitchFamily="34" charset="0"/>
                <a:cs typeface="Calibri" panose="020F0502020204030204" pitchFamily="34" charset="0"/>
              </a:rPr>
              <a:t> Food Security in Focus Series (September 2022) </a:t>
            </a:r>
          </a:p>
          <a:p>
            <a:endParaRPr lang="en-US" sz="2294" dirty="0">
              <a:solidFill>
                <a:schemeClr val="tx1"/>
              </a:solidFill>
              <a:latin typeface="Calibri" panose="020F0502020204030204" pitchFamily="34" charset="0"/>
              <a:cs typeface="Calibri" panose="020F0502020204030204" pitchFamily="34" charset="0"/>
            </a:endParaRPr>
          </a:p>
          <a:p>
            <a:r>
              <a:rPr lang="en-US" sz="2294" dirty="0">
                <a:solidFill>
                  <a:schemeClr val="tx1"/>
                </a:solidFill>
                <a:latin typeface="Calibri" panose="020F0502020204030204" pitchFamily="34" charset="0"/>
                <a:cs typeface="Calibri" panose="020F0502020204030204" pitchFamily="34" charset="0"/>
              </a:rPr>
              <a:t>Defense Organizational Climate Pulse (DOCP) Survey                                  (February 2024)</a:t>
            </a:r>
          </a:p>
          <a:p>
            <a:endParaRPr lang="en-US" sz="2294" dirty="0">
              <a:latin typeface="+mj-lt"/>
            </a:endParaRPr>
          </a:p>
        </p:txBody>
      </p:sp>
      <p:sp>
        <p:nvSpPr>
          <p:cNvPr id="3" name="AutoShape 2" descr="Clinical Training Institute | CTI">
            <a:extLst>
              <a:ext uri="{FF2B5EF4-FFF2-40B4-BE49-F238E27FC236}">
                <a16:creationId xmlns:a16="http://schemas.microsoft.com/office/drawing/2014/main" id="{3CB93564-DDB0-BE7C-2AD0-E2D6265526D6}"/>
              </a:ext>
            </a:extLst>
          </p:cNvPr>
          <p:cNvSpPr>
            <a:spLocks noChangeAspect="1" noChangeArrowheads="1"/>
          </p:cNvSpPr>
          <p:nvPr/>
        </p:nvSpPr>
        <p:spPr bwMode="auto">
          <a:xfrm>
            <a:off x="4437530" y="3294530"/>
            <a:ext cx="268941" cy="26894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0682" tIns="40341" rIns="80682" bIns="40341" numCol="1" anchor="t" anchorCtr="0" compatLnSpc="1">
            <a:prstTxWarp prst="textNoShape">
              <a:avLst/>
            </a:prstTxWarp>
          </a:bodyPr>
          <a:lstStyle/>
          <a:p>
            <a:pPr defTabSz="806867" eaLnBrk="0" fontAlgn="base" hangingPunct="0">
              <a:spcBef>
                <a:spcPct val="0"/>
              </a:spcBef>
              <a:spcAft>
                <a:spcPct val="0"/>
              </a:spcAft>
            </a:pPr>
            <a:endParaRPr lang="en-US" sz="2382">
              <a:solidFill>
                <a:srgbClr val="000000"/>
              </a:solidFill>
              <a:latin typeface="Arial" charset="0"/>
              <a:ea typeface="ＭＳ Ｐゴシック" pitchFamily="1" charset="-128"/>
            </a:endParaRPr>
          </a:p>
        </p:txBody>
      </p:sp>
      <p:pic>
        <p:nvPicPr>
          <p:cNvPr id="6" name="Picture 5">
            <a:extLst>
              <a:ext uri="{FF2B5EF4-FFF2-40B4-BE49-F238E27FC236}">
                <a16:creationId xmlns:a16="http://schemas.microsoft.com/office/drawing/2014/main" id="{9B50B27B-ACA9-46B4-DAC8-F7B5D61B891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81412" y="1359965"/>
            <a:ext cx="2946611" cy="1661889"/>
          </a:xfrm>
          <a:prstGeom prst="rect">
            <a:avLst/>
          </a:prstGeom>
          <a:ln>
            <a:solidFill>
              <a:schemeClr val="tx1"/>
            </a:solidFill>
          </a:ln>
        </p:spPr>
      </p:pic>
      <p:pic>
        <p:nvPicPr>
          <p:cNvPr id="14" name="Picture 13">
            <a:extLst>
              <a:ext uri="{FF2B5EF4-FFF2-40B4-BE49-F238E27FC236}">
                <a16:creationId xmlns:a16="http://schemas.microsoft.com/office/drawing/2014/main" id="{53670AC4-CF0B-CE66-65F0-428A5BCDFD4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09783" y="2898781"/>
            <a:ext cx="3289866" cy="1303781"/>
          </a:xfrm>
          <a:prstGeom prst="rect">
            <a:avLst/>
          </a:prstGeom>
          <a:ln>
            <a:solidFill>
              <a:schemeClr val="tx1"/>
            </a:solidFill>
          </a:ln>
        </p:spPr>
      </p:pic>
      <p:pic>
        <p:nvPicPr>
          <p:cNvPr id="12" name="Picture 11">
            <a:extLst>
              <a:ext uri="{FF2B5EF4-FFF2-40B4-BE49-F238E27FC236}">
                <a16:creationId xmlns:a16="http://schemas.microsoft.com/office/drawing/2014/main" id="{37D6993B-2919-34A4-A619-24634E599842}"/>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44608" y="4106838"/>
            <a:ext cx="2689496" cy="1661889"/>
          </a:xfrm>
          <a:prstGeom prst="rect">
            <a:avLst/>
          </a:prstGeom>
          <a:ln>
            <a:solidFill>
              <a:schemeClr val="tx1"/>
            </a:solidFill>
          </a:ln>
        </p:spPr>
      </p:pic>
    </p:spTree>
    <p:extLst>
      <p:ext uri="{BB962C8B-B14F-4D97-AF65-F5344CB8AC3E}">
        <p14:creationId xmlns:p14="http://schemas.microsoft.com/office/powerpoint/2010/main" val="2104713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 presetClass="exit" presetSubtype="0" fill="hold" nodeType="withEffect">
                                  <p:stCondLst>
                                    <p:cond delay="0"/>
                                  </p:stCondLst>
                                  <p:childTnLst>
                                    <p:set>
                                      <p:cBhvr>
                                        <p:cTn id="9" dur="1" fill="hold">
                                          <p:stCondLst>
                                            <p:cond delay="0"/>
                                          </p:stCondLst>
                                        </p:cTn>
                                        <p:tgtEl>
                                          <p:spTgt spid="6"/>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par>
                                <p:cTn id="15" presetID="1" presetClass="exit" presetSubtype="0" fill="hold" nodeType="withEffect">
                                  <p:stCondLst>
                                    <p:cond delay="0"/>
                                  </p:stCondLst>
                                  <p:childTnLst>
                                    <p:set>
                                      <p:cBhvr>
                                        <p:cTn id="16" dur="1" fill="hold">
                                          <p:stCondLst>
                                            <p:cond delay="0"/>
                                          </p:stCondLst>
                                        </p:cTn>
                                        <p:tgtEl>
                                          <p:spTgt spid="14"/>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 presetClass="exit" presetSubtype="0" fill="hold" nodeType="withEffect">
                                  <p:stCondLst>
                                    <p:cond delay="0"/>
                                  </p:stCondLst>
                                  <p:childTnLst>
                                    <p:set>
                                      <p:cBhvr>
                                        <p:cTn id="23"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066BF-5C7E-1FBF-9382-8B610CDE80FB}"/>
              </a:ext>
            </a:extLst>
          </p:cNvPr>
          <p:cNvSpPr>
            <a:spLocks noGrp="1"/>
          </p:cNvSpPr>
          <p:nvPr>
            <p:ph type="title"/>
          </p:nvPr>
        </p:nvSpPr>
        <p:spPr>
          <a:xfrm>
            <a:off x="1600200" y="24830"/>
            <a:ext cx="7543800" cy="1143000"/>
          </a:xfrm>
        </p:spPr>
        <p:txBody>
          <a:bodyPr/>
          <a:lstStyle/>
          <a:p>
            <a:r>
              <a:rPr lang="en-US" sz="3177" dirty="0">
                <a:latin typeface="Calibri bold" panose="020F0702030404030204" pitchFamily="34" charset="0"/>
                <a:cs typeface="Calibri bold" panose="020F0702030404030204" pitchFamily="34" charset="0"/>
              </a:rPr>
              <a:t>Military Leaders</a:t>
            </a:r>
            <a:br>
              <a:rPr lang="en-US" sz="3177" dirty="0">
                <a:latin typeface="Calibri bold" panose="020F0702030404030204" pitchFamily="34" charset="0"/>
                <a:cs typeface="Calibri bold" panose="020F0702030404030204" pitchFamily="34" charset="0"/>
              </a:rPr>
            </a:br>
            <a:r>
              <a:rPr lang="en-US" sz="3177" dirty="0">
                <a:latin typeface="Calibri bold" panose="020F0702030404030204" pitchFamily="34" charset="0"/>
                <a:cs typeface="Calibri bold" panose="020F0702030404030204" pitchFamily="34" charset="0"/>
              </a:rPr>
              <a:t>Economic Security Toolkit (1)</a:t>
            </a:r>
          </a:p>
        </p:txBody>
      </p:sp>
      <p:pic>
        <p:nvPicPr>
          <p:cNvPr id="4" name="Picture 3">
            <a:extLst>
              <a:ext uri="{FF2B5EF4-FFF2-40B4-BE49-F238E27FC236}">
                <a16:creationId xmlns:a16="http://schemas.microsoft.com/office/drawing/2014/main" id="{7866FA94-6777-A117-44AF-E0700A5F0B8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665998" y="1281057"/>
            <a:ext cx="3840787" cy="4835562"/>
          </a:xfrm>
          <a:prstGeom prst="rect">
            <a:avLst/>
          </a:prstGeom>
          <a:ln>
            <a:solidFill>
              <a:schemeClr val="tx1"/>
            </a:solidFill>
          </a:ln>
        </p:spPr>
      </p:pic>
      <p:grpSp>
        <p:nvGrpSpPr>
          <p:cNvPr id="3" name="Group 2">
            <a:extLst>
              <a:ext uri="{FF2B5EF4-FFF2-40B4-BE49-F238E27FC236}">
                <a16:creationId xmlns:a16="http://schemas.microsoft.com/office/drawing/2014/main" id="{CD3C9770-3415-1775-10C4-CCC871F6C618}"/>
              </a:ext>
              <a:ext uri="{C183D7F6-B498-43B3-948B-1728B52AA6E4}">
                <adec:decorative xmlns:adec="http://schemas.microsoft.com/office/drawing/2017/decorative" val="1"/>
              </a:ext>
            </a:extLst>
          </p:cNvPr>
          <p:cNvGrpSpPr/>
          <p:nvPr/>
        </p:nvGrpSpPr>
        <p:grpSpPr>
          <a:xfrm>
            <a:off x="2855711" y="5810083"/>
            <a:ext cx="3290166" cy="326427"/>
            <a:chOff x="2855711" y="5810083"/>
            <a:chExt cx="3290166" cy="326427"/>
          </a:xfrm>
        </p:grpSpPr>
        <p:sp>
          <p:nvSpPr>
            <p:cNvPr id="8" name="Oval 7">
              <a:extLst>
                <a:ext uri="{FF2B5EF4-FFF2-40B4-BE49-F238E27FC236}">
                  <a16:creationId xmlns:a16="http://schemas.microsoft.com/office/drawing/2014/main" id="{F652F43E-E436-9BAE-5834-7DFAE16D3015}"/>
                </a:ext>
                <a:ext uri="{C183D7F6-B498-43B3-948B-1728B52AA6E4}">
                  <adec:decorative xmlns:adec="http://schemas.microsoft.com/office/drawing/2017/decorative" val="1"/>
                </a:ext>
              </a:extLst>
            </p:cNvPr>
            <p:cNvSpPr/>
            <p:nvPr/>
          </p:nvSpPr>
          <p:spPr bwMode="auto">
            <a:xfrm>
              <a:off x="2855711" y="5810083"/>
              <a:ext cx="935724" cy="292212"/>
            </a:xfrm>
            <a:prstGeom prst="ellipse">
              <a:avLst/>
            </a:prstGeom>
            <a:noFill/>
            <a:ln w="57150" cap="flat" cmpd="sng" algn="ctr">
              <a:solidFill>
                <a:srgbClr val="FFFF00"/>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2118" dirty="0">
                <a:solidFill>
                  <a:srgbClr val="000000"/>
                </a:solidFill>
                <a:latin typeface="Arial" charset="0"/>
                <a:ea typeface="ＭＳ Ｐゴシック" pitchFamily="1" charset="-128"/>
              </a:endParaRPr>
            </a:p>
          </p:txBody>
        </p:sp>
        <p:sp>
          <p:nvSpPr>
            <p:cNvPr id="11" name="Oval 10">
              <a:extLst>
                <a:ext uri="{FF2B5EF4-FFF2-40B4-BE49-F238E27FC236}">
                  <a16:creationId xmlns:a16="http://schemas.microsoft.com/office/drawing/2014/main" id="{1F19C699-ECE2-52F3-0338-3454390D316D}"/>
                </a:ext>
                <a:ext uri="{C183D7F6-B498-43B3-948B-1728B52AA6E4}">
                  <adec:decorative xmlns:adec="http://schemas.microsoft.com/office/drawing/2017/decorative" val="1"/>
                </a:ext>
              </a:extLst>
            </p:cNvPr>
            <p:cNvSpPr/>
            <p:nvPr/>
          </p:nvSpPr>
          <p:spPr bwMode="auto">
            <a:xfrm>
              <a:off x="4026164" y="5844298"/>
              <a:ext cx="935724" cy="292212"/>
            </a:xfrm>
            <a:prstGeom prst="ellipse">
              <a:avLst/>
            </a:prstGeom>
            <a:noFill/>
            <a:ln w="57150" cap="flat" cmpd="sng" algn="ctr">
              <a:solidFill>
                <a:srgbClr val="FFFF00"/>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2118" dirty="0">
                <a:solidFill>
                  <a:srgbClr val="000000"/>
                </a:solidFill>
                <a:latin typeface="Arial" charset="0"/>
                <a:ea typeface="ＭＳ Ｐゴシック" pitchFamily="1" charset="-128"/>
              </a:endParaRPr>
            </a:p>
          </p:txBody>
        </p:sp>
        <p:sp>
          <p:nvSpPr>
            <p:cNvPr id="12" name="Oval 11">
              <a:extLst>
                <a:ext uri="{FF2B5EF4-FFF2-40B4-BE49-F238E27FC236}">
                  <a16:creationId xmlns:a16="http://schemas.microsoft.com/office/drawing/2014/main" id="{82E90A06-0951-31E0-53E1-6DD433920080}"/>
                </a:ext>
                <a:ext uri="{C183D7F6-B498-43B3-948B-1728B52AA6E4}">
                  <adec:decorative xmlns:adec="http://schemas.microsoft.com/office/drawing/2017/decorative" val="1"/>
                </a:ext>
              </a:extLst>
            </p:cNvPr>
            <p:cNvSpPr/>
            <p:nvPr/>
          </p:nvSpPr>
          <p:spPr bwMode="auto">
            <a:xfrm>
              <a:off x="5210153" y="5810876"/>
              <a:ext cx="935724" cy="292212"/>
            </a:xfrm>
            <a:prstGeom prst="ellipse">
              <a:avLst/>
            </a:prstGeom>
            <a:noFill/>
            <a:ln w="57150" cap="flat" cmpd="sng" algn="ctr">
              <a:solidFill>
                <a:srgbClr val="FFFF00"/>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2118" dirty="0">
                <a:solidFill>
                  <a:srgbClr val="000000"/>
                </a:solidFill>
                <a:latin typeface="Arial" charset="0"/>
                <a:ea typeface="ＭＳ Ｐゴシック" pitchFamily="1" charset="-128"/>
              </a:endParaRPr>
            </a:p>
          </p:txBody>
        </p:sp>
      </p:grpSp>
      <p:sp>
        <p:nvSpPr>
          <p:cNvPr id="5" name="Slide Number Placeholder 4">
            <a:extLst>
              <a:ext uri="{FF2B5EF4-FFF2-40B4-BE49-F238E27FC236}">
                <a16:creationId xmlns:a16="http://schemas.microsoft.com/office/drawing/2014/main" id="{938CCE33-6EB1-53CA-0FA6-5F571C7152E5}"/>
              </a:ext>
            </a:extLst>
          </p:cNvPr>
          <p:cNvSpPr>
            <a:spLocks noGrp="1"/>
          </p:cNvSpPr>
          <p:nvPr>
            <p:ph type="sldNum" sz="quarter" idx="12"/>
          </p:nvPr>
        </p:nvSpPr>
        <p:spPr/>
        <p:txBody>
          <a:bodyPr/>
          <a:lstStyle/>
          <a:p>
            <a:pPr defTabSz="806867" eaLnBrk="0" fontAlgn="base" hangingPunct="0">
              <a:spcBef>
                <a:spcPct val="0"/>
              </a:spcBef>
              <a:spcAft>
                <a:spcPct val="0"/>
              </a:spcAft>
            </a:pPr>
            <a:fld id="{D0065ADE-FCD2-CC46-A891-715FECD506BF}" type="slidenum">
              <a:rPr lang="en-US">
                <a:solidFill>
                  <a:srgbClr val="000000"/>
                </a:solidFill>
                <a:ea typeface="ＭＳ Ｐゴシック" pitchFamily="1" charset="-128"/>
              </a:rPr>
              <a:pPr defTabSz="806867" eaLnBrk="0" fontAlgn="base" hangingPunct="0">
                <a:spcBef>
                  <a:spcPct val="0"/>
                </a:spcBef>
                <a:spcAft>
                  <a:spcPct val="0"/>
                </a:spcAft>
              </a:pPr>
              <a:t>12</a:t>
            </a:fld>
            <a:endParaRPr lang="en-US" dirty="0">
              <a:solidFill>
                <a:srgbClr val="000000"/>
              </a:solidFill>
              <a:ea typeface="ＭＳ Ｐゴシック" pitchFamily="1" charset="-128"/>
            </a:endParaRPr>
          </a:p>
        </p:txBody>
      </p:sp>
    </p:spTree>
    <p:extLst>
      <p:ext uri="{BB962C8B-B14F-4D97-AF65-F5344CB8AC3E}">
        <p14:creationId xmlns:p14="http://schemas.microsoft.com/office/powerpoint/2010/main" val="18726184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066BF-5C7E-1FBF-9382-8B610CDE80FB}"/>
              </a:ext>
            </a:extLst>
          </p:cNvPr>
          <p:cNvSpPr>
            <a:spLocks noGrp="1"/>
          </p:cNvSpPr>
          <p:nvPr>
            <p:ph type="title" idx="4294967295"/>
          </p:nvPr>
        </p:nvSpPr>
        <p:spPr bwMode="auto">
          <a:xfrm>
            <a:off x="1600200" y="35104"/>
            <a:ext cx="7543800" cy="1143000"/>
          </a:xfrm>
          <a:prstGeom prst="rect">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rot="0" spcFirstLastPara="0" vertOverflow="overflow" horzOverflow="overflow" vert="horz" wrap="square" lIns="101858" tIns="50929" rIns="101858" bIns="50929"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177" b="0" i="0" u="none" strike="noStrike" kern="0" cap="none" spc="0" normalizeH="0" baseline="0" noProof="0" dirty="0">
                <a:ln>
                  <a:noFill/>
                </a:ln>
                <a:solidFill>
                  <a:srgbClr val="3A4F96"/>
                </a:solidFill>
                <a:effectLst/>
                <a:uLnTx/>
                <a:uFillTx/>
                <a:latin typeface="Calibri bold" panose="020F0702030404030204" pitchFamily="34" charset="0"/>
                <a:ea typeface="+mj-ea"/>
                <a:cs typeface="Calibri bold" panose="020F0702030404030204" pitchFamily="34" charset="0"/>
              </a:rPr>
              <a:t>Military Leaders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177" b="0" i="0" u="none" strike="noStrike" kern="0" cap="none" spc="0" normalizeH="0" baseline="0" noProof="0" dirty="0">
                <a:ln>
                  <a:noFill/>
                </a:ln>
                <a:solidFill>
                  <a:srgbClr val="3A4F96"/>
                </a:solidFill>
                <a:effectLst/>
                <a:uLnTx/>
                <a:uFillTx/>
                <a:latin typeface="Calibri bold" panose="020F0702030404030204" pitchFamily="34" charset="0"/>
                <a:ea typeface="+mj-ea"/>
                <a:cs typeface="Calibri bold" panose="020F0702030404030204" pitchFamily="34" charset="0"/>
              </a:rPr>
              <a:t>Economic Security Toolkit (2)</a:t>
            </a:r>
          </a:p>
        </p:txBody>
      </p:sp>
      <p:pic>
        <p:nvPicPr>
          <p:cNvPr id="9" name="Picture 8" descr="Video still about food security">
            <a:extLst>
              <a:ext uri="{FF2B5EF4-FFF2-40B4-BE49-F238E27FC236}">
                <a16:creationId xmlns:a16="http://schemas.microsoft.com/office/drawing/2014/main" id="{F6F8350E-88E5-74CC-BF44-F89BD131799A}"/>
              </a:ext>
            </a:extLst>
          </p:cNvPr>
          <p:cNvPicPr>
            <a:picLocks noChangeAspect="1"/>
          </p:cNvPicPr>
          <p:nvPr/>
        </p:nvPicPr>
        <p:blipFill>
          <a:blip r:embed="rId3"/>
          <a:stretch>
            <a:fillRect/>
          </a:stretch>
        </p:blipFill>
        <p:spPr>
          <a:xfrm>
            <a:off x="638130" y="1334899"/>
            <a:ext cx="3550970" cy="3966289"/>
          </a:xfrm>
          <a:prstGeom prst="rect">
            <a:avLst/>
          </a:prstGeom>
          <a:ln>
            <a:solidFill>
              <a:schemeClr val="tx1"/>
            </a:solidFill>
          </a:ln>
        </p:spPr>
      </p:pic>
      <p:pic>
        <p:nvPicPr>
          <p:cNvPr id="13" name="Picture 12" descr="Web page screen shot: Help promote food security in your military community">
            <a:extLst>
              <a:ext uri="{FF2B5EF4-FFF2-40B4-BE49-F238E27FC236}">
                <a16:creationId xmlns:a16="http://schemas.microsoft.com/office/drawing/2014/main" id="{2D5E2663-405E-9F93-1F70-24D2A8A8E35A}"/>
              </a:ext>
            </a:extLst>
          </p:cNvPr>
          <p:cNvPicPr>
            <a:picLocks noChangeAspect="1"/>
          </p:cNvPicPr>
          <p:nvPr/>
        </p:nvPicPr>
        <p:blipFill>
          <a:blip r:embed="rId4"/>
          <a:stretch>
            <a:fillRect/>
          </a:stretch>
        </p:blipFill>
        <p:spPr>
          <a:xfrm>
            <a:off x="3764179" y="2186425"/>
            <a:ext cx="4214581" cy="3753411"/>
          </a:xfrm>
          <a:prstGeom prst="rect">
            <a:avLst/>
          </a:prstGeom>
          <a:ln>
            <a:solidFill>
              <a:schemeClr val="tx1"/>
            </a:solidFill>
          </a:ln>
        </p:spPr>
      </p:pic>
      <p:grpSp>
        <p:nvGrpSpPr>
          <p:cNvPr id="4" name="Group 3">
            <a:extLst>
              <a:ext uri="{FF2B5EF4-FFF2-40B4-BE49-F238E27FC236}">
                <a16:creationId xmlns:a16="http://schemas.microsoft.com/office/drawing/2014/main" id="{F96D5E97-EC64-4BBB-2659-F6442A9A6710}"/>
              </a:ext>
              <a:ext uri="{C183D7F6-B498-43B3-948B-1728B52AA6E4}">
                <adec:decorative xmlns:adec="http://schemas.microsoft.com/office/drawing/2017/decorative" val="1"/>
              </a:ext>
            </a:extLst>
          </p:cNvPr>
          <p:cNvGrpSpPr/>
          <p:nvPr/>
        </p:nvGrpSpPr>
        <p:grpSpPr>
          <a:xfrm>
            <a:off x="3928396" y="5202772"/>
            <a:ext cx="3858473" cy="320329"/>
            <a:chOff x="3928396" y="5202772"/>
            <a:chExt cx="3858473" cy="320329"/>
          </a:xfrm>
        </p:grpSpPr>
        <p:sp>
          <p:nvSpPr>
            <p:cNvPr id="8" name="Oval 7">
              <a:extLst>
                <a:ext uri="{FF2B5EF4-FFF2-40B4-BE49-F238E27FC236}">
                  <a16:creationId xmlns:a16="http://schemas.microsoft.com/office/drawing/2014/main" id="{F652F43E-E436-9BAE-5834-7DFAE16D3015}"/>
                </a:ext>
                <a:ext uri="{C183D7F6-B498-43B3-948B-1728B52AA6E4}">
                  <adec:decorative xmlns:adec="http://schemas.microsoft.com/office/drawing/2017/decorative" val="1"/>
                </a:ext>
              </a:extLst>
            </p:cNvPr>
            <p:cNvSpPr/>
            <p:nvPr/>
          </p:nvSpPr>
          <p:spPr bwMode="auto">
            <a:xfrm>
              <a:off x="3928396" y="5202772"/>
              <a:ext cx="1052142" cy="320329"/>
            </a:xfrm>
            <a:prstGeom prst="ellipse">
              <a:avLst/>
            </a:prstGeom>
            <a:noFill/>
            <a:ln w="57150" cap="flat" cmpd="sng" algn="ctr">
              <a:solidFill>
                <a:srgbClr val="FFFF00"/>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2118" dirty="0">
                <a:solidFill>
                  <a:srgbClr val="000000"/>
                </a:solidFill>
                <a:latin typeface="Arial" charset="0"/>
                <a:ea typeface="ＭＳ Ｐゴシック" pitchFamily="1" charset="-128"/>
              </a:endParaRPr>
            </a:p>
          </p:txBody>
        </p:sp>
        <p:sp>
          <p:nvSpPr>
            <p:cNvPr id="11" name="Oval 10">
              <a:extLst>
                <a:ext uri="{FF2B5EF4-FFF2-40B4-BE49-F238E27FC236}">
                  <a16:creationId xmlns:a16="http://schemas.microsoft.com/office/drawing/2014/main" id="{1F19C699-ECE2-52F3-0338-3454390D316D}"/>
                </a:ext>
                <a:ext uri="{C183D7F6-B498-43B3-948B-1728B52AA6E4}">
                  <adec:decorative xmlns:adec="http://schemas.microsoft.com/office/drawing/2017/decorative" val="1"/>
                </a:ext>
              </a:extLst>
            </p:cNvPr>
            <p:cNvSpPr/>
            <p:nvPr/>
          </p:nvSpPr>
          <p:spPr bwMode="auto">
            <a:xfrm>
              <a:off x="5340663" y="5235479"/>
              <a:ext cx="1052142" cy="259505"/>
            </a:xfrm>
            <a:prstGeom prst="ellipse">
              <a:avLst/>
            </a:prstGeom>
            <a:noFill/>
            <a:ln w="57150" cap="flat" cmpd="sng" algn="ctr">
              <a:solidFill>
                <a:srgbClr val="FFFF00"/>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2118" dirty="0">
                <a:solidFill>
                  <a:srgbClr val="000000"/>
                </a:solidFill>
                <a:latin typeface="Arial" charset="0"/>
                <a:ea typeface="ＭＳ Ｐゴシック" pitchFamily="1" charset="-128"/>
              </a:endParaRPr>
            </a:p>
          </p:txBody>
        </p:sp>
        <p:sp>
          <p:nvSpPr>
            <p:cNvPr id="12" name="Oval 11">
              <a:extLst>
                <a:ext uri="{FF2B5EF4-FFF2-40B4-BE49-F238E27FC236}">
                  <a16:creationId xmlns:a16="http://schemas.microsoft.com/office/drawing/2014/main" id="{82E90A06-0951-31E0-53E1-6DD433920080}"/>
                </a:ext>
                <a:ext uri="{C183D7F6-B498-43B3-948B-1728B52AA6E4}">
                  <adec:decorative xmlns:adec="http://schemas.microsoft.com/office/drawing/2017/decorative" val="1"/>
                </a:ext>
              </a:extLst>
            </p:cNvPr>
            <p:cNvSpPr/>
            <p:nvPr/>
          </p:nvSpPr>
          <p:spPr bwMode="auto">
            <a:xfrm>
              <a:off x="6734726" y="5230889"/>
              <a:ext cx="1052143" cy="292212"/>
            </a:xfrm>
            <a:prstGeom prst="ellipse">
              <a:avLst/>
            </a:prstGeom>
            <a:noFill/>
            <a:ln w="57150" cap="flat" cmpd="sng" algn="ctr">
              <a:solidFill>
                <a:srgbClr val="FFFF00"/>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2118" dirty="0">
                <a:solidFill>
                  <a:srgbClr val="000000"/>
                </a:solidFill>
                <a:latin typeface="Arial" charset="0"/>
                <a:ea typeface="ＭＳ Ｐゴシック" pitchFamily="1" charset="-128"/>
              </a:endParaRPr>
            </a:p>
          </p:txBody>
        </p:sp>
      </p:grpSp>
      <p:sp>
        <p:nvSpPr>
          <p:cNvPr id="5" name="Slide Number Placeholder 4">
            <a:extLst>
              <a:ext uri="{FF2B5EF4-FFF2-40B4-BE49-F238E27FC236}">
                <a16:creationId xmlns:a16="http://schemas.microsoft.com/office/drawing/2014/main" id="{938CCE33-6EB1-53CA-0FA6-5F571C7152E5}"/>
              </a:ext>
            </a:extLst>
          </p:cNvPr>
          <p:cNvSpPr>
            <a:spLocks noGrp="1"/>
          </p:cNvSpPr>
          <p:nvPr>
            <p:ph type="sldNum" sz="quarter" idx="12"/>
          </p:nvPr>
        </p:nvSpPr>
        <p:spPr/>
        <p:txBody>
          <a:bodyPr/>
          <a:lstStyle/>
          <a:p>
            <a:pPr defTabSz="806867" eaLnBrk="0" fontAlgn="base" hangingPunct="0">
              <a:spcBef>
                <a:spcPct val="0"/>
              </a:spcBef>
              <a:spcAft>
                <a:spcPct val="0"/>
              </a:spcAft>
            </a:pPr>
            <a:fld id="{D0065ADE-FCD2-CC46-A891-715FECD506BF}" type="slidenum">
              <a:rPr lang="en-US">
                <a:solidFill>
                  <a:srgbClr val="000000"/>
                </a:solidFill>
                <a:ea typeface="ＭＳ Ｐゴシック" pitchFamily="1" charset="-128"/>
              </a:rPr>
              <a:pPr defTabSz="806867" eaLnBrk="0" fontAlgn="base" hangingPunct="0">
                <a:spcBef>
                  <a:spcPct val="0"/>
                </a:spcBef>
                <a:spcAft>
                  <a:spcPct val="0"/>
                </a:spcAft>
              </a:pPr>
              <a:t>13</a:t>
            </a:fld>
            <a:endParaRPr lang="en-US">
              <a:solidFill>
                <a:srgbClr val="000000"/>
              </a:solidFill>
              <a:ea typeface="ＭＳ Ｐゴシック" pitchFamily="1" charset="-128"/>
            </a:endParaRPr>
          </a:p>
        </p:txBody>
      </p:sp>
    </p:spTree>
    <p:extLst>
      <p:ext uri="{BB962C8B-B14F-4D97-AF65-F5344CB8AC3E}">
        <p14:creationId xmlns:p14="http://schemas.microsoft.com/office/powerpoint/2010/main" val="395432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off page">
            <a:extLst>
              <a:ext uri="{FF2B5EF4-FFF2-40B4-BE49-F238E27FC236}">
                <a16:creationId xmlns:a16="http://schemas.microsoft.com/office/drawing/2014/main" id="{2F5874C9-D40A-E175-EB93-08BA31304BD8}"/>
              </a:ext>
            </a:extLst>
          </p:cNvPr>
          <p:cNvSpPr txBox="1">
            <a:spLocks noGrp="1"/>
          </p:cNvSpPr>
          <p:nvPr>
            <p:ph type="title" idx="4294967295"/>
          </p:nvPr>
        </p:nvSpPr>
        <p:spPr>
          <a:xfrm>
            <a:off x="2849525" y="89070"/>
            <a:ext cx="4860849" cy="908949"/>
          </a:xfrm>
          <a:prstGeom prst="rect">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rot="0" spcFirstLastPara="0" vertOverflow="overflow" horzOverflow="overflow" vert="horz" wrap="square" lIns="101858" tIns="50929" rIns="101858" bIns="50929" numCol="1" spcCol="0" rtlCol="0" fromWordArt="0" anchor="ctr" anchorCtr="0" forceAA="0" compatLnSpc="1">
            <a:prstTxWarp prst="textNoShape">
              <a:avLst/>
            </a:prstTxWarp>
            <a:noAutofit/>
          </a:bodyPr>
          <a:lstStyle/>
          <a:p>
            <a:r>
              <a:rPr lang="en-US" sz="3177" dirty="0">
                <a:latin typeface="Calibri bold" panose="020F0702030404030204" pitchFamily="34" charset="0"/>
                <a:cs typeface="Calibri bold" panose="020F0702030404030204" pitchFamily="34" charset="0"/>
              </a:rPr>
              <a:t>Military Community &amp; Family Policy</a:t>
            </a:r>
          </a:p>
        </p:txBody>
      </p:sp>
      <p:pic>
        <p:nvPicPr>
          <p:cNvPr id="7" name="Picture 6" descr="Web page screen shot: Financial well-being">
            <a:extLst>
              <a:ext uri="{FF2B5EF4-FFF2-40B4-BE49-F238E27FC236}">
                <a16:creationId xmlns:a16="http://schemas.microsoft.com/office/drawing/2014/main" id="{C1678E8A-D2E1-4EF8-C569-5FD1A203C428}"/>
              </a:ext>
            </a:extLst>
          </p:cNvPr>
          <p:cNvPicPr>
            <a:picLocks noChangeAspect="1"/>
          </p:cNvPicPr>
          <p:nvPr/>
        </p:nvPicPr>
        <p:blipFill>
          <a:blip r:embed="rId3"/>
          <a:stretch>
            <a:fillRect/>
          </a:stretch>
        </p:blipFill>
        <p:spPr>
          <a:xfrm>
            <a:off x="1824968" y="1469018"/>
            <a:ext cx="5494064" cy="3919965"/>
          </a:xfrm>
          <a:prstGeom prst="rect">
            <a:avLst/>
          </a:prstGeom>
          <a:ln>
            <a:solidFill>
              <a:schemeClr val="tx1"/>
            </a:solidFill>
          </a:ln>
        </p:spPr>
      </p:pic>
      <p:grpSp>
        <p:nvGrpSpPr>
          <p:cNvPr id="2" name="Group 1">
            <a:extLst>
              <a:ext uri="{FF2B5EF4-FFF2-40B4-BE49-F238E27FC236}">
                <a16:creationId xmlns:a16="http://schemas.microsoft.com/office/drawing/2014/main" id="{E14E7409-22F3-A3ED-304B-62E7BA0C022E}"/>
              </a:ext>
              <a:ext uri="{C183D7F6-B498-43B3-948B-1728B52AA6E4}">
                <adec:decorative xmlns:adec="http://schemas.microsoft.com/office/drawing/2017/decorative" val="1"/>
              </a:ext>
            </a:extLst>
          </p:cNvPr>
          <p:cNvGrpSpPr/>
          <p:nvPr/>
        </p:nvGrpSpPr>
        <p:grpSpPr>
          <a:xfrm>
            <a:off x="2410799" y="4566837"/>
            <a:ext cx="4405960" cy="351147"/>
            <a:chOff x="2410799" y="4566837"/>
            <a:chExt cx="4405960" cy="351147"/>
          </a:xfrm>
        </p:grpSpPr>
        <p:sp>
          <p:nvSpPr>
            <p:cNvPr id="8" name="Oval 7">
              <a:extLst>
                <a:ext uri="{FF2B5EF4-FFF2-40B4-BE49-F238E27FC236}">
                  <a16:creationId xmlns:a16="http://schemas.microsoft.com/office/drawing/2014/main" id="{EFCF356E-A497-1AA0-7F73-6F56A6DD3533}"/>
                </a:ext>
                <a:ext uri="{C183D7F6-B498-43B3-948B-1728B52AA6E4}">
                  <adec:decorative xmlns:adec="http://schemas.microsoft.com/office/drawing/2017/decorative" val="1"/>
                </a:ext>
              </a:extLst>
            </p:cNvPr>
            <p:cNvSpPr/>
            <p:nvPr/>
          </p:nvSpPr>
          <p:spPr bwMode="auto">
            <a:xfrm>
              <a:off x="2410799" y="4597655"/>
              <a:ext cx="1052142" cy="320329"/>
            </a:xfrm>
            <a:prstGeom prst="ellipse">
              <a:avLst/>
            </a:prstGeom>
            <a:noFill/>
            <a:ln w="57150" cap="flat" cmpd="sng" algn="ctr">
              <a:solidFill>
                <a:srgbClr val="FFFF00"/>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2118" dirty="0">
                <a:solidFill>
                  <a:srgbClr val="000000"/>
                </a:solidFill>
                <a:latin typeface="Arial" charset="0"/>
                <a:ea typeface="ＭＳ Ｐゴシック" pitchFamily="1" charset="-128"/>
              </a:endParaRPr>
            </a:p>
          </p:txBody>
        </p:sp>
        <p:sp>
          <p:nvSpPr>
            <p:cNvPr id="9" name="Oval 8">
              <a:extLst>
                <a:ext uri="{FF2B5EF4-FFF2-40B4-BE49-F238E27FC236}">
                  <a16:creationId xmlns:a16="http://schemas.microsoft.com/office/drawing/2014/main" id="{20B368A1-2863-235F-69F9-ABCF2B6239DA}"/>
                </a:ext>
                <a:ext uri="{C183D7F6-B498-43B3-948B-1728B52AA6E4}">
                  <adec:decorative xmlns:adec="http://schemas.microsoft.com/office/drawing/2017/decorative" val="1"/>
                </a:ext>
              </a:extLst>
            </p:cNvPr>
            <p:cNvSpPr/>
            <p:nvPr/>
          </p:nvSpPr>
          <p:spPr bwMode="auto">
            <a:xfrm>
              <a:off x="4045929" y="4584191"/>
              <a:ext cx="1052142" cy="259505"/>
            </a:xfrm>
            <a:prstGeom prst="ellipse">
              <a:avLst/>
            </a:prstGeom>
            <a:noFill/>
            <a:ln w="57150" cap="flat" cmpd="sng" algn="ctr">
              <a:solidFill>
                <a:srgbClr val="FFFF00"/>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2118" dirty="0">
                <a:solidFill>
                  <a:srgbClr val="000000"/>
                </a:solidFill>
                <a:latin typeface="Arial" charset="0"/>
                <a:ea typeface="ＭＳ Ｐゴシック" pitchFamily="1" charset="-128"/>
              </a:endParaRPr>
            </a:p>
          </p:txBody>
        </p:sp>
        <p:sp>
          <p:nvSpPr>
            <p:cNvPr id="10" name="Oval 9">
              <a:extLst>
                <a:ext uri="{FF2B5EF4-FFF2-40B4-BE49-F238E27FC236}">
                  <a16:creationId xmlns:a16="http://schemas.microsoft.com/office/drawing/2014/main" id="{02C7EDCA-6352-FF57-DD41-9A9E758C7482}"/>
                </a:ext>
                <a:ext uri="{C183D7F6-B498-43B3-948B-1728B52AA6E4}">
                  <adec:decorative xmlns:adec="http://schemas.microsoft.com/office/drawing/2017/decorative" val="1"/>
                </a:ext>
              </a:extLst>
            </p:cNvPr>
            <p:cNvSpPr/>
            <p:nvPr/>
          </p:nvSpPr>
          <p:spPr bwMode="auto">
            <a:xfrm>
              <a:off x="5764616" y="4566837"/>
              <a:ext cx="1052143" cy="292212"/>
            </a:xfrm>
            <a:prstGeom prst="ellipse">
              <a:avLst/>
            </a:prstGeom>
            <a:noFill/>
            <a:ln w="57150" cap="flat" cmpd="sng" algn="ctr">
              <a:solidFill>
                <a:srgbClr val="FFFF00"/>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2118" dirty="0">
                <a:solidFill>
                  <a:srgbClr val="000000"/>
                </a:solidFill>
                <a:latin typeface="Arial" charset="0"/>
                <a:ea typeface="ＭＳ Ｐゴシック" pitchFamily="1" charset="-128"/>
              </a:endParaRPr>
            </a:p>
          </p:txBody>
        </p:sp>
      </p:grpSp>
      <p:sp>
        <p:nvSpPr>
          <p:cNvPr id="5" name="Slide Number Placeholder 4">
            <a:extLst>
              <a:ext uri="{FF2B5EF4-FFF2-40B4-BE49-F238E27FC236}">
                <a16:creationId xmlns:a16="http://schemas.microsoft.com/office/drawing/2014/main" id="{FF8BAF6D-482A-CF80-114B-F2A991208E5C}"/>
              </a:ext>
            </a:extLst>
          </p:cNvPr>
          <p:cNvSpPr>
            <a:spLocks noGrp="1"/>
          </p:cNvSpPr>
          <p:nvPr>
            <p:ph type="sldNum" sz="quarter" idx="12"/>
          </p:nvPr>
        </p:nvSpPr>
        <p:spPr/>
        <p:txBody>
          <a:bodyPr/>
          <a:lstStyle/>
          <a:p>
            <a:pPr defTabSz="806867" eaLnBrk="0" fontAlgn="base" hangingPunct="0">
              <a:spcBef>
                <a:spcPct val="0"/>
              </a:spcBef>
              <a:spcAft>
                <a:spcPct val="0"/>
              </a:spcAft>
            </a:pPr>
            <a:fld id="{D0065ADE-FCD2-CC46-A891-715FECD506BF}" type="slidenum">
              <a:rPr lang="en-US">
                <a:solidFill>
                  <a:srgbClr val="000000"/>
                </a:solidFill>
                <a:ea typeface="ＭＳ Ｐゴシック" pitchFamily="1" charset="-128"/>
              </a:rPr>
              <a:pPr defTabSz="806867" eaLnBrk="0" fontAlgn="base" hangingPunct="0">
                <a:spcBef>
                  <a:spcPct val="0"/>
                </a:spcBef>
                <a:spcAft>
                  <a:spcPct val="0"/>
                </a:spcAft>
              </a:pPr>
              <a:t>14</a:t>
            </a:fld>
            <a:endParaRPr lang="en-US">
              <a:solidFill>
                <a:srgbClr val="000000"/>
              </a:solidFill>
              <a:ea typeface="ＭＳ Ｐゴシック" pitchFamily="1" charset="-128"/>
            </a:endParaRPr>
          </a:p>
        </p:txBody>
      </p:sp>
    </p:spTree>
    <p:extLst>
      <p:ext uri="{BB962C8B-B14F-4D97-AF65-F5344CB8AC3E}">
        <p14:creationId xmlns:p14="http://schemas.microsoft.com/office/powerpoint/2010/main" val="17134538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BB9F1-B6A5-42E9-3EBE-F691AB0F041B}"/>
              </a:ext>
            </a:extLst>
          </p:cNvPr>
          <p:cNvSpPr>
            <a:spLocks noGrp="1"/>
          </p:cNvSpPr>
          <p:nvPr>
            <p:ph type="title"/>
          </p:nvPr>
        </p:nvSpPr>
        <p:spPr>
          <a:xfrm>
            <a:off x="710889" y="3218502"/>
            <a:ext cx="7543800" cy="1143000"/>
          </a:xfrm>
        </p:spPr>
        <p:txBody>
          <a:bodyPr/>
          <a:lstStyle/>
          <a:p>
            <a:r>
              <a:rPr lang="en-US" sz="3971" dirty="0">
                <a:solidFill>
                  <a:srgbClr val="3A4F96"/>
                </a:solidFill>
                <a:effectLst/>
                <a:latin typeface="Palatino Linotype" charset="0"/>
                <a:ea typeface="+mj-ea"/>
                <a:cs typeface="ＭＳ Ｐゴシック" charset="0"/>
              </a:rPr>
              <a:t>Thank you!</a:t>
            </a:r>
            <a:endParaRPr lang="en-US" dirty="0"/>
          </a:p>
        </p:txBody>
      </p:sp>
      <p:sp>
        <p:nvSpPr>
          <p:cNvPr id="3" name="Content Placeholder 2">
            <a:extLst>
              <a:ext uri="{FF2B5EF4-FFF2-40B4-BE49-F238E27FC236}">
                <a16:creationId xmlns:a16="http://schemas.microsoft.com/office/drawing/2014/main" id="{59DE7E2A-26F5-68FF-D198-B2E4CBC05CF7}"/>
              </a:ext>
            </a:extLst>
          </p:cNvPr>
          <p:cNvSpPr>
            <a:spLocks noGrp="1"/>
          </p:cNvSpPr>
          <p:nvPr>
            <p:ph sz="half" idx="13"/>
          </p:nvPr>
        </p:nvSpPr>
        <p:spPr>
          <a:xfrm>
            <a:off x="409705" y="4605348"/>
            <a:ext cx="8324589" cy="551243"/>
          </a:xfrm>
        </p:spPr>
        <p:txBody>
          <a:bodyPr/>
          <a:lstStyle/>
          <a:p>
            <a:pPr marL="0" indent="0" algn="ctr">
              <a:buNone/>
            </a:pPr>
            <a:r>
              <a:rPr lang="en-US" sz="2470" i="1" dirty="0">
                <a:solidFill>
                  <a:srgbClr val="0F3B6C"/>
                </a:solidFill>
                <a:latin typeface="Calibri "/>
                <a:ea typeface="ＭＳ Ｐゴシック" pitchFamily="1" charset="-128"/>
              </a:rPr>
              <a:t>Program Analyst, OSD MC&amp;FP</a:t>
            </a:r>
          </a:p>
        </p:txBody>
      </p:sp>
      <p:sp>
        <p:nvSpPr>
          <p:cNvPr id="5" name="Slide Number Placeholder 4">
            <a:extLst>
              <a:ext uri="{FF2B5EF4-FFF2-40B4-BE49-F238E27FC236}">
                <a16:creationId xmlns:a16="http://schemas.microsoft.com/office/drawing/2014/main" id="{79F5E4D9-34F4-EAE5-1911-2E5384AF8F60}"/>
              </a:ext>
            </a:extLst>
          </p:cNvPr>
          <p:cNvSpPr>
            <a:spLocks noGrp="1"/>
          </p:cNvSpPr>
          <p:nvPr>
            <p:ph type="sldNum" sz="quarter" idx="12"/>
          </p:nvPr>
        </p:nvSpPr>
        <p:spPr/>
        <p:txBody>
          <a:bodyPr/>
          <a:lstStyle/>
          <a:p>
            <a:fld id="{D0065ADE-FCD2-CC46-A891-715FECD506BF}" type="slidenum">
              <a:rPr lang="en-US" smtClean="0"/>
              <a:t>15</a:t>
            </a:fld>
            <a:endParaRPr lang="en-US" dirty="0"/>
          </a:p>
        </p:txBody>
      </p:sp>
    </p:spTree>
    <p:extLst>
      <p:ext uri="{BB962C8B-B14F-4D97-AF65-F5344CB8AC3E}">
        <p14:creationId xmlns:p14="http://schemas.microsoft.com/office/powerpoint/2010/main" val="31035992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150CD-6168-1F8D-AB03-A40759861DD4}"/>
              </a:ext>
            </a:extLst>
          </p:cNvPr>
          <p:cNvSpPr>
            <a:spLocks noGrp="1"/>
          </p:cNvSpPr>
          <p:nvPr>
            <p:ph type="ctrTitle"/>
          </p:nvPr>
        </p:nvSpPr>
        <p:spPr/>
        <p:txBody>
          <a:bodyPr/>
          <a:lstStyle/>
          <a:p>
            <a:r>
              <a:rPr lang="en-US" sz="3600" dirty="0"/>
              <a:t>Child Development Program Update (1)</a:t>
            </a:r>
          </a:p>
        </p:txBody>
      </p:sp>
      <p:sp>
        <p:nvSpPr>
          <p:cNvPr id="3" name="Subtitle 2">
            <a:extLst>
              <a:ext uri="{FF2B5EF4-FFF2-40B4-BE49-F238E27FC236}">
                <a16:creationId xmlns:a16="http://schemas.microsoft.com/office/drawing/2014/main" id="{13D07CED-FA67-E78E-21C7-AE205D2DEEAC}"/>
              </a:ext>
            </a:extLst>
          </p:cNvPr>
          <p:cNvSpPr>
            <a:spLocks noGrp="1"/>
          </p:cNvSpPr>
          <p:nvPr>
            <p:ph type="subTitle" idx="1"/>
          </p:nvPr>
        </p:nvSpPr>
        <p:spPr/>
        <p:txBody>
          <a:bodyPr/>
          <a:lstStyle/>
          <a:p>
            <a:r>
              <a:rPr lang="en-US" dirty="0"/>
              <a:t>March 2024</a:t>
            </a:r>
          </a:p>
        </p:txBody>
      </p:sp>
    </p:spTree>
    <p:extLst>
      <p:ext uri="{BB962C8B-B14F-4D97-AF65-F5344CB8AC3E}">
        <p14:creationId xmlns:p14="http://schemas.microsoft.com/office/powerpoint/2010/main" val="39579936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6777533-E4B1-4877-9C17-EF96DA7245BF}"/>
              </a:ext>
            </a:extLst>
          </p:cNvPr>
          <p:cNvSpPr>
            <a:spLocks noGrp="1"/>
          </p:cNvSpPr>
          <p:nvPr>
            <p:ph type="title" idx="4294967295"/>
          </p:nvPr>
        </p:nvSpPr>
        <p:spPr>
          <a:xfrm>
            <a:off x="239486" y="195309"/>
            <a:ext cx="8117113" cy="5311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Child Development Program Fee Policy SY 23/24</a:t>
            </a:r>
          </a:p>
        </p:txBody>
      </p:sp>
      <p:sp>
        <p:nvSpPr>
          <p:cNvPr id="2" name="Content Placeholder 1">
            <a:extLst>
              <a:ext uri="{FF2B5EF4-FFF2-40B4-BE49-F238E27FC236}">
                <a16:creationId xmlns:a16="http://schemas.microsoft.com/office/drawing/2014/main" id="{5FCA7376-1C1C-4BF0-A123-10137DB08127}"/>
              </a:ext>
            </a:extLst>
          </p:cNvPr>
          <p:cNvSpPr>
            <a:spLocks noGrp="1"/>
          </p:cNvSpPr>
          <p:nvPr>
            <p:ph sz="half" idx="1"/>
          </p:nvPr>
        </p:nvSpPr>
        <p:spPr>
          <a:xfrm>
            <a:off x="239486" y="1001385"/>
            <a:ext cx="8675914" cy="5384209"/>
          </a:xfrm>
        </p:spPr>
        <p:txBody>
          <a:bodyPr/>
          <a:lstStyle/>
          <a:p>
            <a:pPr>
              <a:spcBef>
                <a:spcPts val="0"/>
              </a:spcBef>
              <a:spcAft>
                <a:spcPts val="1000"/>
              </a:spcAft>
            </a:pPr>
            <a:r>
              <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The Department is required to annually review and issue a </a:t>
            </a: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childcare fee policy based on total family income (TFI) for use by programs in the DoD child development system of care.</a:t>
            </a:r>
            <a:endPar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1000"/>
              </a:spcAft>
            </a:pP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Childcare fees were restructured to make them more equitable and more affordable for families with the greatest economic need by reducing the percentage of income that families with TFI in the lower income/fee categories devote to their childcare needs. </a:t>
            </a:r>
          </a:p>
          <a:p>
            <a:pPr lvl="1">
              <a:spcBef>
                <a:spcPts val="0"/>
              </a:spcBef>
              <a:spcAft>
                <a:spcPts val="1000"/>
              </a:spcAft>
              <a:buFont typeface="Courier New" panose="02070309020205020404" pitchFamily="49" charset="0"/>
              <a:buChar char="o"/>
            </a:pP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Under the SY 23/24 fee policy, families should expect their childcare fees to be approximately 7% of their annual income for one child in full-time care.</a:t>
            </a:r>
          </a:p>
          <a:p>
            <a:pPr>
              <a:spcBef>
                <a:spcPts val="0"/>
              </a:spcBef>
              <a:spcAft>
                <a:spcPts val="1000"/>
              </a:spcAft>
            </a:pPr>
            <a:r>
              <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Most families with TFI at or below $120,000 per year are expected to see a decrease as compared to SY 22/23 fees.</a:t>
            </a:r>
          </a:p>
          <a:p>
            <a:pPr>
              <a:spcBef>
                <a:spcPts val="0"/>
              </a:spcBef>
              <a:spcAft>
                <a:spcPts val="1000"/>
              </a:spcAft>
            </a:pP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Installation commanders have the authority to grant case-by-case exceptions to individual fees if financial hardship warrants.</a:t>
            </a:r>
          </a:p>
          <a:p>
            <a:pPr>
              <a:spcBef>
                <a:spcPts val="0"/>
              </a:spcBef>
              <a:spcAft>
                <a:spcPts val="1000"/>
              </a:spcAft>
            </a:pP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The SY 23/24 Fee Policy also increased the community-based fee assistance provider rate cap from $1700 to $1800/month/child increasing the amount of fee assistance for which families may quality.</a:t>
            </a:r>
          </a:p>
        </p:txBody>
      </p:sp>
      <p:sp>
        <p:nvSpPr>
          <p:cNvPr id="6" name="Slide Number Placeholder 5">
            <a:extLst>
              <a:ext uri="{FF2B5EF4-FFF2-40B4-BE49-F238E27FC236}">
                <a16:creationId xmlns:a16="http://schemas.microsoft.com/office/drawing/2014/main" id="{EB10F5E3-E92D-4C39-AF41-F3C78A58FE83}"/>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B7737E-97AF-4E16-A8AF-4F0F3C9784BD}" type="slidenum">
              <a:rPr kumimoji="0" lang="en-US" sz="1800" b="0" i="0" u="none" strike="noStrike" kern="1200" cap="none" spc="0" normalizeH="0" baseline="0" noProof="0" smtClean="0">
                <a:ln>
                  <a:noFill/>
                </a:ln>
                <a:solidFill>
                  <a:srgbClr val="717171"/>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800" b="0" i="0" u="none" strike="noStrike" kern="1200" cap="none" spc="0" normalizeH="0" baseline="0" noProof="0" dirty="0">
              <a:ln>
                <a:noFill/>
              </a:ln>
              <a:solidFill>
                <a:srgbClr val="717171"/>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361195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6777533-E4B1-4877-9C17-EF96DA7245BF}"/>
              </a:ext>
            </a:extLst>
          </p:cNvPr>
          <p:cNvSpPr>
            <a:spLocks noGrp="1"/>
          </p:cNvSpPr>
          <p:nvPr>
            <p:ph type="title" idx="4294967295"/>
          </p:nvPr>
        </p:nvSpPr>
        <p:spPr>
          <a:xfrm>
            <a:off x="239486" y="195309"/>
            <a:ext cx="8117113" cy="5311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Military Child Care In Your Neighborhood - PLUS</a:t>
            </a:r>
          </a:p>
        </p:txBody>
      </p:sp>
      <p:sp>
        <p:nvSpPr>
          <p:cNvPr id="2" name="Content Placeholder 1">
            <a:extLst>
              <a:ext uri="{FF2B5EF4-FFF2-40B4-BE49-F238E27FC236}">
                <a16:creationId xmlns:a16="http://schemas.microsoft.com/office/drawing/2014/main" id="{5FCA7376-1C1C-4BF0-A123-10137DB08127}"/>
              </a:ext>
            </a:extLst>
          </p:cNvPr>
          <p:cNvSpPr>
            <a:spLocks noGrp="1"/>
          </p:cNvSpPr>
          <p:nvPr>
            <p:ph sz="half" idx="1"/>
          </p:nvPr>
        </p:nvSpPr>
        <p:spPr>
          <a:xfrm>
            <a:off x="239486" y="999850"/>
            <a:ext cx="8700328" cy="5384209"/>
          </a:xfrm>
        </p:spPr>
        <p:txBody>
          <a:bodyPr/>
          <a:lstStyle/>
          <a:p>
            <a:pPr>
              <a:spcBef>
                <a:spcPts val="0"/>
              </a:spcBef>
              <a:spcAft>
                <a:spcPts val="1000"/>
              </a:spcAft>
            </a:pPr>
            <a:r>
              <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Military Child Care in Your Neighborhood (MCCYN) is the Department’s childcare fee assistance program for military families using civilian providers in the local community. </a:t>
            </a:r>
          </a:p>
          <a:p>
            <a:pPr lvl="1">
              <a:spcBef>
                <a:spcPts val="0"/>
              </a:spcBef>
              <a:spcAft>
                <a:spcPts val="1000"/>
              </a:spcAft>
              <a:buFont typeface="Courier New" panose="02070309020205020404" pitchFamily="49" charset="0"/>
              <a:buChar char="o"/>
            </a:pPr>
            <a:r>
              <a:rPr lang="en-US" sz="1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Civilian providers must obtain a state license with annual licensing agency inspections, conduct employee background checks, and achieve national accreditation.</a:t>
            </a:r>
          </a:p>
          <a:p>
            <a:pPr>
              <a:spcBef>
                <a:spcPts val="0"/>
              </a:spcBef>
              <a:spcAft>
                <a:spcPts val="1000"/>
              </a:spcAft>
            </a:pPr>
            <a:r>
              <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MCCYN-PLUS is an MCCYN initiative to expand eligibility to providers participating in state quality </a:t>
            </a: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rating and </a:t>
            </a:r>
            <a:r>
              <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improvement systems (QRIS).</a:t>
            </a:r>
          </a:p>
          <a:p>
            <a:pPr lvl="1">
              <a:spcBef>
                <a:spcPts val="0"/>
              </a:spcBef>
              <a:spcAft>
                <a:spcPts val="1000"/>
              </a:spcAft>
              <a:buFont typeface="Courier New" panose="02070309020205020404" pitchFamily="49" charset="0"/>
              <a:buChar char="o"/>
            </a:pPr>
            <a:r>
              <a:rPr lang="en-US" sz="1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Achieving a designated QRIS level is an indicator of provider quality in lieu of the requirement for national accreditation.</a:t>
            </a:r>
          </a:p>
          <a:p>
            <a:pPr>
              <a:lnSpc>
                <a:spcPct val="107000"/>
              </a:lnSpc>
              <a:spcBef>
                <a:spcPts val="0"/>
              </a:spcBef>
              <a:spcAft>
                <a:spcPts val="1000"/>
              </a:spcAft>
            </a:pPr>
            <a:r>
              <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Participating states include Arkansas, Colorado, Kentucky, </a:t>
            </a:r>
            <a:r>
              <a:rPr lang="en-US" sz="16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Maryland</a:t>
            </a:r>
            <a:r>
              <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Michigan, Minnesota, Nebraska, Nevada, New York, North Carolina, Oklahoma, Texas, </a:t>
            </a:r>
            <a:r>
              <a:rPr lang="en-US" sz="16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Virginia</a:t>
            </a:r>
            <a:r>
              <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Washington, and Miami-Dade Co, FL. </a:t>
            </a:r>
          </a:p>
          <a:p>
            <a:pPr>
              <a:lnSpc>
                <a:spcPct val="107000"/>
              </a:lnSpc>
              <a:spcBef>
                <a:spcPts val="0"/>
              </a:spcBef>
              <a:spcAft>
                <a:spcPts val="1000"/>
              </a:spcAft>
            </a:pP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MCCYN-PLUS served 6,816 children through 2,032 providers (4 Mar 24)</a:t>
            </a:r>
            <a:r>
              <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a:p>
            <a:pPr>
              <a:lnSpc>
                <a:spcPct val="107000"/>
              </a:lnSpc>
              <a:spcBef>
                <a:spcPts val="0"/>
              </a:spcBef>
              <a:spcAft>
                <a:spcPts val="1000"/>
              </a:spcAft>
            </a:pPr>
            <a:r>
              <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MC&amp;FP is currently engaged with 18 additional states to join MCCYN-PLUS and continues outreach efforts across the country.</a:t>
            </a:r>
          </a:p>
          <a:p>
            <a:pPr>
              <a:lnSpc>
                <a:spcPct val="107000"/>
              </a:lnSpc>
              <a:spcBef>
                <a:spcPts val="0"/>
              </a:spcBef>
            </a:pPr>
            <a:endParaRPr lang="en-US" sz="2000" dirty="0">
              <a:solidFill>
                <a:schemeClr val="tx1"/>
              </a:solidFill>
              <a:effectLst/>
              <a:latin typeface="+mj-lt"/>
              <a:ea typeface="Calibri" panose="020F0502020204030204" pitchFamily="34"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EB10F5E3-E92D-4C39-AF41-F3C78A58FE83}"/>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B7737E-97AF-4E16-A8AF-4F0F3C9784BD}" type="slidenum">
              <a:rPr kumimoji="0" lang="en-US" sz="1800" b="0" i="0" u="none" strike="noStrike" kern="1200" cap="none" spc="0" normalizeH="0" baseline="0" noProof="0" smtClean="0">
                <a:ln>
                  <a:noFill/>
                </a:ln>
                <a:solidFill>
                  <a:srgbClr val="717171"/>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800" b="0" i="0" u="none" strike="noStrike" kern="1200" cap="none" spc="0" normalizeH="0" baseline="0" noProof="0" dirty="0">
              <a:ln>
                <a:noFill/>
              </a:ln>
              <a:solidFill>
                <a:srgbClr val="717171"/>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279363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on page">
            <a:extLst>
              <a:ext uri="{FF2B5EF4-FFF2-40B4-BE49-F238E27FC236}">
                <a16:creationId xmlns:a16="http://schemas.microsoft.com/office/drawing/2014/main" id="{D6777533-E4B1-4877-9C17-EF96DA7245BF}"/>
              </a:ext>
            </a:extLst>
          </p:cNvPr>
          <p:cNvSpPr>
            <a:spLocks noGrp="1"/>
          </p:cNvSpPr>
          <p:nvPr>
            <p:ph type="title" idx="4294967295"/>
          </p:nvPr>
        </p:nvSpPr>
        <p:spPr>
          <a:xfrm>
            <a:off x="157065" y="209981"/>
            <a:ext cx="8117342" cy="59894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Child Development Program Workforce Initiatives (1)</a:t>
            </a:r>
          </a:p>
        </p:txBody>
      </p:sp>
      <p:sp>
        <p:nvSpPr>
          <p:cNvPr id="2" name="Content Placeholder 1">
            <a:extLst>
              <a:ext uri="{FF2B5EF4-FFF2-40B4-BE49-F238E27FC236}">
                <a16:creationId xmlns:a16="http://schemas.microsoft.com/office/drawing/2014/main" id="{5FCA7376-1C1C-4BF0-A123-10137DB08127}"/>
              </a:ext>
            </a:extLst>
          </p:cNvPr>
          <p:cNvSpPr>
            <a:spLocks noGrp="1"/>
          </p:cNvSpPr>
          <p:nvPr>
            <p:ph sz="half" idx="1"/>
          </p:nvPr>
        </p:nvSpPr>
        <p:spPr>
          <a:xfrm>
            <a:off x="234043" y="964339"/>
            <a:ext cx="8675914" cy="5384209"/>
          </a:xfrm>
        </p:spPr>
        <p:txBody>
          <a:bodyPr/>
          <a:lstStyle/>
          <a:p>
            <a:pPr>
              <a:spcBef>
                <a:spcPts val="0"/>
              </a:spcBef>
              <a:spcAft>
                <a:spcPts val="1000"/>
              </a:spcAft>
            </a:pP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Recruitment, Retention, and Compensation Task Force</a:t>
            </a:r>
          </a:p>
          <a:p>
            <a:pPr lvl="1">
              <a:spcBef>
                <a:spcPts val="0"/>
              </a:spcBef>
              <a:spcAft>
                <a:spcPts val="400"/>
              </a:spcAft>
              <a:buFont typeface="Courier New" panose="02070309020205020404" pitchFamily="49" charset="0"/>
              <a:buChar char="o"/>
            </a:pP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Established to conduct a foundational review of the current 30-year-old Child Development Program (CDP) compensation and staffing model framework. </a:t>
            </a:r>
          </a:p>
          <a:p>
            <a:pPr lvl="1">
              <a:spcBef>
                <a:spcPts val="0"/>
              </a:spcBef>
              <a:spcAft>
                <a:spcPts val="400"/>
              </a:spcAft>
              <a:buFont typeface="Courier New" panose="02070309020205020404" pitchFamily="49" charset="0"/>
              <a:buChar char="o"/>
            </a:pP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Comprised of a multi-disciplinary team of subject matter experts in the fields of CDP, Human Resources, Policy, and Resourcing from OSD, Military Departments, Service Headquarters, and Installations.  </a:t>
            </a:r>
          </a:p>
          <a:p>
            <a:pPr lvl="1">
              <a:spcBef>
                <a:spcPts val="0"/>
              </a:spcBef>
              <a:spcAft>
                <a:spcPts val="400"/>
              </a:spcAft>
              <a:buFont typeface="Courier New" panose="02070309020205020404" pitchFamily="49" charset="0"/>
              <a:buChar char="o"/>
            </a:pP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After identifying challenges and recommendations, developed a comprehensive five-year plan to phase-in modernization of the CDP compensation and staffing model.</a:t>
            </a:r>
          </a:p>
          <a:p>
            <a:pPr lvl="1">
              <a:spcBef>
                <a:spcPts val="0"/>
              </a:spcBef>
              <a:spcAft>
                <a:spcPts val="400"/>
              </a:spcAft>
              <a:buFont typeface="Courier New" panose="02070309020205020404" pitchFamily="49" charset="0"/>
              <a:buChar char="o"/>
            </a:pP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Initial phasing of </a:t>
            </a:r>
            <a:r>
              <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recommendations for year-one included in FY25 budget:</a:t>
            </a:r>
          </a:p>
          <a:p>
            <a:pPr lvl="2">
              <a:spcBef>
                <a:spcPts val="0"/>
              </a:spcBef>
              <a:spcAft>
                <a:spcPts val="600"/>
              </a:spcAft>
              <a:buFont typeface="Wingdings" panose="05000000000000000000" pitchFamily="2" charset="2"/>
              <a:buChar char="§"/>
            </a:pP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Redesign compensation to support increases for mid to senior level direct care staff- update current duties and responsibilities to accurately reflect current performance and expectations.</a:t>
            </a:r>
          </a:p>
          <a:p>
            <a:pPr lvl="2">
              <a:spcBef>
                <a:spcPts val="0"/>
              </a:spcBef>
              <a:spcAft>
                <a:spcPts val="600"/>
              </a:spcAft>
              <a:buFont typeface="Wingdings" panose="05000000000000000000" pitchFamily="2" charset="2"/>
              <a:buChar char="§"/>
            </a:pP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Redesign compensation to support increases for management staff- update current duties and responsibilities to accurately reflect current performance and expectations.</a:t>
            </a:r>
          </a:p>
          <a:p>
            <a:pPr lvl="2">
              <a:spcBef>
                <a:spcPts val="0"/>
              </a:spcBef>
              <a:spcAft>
                <a:spcPts val="600"/>
              </a:spcAft>
              <a:buFont typeface="Wingdings" panose="05000000000000000000" pitchFamily="2" charset="2"/>
              <a:buChar char="§"/>
            </a:pP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Implement new position of Lead Educators to improve classroom environment/climate with added supervision, coaching, and expertise to the classroom.</a:t>
            </a:r>
          </a:p>
          <a:p>
            <a:pPr lvl="2">
              <a:spcBef>
                <a:spcPts val="0"/>
              </a:spcBef>
              <a:spcAft>
                <a:spcPts val="600"/>
              </a:spcAft>
              <a:buFont typeface="Wingdings" panose="05000000000000000000" pitchFamily="2" charset="2"/>
              <a:buChar char="§"/>
            </a:pP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Continuation of Special Needs Inclusion Coordinator Pilot.</a:t>
            </a:r>
            <a:endPar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Bef>
                <a:spcPts val="0"/>
              </a:spcBef>
            </a:pPr>
            <a:endPar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6" name="Slide Number Placeholder 5">
            <a:extLst>
              <a:ext uri="{FF2B5EF4-FFF2-40B4-BE49-F238E27FC236}">
                <a16:creationId xmlns:a16="http://schemas.microsoft.com/office/drawing/2014/main" id="{EB10F5E3-E92D-4C39-AF41-F3C78A58FE83}"/>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B7737E-97AF-4E16-A8AF-4F0F3C9784BD}" type="slidenum">
              <a:rPr kumimoji="0" lang="en-US" sz="1800" b="0" i="0" u="none" strike="noStrike" kern="1200" cap="none" spc="0" normalizeH="0" baseline="0" noProof="0" smtClean="0">
                <a:ln>
                  <a:noFill/>
                </a:ln>
                <a:solidFill>
                  <a:srgbClr val="717171"/>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800" b="0" i="0" u="none" strike="noStrike" kern="1200" cap="none" spc="0" normalizeH="0" baseline="0" noProof="0" dirty="0">
              <a:ln>
                <a:noFill/>
              </a:ln>
              <a:solidFill>
                <a:srgbClr val="717171"/>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93675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6777533-E4B1-4877-9C17-EF96DA7245BF}"/>
              </a:ext>
            </a:extLst>
          </p:cNvPr>
          <p:cNvSpPr>
            <a:spLocks noGrp="1"/>
          </p:cNvSpPr>
          <p:nvPr>
            <p:ph type="title" idx="4294967295"/>
          </p:nvPr>
        </p:nvSpPr>
        <p:spPr>
          <a:xfrm>
            <a:off x="157065" y="209981"/>
            <a:ext cx="8117342" cy="59894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Child Development Program Workforce Initiatives (2)</a:t>
            </a:r>
          </a:p>
        </p:txBody>
      </p:sp>
      <p:sp>
        <p:nvSpPr>
          <p:cNvPr id="2" name="Content Placeholder 1">
            <a:extLst>
              <a:ext uri="{FF2B5EF4-FFF2-40B4-BE49-F238E27FC236}">
                <a16:creationId xmlns:a16="http://schemas.microsoft.com/office/drawing/2014/main" id="{5FCA7376-1C1C-4BF0-A123-10137DB08127}"/>
              </a:ext>
            </a:extLst>
          </p:cNvPr>
          <p:cNvSpPr>
            <a:spLocks noGrp="1"/>
          </p:cNvSpPr>
          <p:nvPr>
            <p:ph sz="half" idx="1"/>
          </p:nvPr>
        </p:nvSpPr>
        <p:spPr>
          <a:xfrm>
            <a:off x="234043" y="964339"/>
            <a:ext cx="8621199" cy="5384209"/>
          </a:xfrm>
        </p:spPr>
        <p:txBody>
          <a:bodyPr/>
          <a:lstStyle/>
          <a:p>
            <a:pPr>
              <a:spcBef>
                <a:spcPts val="0"/>
              </a:spcBef>
              <a:spcAft>
                <a:spcPts val="1000"/>
              </a:spcAft>
            </a:pP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Child Care Discounts for Direct-Care Staff</a:t>
            </a:r>
          </a:p>
          <a:p>
            <a:pPr lvl="1">
              <a:spcBef>
                <a:spcPts val="0"/>
              </a:spcBef>
              <a:spcAft>
                <a:spcPts val="1000"/>
              </a:spcAft>
              <a:buFont typeface="Courier New" panose="02070309020205020404" pitchFamily="49" charset="0"/>
              <a:buChar char="o"/>
            </a:pP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The Secretary’s “Taking Care of Our Service members and Families” September 2022 memorandum directed a 50 percent employee childcare discount for the fist child of direct-care workers. </a:t>
            </a:r>
          </a:p>
          <a:p>
            <a:pPr lvl="1">
              <a:spcBef>
                <a:spcPts val="0"/>
              </a:spcBef>
              <a:spcAft>
                <a:spcPts val="1000"/>
              </a:spcAft>
              <a:buFont typeface="Courier New" panose="02070309020205020404" pitchFamily="49" charset="0"/>
              <a:buChar char="o"/>
            </a:pP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Nearly 28 percent of direct-care staff receiving discount as of Q1 FY24.</a:t>
            </a:r>
          </a:p>
          <a:p>
            <a:pPr lvl="1">
              <a:spcBef>
                <a:spcPts val="0"/>
              </a:spcBef>
              <a:spcAft>
                <a:spcPts val="1000"/>
              </a:spcAft>
              <a:buFont typeface="Courier New" panose="02070309020205020404" pitchFamily="49" charset="0"/>
              <a:buChar char="o"/>
            </a:pP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Incomplete Q1 FY24 data shows a minimum of $2.8M in fee discounts to military spouses.</a:t>
            </a:r>
          </a:p>
          <a:p>
            <a:pPr lvl="1">
              <a:spcBef>
                <a:spcPts val="0"/>
              </a:spcBef>
              <a:spcAft>
                <a:spcPts val="1000"/>
              </a:spcAft>
              <a:buFont typeface="Courier New" panose="02070309020205020404" pitchFamily="49" charset="0"/>
              <a:buChar char="o"/>
            </a:pP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The average weekly discount per employee is approximately $90, for a total annual cost savings of over $4,500.</a:t>
            </a:r>
          </a:p>
          <a:p>
            <a:pPr lvl="1">
              <a:spcBef>
                <a:spcPts val="0"/>
              </a:spcBef>
              <a:spcAft>
                <a:spcPts val="1000"/>
              </a:spcAft>
              <a:buFont typeface="Courier New" panose="02070309020205020404" pitchFamily="49" charset="0"/>
              <a:buChar char="o"/>
            </a:pP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Since implementation, the total number of direct-care staff increased by 14.6 percent.</a:t>
            </a:r>
          </a:p>
          <a:p>
            <a:pPr lvl="1">
              <a:spcBef>
                <a:spcPts val="0"/>
              </a:spcBef>
              <a:spcAft>
                <a:spcPts val="1000"/>
              </a:spcAft>
              <a:buFont typeface="Courier New" panose="02070309020205020404" pitchFamily="49" charset="0"/>
              <a:buChar char="o"/>
            </a:pP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The Military Services have authority to offer up to 100 percent discount.</a:t>
            </a:r>
          </a:p>
          <a:p>
            <a:pPr>
              <a:spcBef>
                <a:spcPts val="0"/>
              </a:spcBef>
              <a:spcAft>
                <a:spcPts val="1000"/>
              </a:spcAft>
            </a:pP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The Military services are implementing additional workforce initiatives such as: advanced training opportunities, improved work center facilities, recruitment bonuses in hard to fill locations, and increased subsidies to incentivize and retain Family Child Care providers.</a:t>
            </a:r>
            <a:endParaRPr lang="en-US" sz="14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Bef>
                <a:spcPts val="0"/>
              </a:spcBef>
            </a:pPr>
            <a:endParaRPr lang="en-US" sz="28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6" name="Slide Number Placeholder 5">
            <a:extLst>
              <a:ext uri="{FF2B5EF4-FFF2-40B4-BE49-F238E27FC236}">
                <a16:creationId xmlns:a16="http://schemas.microsoft.com/office/drawing/2014/main" id="{EB10F5E3-E92D-4C39-AF41-F3C78A58FE83}"/>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B7737E-97AF-4E16-A8AF-4F0F3C9784BD}" type="slidenum">
              <a:rPr kumimoji="0" lang="en-US" sz="1200" b="0" i="0" u="none" strike="noStrike" kern="1200" cap="none" spc="0" normalizeH="0" baseline="0" noProof="0" smtClean="0">
                <a:ln>
                  <a:noFill/>
                </a:ln>
                <a:solidFill>
                  <a:srgbClr val="717171"/>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srgbClr val="717171"/>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542847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150CD-6168-1F8D-AB03-A40759861DD4}"/>
              </a:ext>
            </a:extLst>
          </p:cNvPr>
          <p:cNvSpPr>
            <a:spLocks noGrp="1"/>
          </p:cNvSpPr>
          <p:nvPr>
            <p:ph type="ctrTitle"/>
          </p:nvPr>
        </p:nvSpPr>
        <p:spPr/>
        <p:txBody>
          <a:bodyPr/>
          <a:lstStyle/>
          <a:p>
            <a:r>
              <a:rPr lang="en-US" sz="3600" dirty="0"/>
              <a:t>Child Development Program Update (2)</a:t>
            </a:r>
          </a:p>
        </p:txBody>
      </p:sp>
      <p:sp>
        <p:nvSpPr>
          <p:cNvPr id="3" name="Subtitle 2">
            <a:extLst>
              <a:ext uri="{FF2B5EF4-FFF2-40B4-BE49-F238E27FC236}">
                <a16:creationId xmlns:a16="http://schemas.microsoft.com/office/drawing/2014/main" id="{13D07CED-FA67-E78E-21C7-AE205D2DEEAC}"/>
              </a:ext>
            </a:extLst>
          </p:cNvPr>
          <p:cNvSpPr>
            <a:spLocks noGrp="1"/>
          </p:cNvSpPr>
          <p:nvPr>
            <p:ph type="subTitle" idx="1"/>
          </p:nvPr>
        </p:nvSpPr>
        <p:spPr/>
        <p:txBody>
          <a:bodyPr/>
          <a:lstStyle/>
          <a:p>
            <a:r>
              <a:rPr lang="en-US" dirty="0"/>
              <a:t>March 2024</a:t>
            </a:r>
          </a:p>
        </p:txBody>
      </p:sp>
    </p:spTree>
    <p:extLst>
      <p:ext uri="{BB962C8B-B14F-4D97-AF65-F5344CB8AC3E}">
        <p14:creationId xmlns:p14="http://schemas.microsoft.com/office/powerpoint/2010/main" val="18574280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DB26DE1-A8E1-EFCA-366A-B7BE76C76ED6}"/>
              </a:ext>
            </a:extLst>
          </p:cNvPr>
          <p:cNvSpPr txBox="1">
            <a:spLocks noGrp="1"/>
          </p:cNvSpPr>
          <p:nvPr>
            <p:ph type="title" idx="4294967295"/>
          </p:nvPr>
        </p:nvSpPr>
        <p:spPr>
          <a:xfrm>
            <a:off x="2177384" y="4401959"/>
            <a:ext cx="5635256" cy="4616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3087"/>
                </a:solidFill>
                <a:effectLst/>
                <a:uLnTx/>
                <a:uFillTx/>
                <a:latin typeface="+mn-lt"/>
                <a:ea typeface="+mn-ea"/>
                <a:cs typeface="+mn-cs"/>
              </a:rPr>
              <a:t>Spouse Education &amp; Career Opportunities</a:t>
            </a:r>
          </a:p>
        </p:txBody>
      </p:sp>
      <p:sp>
        <p:nvSpPr>
          <p:cNvPr id="2" name="Title 1">
            <a:extLst>
              <a:ext uri="{FF2B5EF4-FFF2-40B4-BE49-F238E27FC236}">
                <a16:creationId xmlns:a16="http://schemas.microsoft.com/office/drawing/2014/main" id="{C65687CE-DAE0-6B07-734E-02EAF88C26D6}"/>
              </a:ext>
            </a:extLst>
          </p:cNvPr>
          <p:cNvSpPr>
            <a:spLocks/>
          </p:cNvSpPr>
          <p:nvPr/>
        </p:nvSpPr>
        <p:spPr>
          <a:xfrm>
            <a:off x="2241177" y="4798291"/>
            <a:ext cx="6445624" cy="46727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003087"/>
                </a:solidFill>
                <a:effectLst/>
                <a:uLnTx/>
                <a:uFillTx/>
                <a:latin typeface="Calibri" panose="020F0502020204030204" pitchFamily="34" charset="0"/>
                <a:ea typeface="+mj-ea"/>
                <a:cs typeface="Calibri" panose="020F0502020204030204" pitchFamily="34" charset="0"/>
              </a:rPr>
              <a:t>Military Family Readiness Council</a:t>
            </a:r>
          </a:p>
        </p:txBody>
      </p:sp>
      <p:sp>
        <p:nvSpPr>
          <p:cNvPr id="3" name="Text Placeholder 2">
            <a:extLst>
              <a:ext uri="{FF2B5EF4-FFF2-40B4-BE49-F238E27FC236}">
                <a16:creationId xmlns:a16="http://schemas.microsoft.com/office/drawing/2014/main" id="{8B46614D-C47C-8AC3-E0A8-B1BDA830A0C1}"/>
              </a:ext>
            </a:extLst>
          </p:cNvPr>
          <p:cNvSpPr>
            <a:spLocks noGrp="1"/>
          </p:cNvSpPr>
          <p:nvPr>
            <p:ph type="body" idx="1"/>
          </p:nvPr>
        </p:nvSpPr>
        <p:spPr/>
        <p:txBody>
          <a:bodyPr/>
          <a:lstStyle/>
          <a:p>
            <a:r>
              <a:rPr lang="en-US" dirty="0"/>
              <a:t>Military Spouse Career Accelerator Pilot (MSCAP)</a:t>
            </a:r>
          </a:p>
        </p:txBody>
      </p:sp>
      <p:sp>
        <p:nvSpPr>
          <p:cNvPr id="4" name="Text Placeholder 3">
            <a:extLst>
              <a:ext uri="{FF2B5EF4-FFF2-40B4-BE49-F238E27FC236}">
                <a16:creationId xmlns:a16="http://schemas.microsoft.com/office/drawing/2014/main" id="{A55F508C-8243-2D35-3D9A-5300FDD04B35}"/>
              </a:ext>
            </a:extLst>
          </p:cNvPr>
          <p:cNvSpPr>
            <a:spLocks noGrp="1"/>
          </p:cNvSpPr>
          <p:nvPr>
            <p:ph type="body" idx="10"/>
          </p:nvPr>
        </p:nvSpPr>
        <p:spPr/>
        <p:txBody>
          <a:bodyPr/>
          <a:lstStyle/>
          <a:p>
            <a:r>
              <a:rPr lang="en-US" dirty="0"/>
              <a:t>27 March 2024</a:t>
            </a:r>
          </a:p>
        </p:txBody>
      </p:sp>
    </p:spTree>
    <p:extLst>
      <p:ext uri="{BB962C8B-B14F-4D97-AF65-F5344CB8AC3E}">
        <p14:creationId xmlns:p14="http://schemas.microsoft.com/office/powerpoint/2010/main" val="18806753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here are 278">
            <a:extLst>
              <a:ext uri="{FF2B5EF4-FFF2-40B4-BE49-F238E27FC236}">
                <a16:creationId xmlns:a16="http://schemas.microsoft.com/office/drawing/2014/main" id="{3AE1C3DA-2B02-CDB0-BC3A-DD112C2D234A}"/>
              </a:ext>
              <a:ext uri="{C183D7F6-B498-43B3-948B-1728B52AA6E4}">
                <adec:decorative xmlns:adec="http://schemas.microsoft.com/office/drawing/2017/decorative" val="1"/>
              </a:ext>
            </a:extLst>
          </p:cNvPr>
          <p:cNvSpPr/>
          <p:nvPr/>
        </p:nvSpPr>
        <p:spPr>
          <a:xfrm>
            <a:off x="1470078" y="6197619"/>
            <a:ext cx="6319301" cy="473294"/>
          </a:xfrm>
          <a:prstGeom prst="rect">
            <a:avLst/>
          </a:prstGeom>
          <a:solidFill>
            <a:srgbClr val="515151"/>
          </a:solidFill>
          <a:ln w="12700" cap="flat" cmpd="sng" algn="ctr">
            <a:noFill/>
            <a:prstDash val="solid"/>
            <a:miter lim="800000"/>
          </a:ln>
          <a:effectLst/>
        </p:spPr>
        <p:txBody>
          <a:bodyPr rtlCol="0" anchor="ctr"/>
          <a:lstStyle/>
          <a:p>
            <a:pPr algn="ctr" defTabSz="685800">
              <a:defRPr/>
            </a:pPr>
            <a:endParaRPr lang="en-US" sz="1050" kern="0">
              <a:solidFill>
                <a:prstClr val="white"/>
              </a:solidFill>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899BB449-E74C-6169-B486-AD879650188D}"/>
              </a:ext>
              <a:ext uri="{C183D7F6-B498-43B3-948B-1728B52AA6E4}">
                <adec:decorative xmlns:adec="http://schemas.microsoft.com/office/drawing/2017/decorative" val="1"/>
              </a:ext>
            </a:extLst>
          </p:cNvPr>
          <p:cNvSpPr/>
          <p:nvPr/>
        </p:nvSpPr>
        <p:spPr>
          <a:xfrm>
            <a:off x="436102" y="1124778"/>
            <a:ext cx="8387255" cy="1165614"/>
          </a:xfrm>
          <a:prstGeom prst="rect">
            <a:avLst/>
          </a:prstGeom>
          <a:solidFill>
            <a:schemeClr val="tx2"/>
          </a:solidFill>
          <a:ln w="12700" cap="flat" cmpd="sng" algn="ctr">
            <a:noFill/>
            <a:prstDash val="solid"/>
            <a:miter lim="800000"/>
          </a:ln>
          <a:effectLst/>
        </p:spPr>
        <p:txBody>
          <a:bodyPr rtlCol="0" anchor="ctr"/>
          <a:lstStyle/>
          <a:p>
            <a:pPr algn="ctr" defTabSz="685800">
              <a:defRPr/>
            </a:pPr>
            <a:endParaRPr lang="en-US" sz="1350" kern="0">
              <a:solidFill>
                <a:prstClr val="white"/>
              </a:solidFill>
              <a:latin typeface="Times New Roman" panose="02020603050405020304" pitchFamily="18" charset="0"/>
              <a:cs typeface="Times New Roman" panose="02020603050405020304" pitchFamily="18" charset="0"/>
            </a:endParaRPr>
          </a:p>
        </p:txBody>
      </p:sp>
      <p:sp>
        <p:nvSpPr>
          <p:cNvPr id="12" name="Title off page">
            <a:extLst>
              <a:ext uri="{FF2B5EF4-FFF2-40B4-BE49-F238E27FC236}">
                <a16:creationId xmlns:a16="http://schemas.microsoft.com/office/drawing/2014/main" id="{FBE3DEBB-736E-92A5-9313-EA5435357CBF}"/>
              </a:ext>
            </a:extLst>
          </p:cNvPr>
          <p:cNvSpPr txBox="1">
            <a:spLocks noGrp="1"/>
          </p:cNvSpPr>
          <p:nvPr>
            <p:ph type="title" idx="4294967295"/>
          </p:nvPr>
        </p:nvSpPr>
        <p:spPr>
          <a:xfrm>
            <a:off x="0" y="194882"/>
            <a:ext cx="7864475" cy="4159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a:latin typeface="+mj-lt"/>
                <a:ea typeface="+mj-ea"/>
                <a:cs typeface="+mj-cs"/>
              </a:defRPr>
            </a:lvl1pPr>
          </a:lstStyle>
          <a:p>
            <a:pPr marL="0" marR="0" lvl="0" indent="0" algn="l" defTabSz="914400" rtl="0" eaLnBrk="1" fontAlgn="auto" latinLnBrk="0" hangingPunct="1">
              <a:lnSpc>
                <a:spcPct val="100000"/>
              </a:lnSpc>
              <a:spcBef>
                <a:spcPts val="265"/>
              </a:spcBef>
              <a:spcAft>
                <a:spcPts val="0"/>
              </a:spcAft>
              <a:buClrTx/>
              <a:buSzTx/>
              <a:buFontTx/>
              <a:buNone/>
              <a:tabLst/>
              <a:defRPr/>
            </a:pPr>
            <a:r>
              <a:rPr kumimoji="0" lang="en-US" sz="1800" b="1" i="0" u="none" strike="noStrike" kern="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Spouse Education &amp; Career Opportunities (1)</a:t>
            </a:r>
          </a:p>
        </p:txBody>
      </p:sp>
      <p:sp>
        <p:nvSpPr>
          <p:cNvPr id="11" name="Content Placeholder 10">
            <a:extLst>
              <a:ext uri="{FF2B5EF4-FFF2-40B4-BE49-F238E27FC236}">
                <a16:creationId xmlns:a16="http://schemas.microsoft.com/office/drawing/2014/main" id="{1EE9EBD7-240F-960F-DCC6-5823FA988D07}"/>
              </a:ext>
            </a:extLst>
          </p:cNvPr>
          <p:cNvSpPr>
            <a:spLocks noGrp="1"/>
          </p:cNvSpPr>
          <p:nvPr>
            <p:ph idx="10"/>
          </p:nvPr>
        </p:nvSpPr>
        <p:spPr>
          <a:xfrm>
            <a:off x="723066" y="1378992"/>
            <a:ext cx="7984832" cy="1539255"/>
          </a:xfrm>
        </p:spPr>
        <p:txBody>
          <a:bodyPr/>
          <a:lstStyle/>
          <a:p>
            <a:pPr algn="ctr" rtl="0"/>
            <a:r>
              <a:rPr kumimoji="0" lang="en-US" sz="1400" b="1" i="0" u="none" strike="noStrike" kern="1200" cap="none" spc="0" normalizeH="0" baseline="0" noProof="0" dirty="0">
                <a:ln>
                  <a:noFill/>
                </a:ln>
                <a:solidFill>
                  <a:prstClr val="white"/>
                </a:solidFill>
                <a:effectLst/>
                <a:uLnTx/>
                <a:uFillTx/>
                <a:latin typeface="Calibri"/>
                <a:ea typeface="+mn-ea"/>
                <a:cs typeface="Arial" panose="020B0604020202020204" pitchFamily="34" charset="0"/>
              </a:rPr>
              <a:t>Leveraging authority provided in the 2022 National Defense Authorization Act, Secretary of Defense Austin directed the development of a military spouse fellowship with industry as part of the “Taking Care of People” priority</a:t>
            </a:r>
          </a:p>
          <a:p>
            <a:endParaRPr lang="en-US" dirty="0"/>
          </a:p>
        </p:txBody>
      </p:sp>
      <p:sp>
        <p:nvSpPr>
          <p:cNvPr id="30" name="Content Placeholder 29">
            <a:extLst>
              <a:ext uri="{FF2B5EF4-FFF2-40B4-BE49-F238E27FC236}">
                <a16:creationId xmlns:a16="http://schemas.microsoft.com/office/drawing/2014/main" id="{565BCBCD-C7AE-D2D3-8B2A-582D42DB0935}"/>
              </a:ext>
            </a:extLst>
          </p:cNvPr>
          <p:cNvSpPr>
            <a:spLocks noGrp="1"/>
          </p:cNvSpPr>
          <p:nvPr>
            <p:ph idx="15"/>
          </p:nvPr>
        </p:nvSpPr>
        <p:spPr>
          <a:xfrm>
            <a:off x="353228" y="3203609"/>
            <a:ext cx="1349324" cy="1425102"/>
          </a:xfrm>
        </p:spPr>
        <p:txBody>
          <a:bodyPr/>
          <a:lstStyle/>
          <a:p>
            <a:pPr algn="ctr"/>
            <a:r>
              <a:rPr lang="en-US" sz="1200" dirty="0">
                <a:solidFill>
                  <a:srgbClr val="1F497D"/>
                </a:solidFill>
                <a:latin typeface="Calibri"/>
                <a:cs typeface="Arial" panose="020B0604020202020204" pitchFamily="34" charset="0"/>
              </a:rPr>
              <a:t>MSCAP was launched in December of 2022 with the first military spouse fellows being placed in January of 2023</a:t>
            </a:r>
          </a:p>
        </p:txBody>
      </p:sp>
      <p:sp>
        <p:nvSpPr>
          <p:cNvPr id="22" name="Content Placeholder 21">
            <a:extLst>
              <a:ext uri="{FF2B5EF4-FFF2-40B4-BE49-F238E27FC236}">
                <a16:creationId xmlns:a16="http://schemas.microsoft.com/office/drawing/2014/main" id="{907EC64A-2E8C-6657-CB47-04E62E5A8605}"/>
              </a:ext>
            </a:extLst>
          </p:cNvPr>
          <p:cNvSpPr>
            <a:spLocks noGrp="1"/>
          </p:cNvSpPr>
          <p:nvPr>
            <p:ph idx="11"/>
          </p:nvPr>
        </p:nvSpPr>
        <p:spPr/>
        <p:txBody>
          <a:bodyPr/>
          <a:lstStyle/>
          <a:p>
            <a:pPr algn="ctr"/>
            <a:r>
              <a:rPr lang="en-US" sz="1200" dirty="0">
                <a:solidFill>
                  <a:srgbClr val="1F497D"/>
                </a:solidFill>
                <a:latin typeface="Calibri"/>
                <a:cs typeface="Arial" panose="020B0604020202020204" pitchFamily="34" charset="0"/>
              </a:rPr>
              <a:t>While engaged in the fellowship, military spouses are compensated through funding provided by the Defense Department</a:t>
            </a:r>
          </a:p>
          <a:p>
            <a:endParaRPr lang="en-US" sz="1200" dirty="0"/>
          </a:p>
        </p:txBody>
      </p:sp>
      <p:sp>
        <p:nvSpPr>
          <p:cNvPr id="23" name="Content Placeholder 22">
            <a:extLst>
              <a:ext uri="{FF2B5EF4-FFF2-40B4-BE49-F238E27FC236}">
                <a16:creationId xmlns:a16="http://schemas.microsoft.com/office/drawing/2014/main" id="{BD9E6B7F-BF69-C95F-358F-DB15CA998E49}"/>
              </a:ext>
            </a:extLst>
          </p:cNvPr>
          <p:cNvSpPr>
            <a:spLocks noGrp="1"/>
          </p:cNvSpPr>
          <p:nvPr>
            <p:ph idx="12"/>
          </p:nvPr>
        </p:nvSpPr>
        <p:spPr/>
        <p:txBody>
          <a:bodyPr/>
          <a:lstStyle/>
          <a:p>
            <a:pPr algn="ctr"/>
            <a:r>
              <a:rPr lang="en-US" sz="1200" dirty="0">
                <a:solidFill>
                  <a:srgbClr val="1F497D"/>
                </a:solidFill>
                <a:latin typeface="Calibri"/>
                <a:cs typeface="Arial" panose="020B0604020202020204" pitchFamily="34" charset="0"/>
              </a:rPr>
              <a:t>The fellowship was initially designed to support career ready military spouses; those spouses that have the education and/or experience to move into the workforce rapidly</a:t>
            </a:r>
          </a:p>
          <a:p>
            <a:endParaRPr lang="en-US" sz="1200" dirty="0"/>
          </a:p>
        </p:txBody>
      </p:sp>
      <p:sp>
        <p:nvSpPr>
          <p:cNvPr id="26" name="Content Placeholder 25">
            <a:extLst>
              <a:ext uri="{FF2B5EF4-FFF2-40B4-BE49-F238E27FC236}">
                <a16:creationId xmlns:a16="http://schemas.microsoft.com/office/drawing/2014/main" id="{C718DB97-C7D9-EF9C-A883-18C5D4286CE8}"/>
              </a:ext>
            </a:extLst>
          </p:cNvPr>
          <p:cNvSpPr>
            <a:spLocks noGrp="1"/>
          </p:cNvSpPr>
          <p:nvPr>
            <p:ph idx="13"/>
          </p:nvPr>
        </p:nvSpPr>
        <p:spPr/>
        <p:txBody>
          <a:bodyPr/>
          <a:lstStyle/>
          <a:p>
            <a:pPr algn="ctr"/>
            <a:r>
              <a:rPr lang="en-US" sz="1200" dirty="0">
                <a:solidFill>
                  <a:srgbClr val="1F497D"/>
                </a:solidFill>
                <a:latin typeface="Calibri"/>
                <a:cs typeface="Arial" panose="020B0604020202020204" pitchFamily="34" charset="0"/>
              </a:rPr>
              <a:t>Eligible spouses include those whose Service member is currently serving in the active, national Guard, or reserve component</a:t>
            </a:r>
          </a:p>
          <a:p>
            <a:endParaRPr lang="en-US" sz="1200" dirty="0"/>
          </a:p>
        </p:txBody>
      </p:sp>
      <p:sp>
        <p:nvSpPr>
          <p:cNvPr id="29" name="Content Placeholder 28">
            <a:extLst>
              <a:ext uri="{FF2B5EF4-FFF2-40B4-BE49-F238E27FC236}">
                <a16:creationId xmlns:a16="http://schemas.microsoft.com/office/drawing/2014/main" id="{F67B082E-08FE-DAFB-05FE-58DC4ABF869D}"/>
              </a:ext>
            </a:extLst>
          </p:cNvPr>
          <p:cNvSpPr>
            <a:spLocks noGrp="1"/>
          </p:cNvSpPr>
          <p:nvPr>
            <p:ph idx="14"/>
          </p:nvPr>
        </p:nvSpPr>
        <p:spPr/>
        <p:txBody>
          <a:bodyPr/>
          <a:lstStyle/>
          <a:p>
            <a:pPr algn="ctr"/>
            <a:r>
              <a:rPr lang="en-US" sz="1200" dirty="0">
                <a:solidFill>
                  <a:srgbClr val="1F497D"/>
                </a:solidFill>
                <a:latin typeface="Calibri"/>
                <a:cs typeface="Arial" panose="020B0604020202020204" pitchFamily="34" charset="0"/>
              </a:rPr>
              <a:t>MSCAP only supports CONUS fellowships</a:t>
            </a:r>
          </a:p>
          <a:p>
            <a:endParaRPr lang="en-US" sz="1200" dirty="0"/>
          </a:p>
        </p:txBody>
      </p:sp>
      <p:sp>
        <p:nvSpPr>
          <p:cNvPr id="32" name="Content Placeholder 31">
            <a:extLst>
              <a:ext uri="{FF2B5EF4-FFF2-40B4-BE49-F238E27FC236}">
                <a16:creationId xmlns:a16="http://schemas.microsoft.com/office/drawing/2014/main" id="{1531BCB6-E1AF-C4DE-057E-9C7ED647CD4B}"/>
              </a:ext>
            </a:extLst>
          </p:cNvPr>
          <p:cNvSpPr>
            <a:spLocks noGrp="1"/>
          </p:cNvSpPr>
          <p:nvPr>
            <p:ph idx="16"/>
          </p:nvPr>
        </p:nvSpPr>
        <p:spPr>
          <a:xfrm>
            <a:off x="267474" y="6243832"/>
            <a:ext cx="8724508" cy="385696"/>
          </a:xfrm>
        </p:spPr>
        <p:txBody>
          <a:bodyPr/>
          <a:lstStyle/>
          <a:p>
            <a:pPr algn="ctr"/>
            <a:r>
              <a:rPr lang="en-US" sz="1800" dirty="0">
                <a:solidFill>
                  <a:schemeClr val="bg1"/>
                </a:solidFill>
              </a:rPr>
              <a:t>There are 278 MSCP “Host companies”</a:t>
            </a:r>
          </a:p>
        </p:txBody>
      </p:sp>
      <p:grpSp>
        <p:nvGrpSpPr>
          <p:cNvPr id="5" name="Group 4">
            <a:extLst>
              <a:ext uri="{FF2B5EF4-FFF2-40B4-BE49-F238E27FC236}">
                <a16:creationId xmlns:a16="http://schemas.microsoft.com/office/drawing/2014/main" id="{90827EB1-0F4D-1A3F-618D-400639E48274}"/>
              </a:ext>
              <a:ext uri="{C183D7F6-B498-43B3-948B-1728B52AA6E4}">
                <adec:decorative xmlns:adec="http://schemas.microsoft.com/office/drawing/2017/decorative" val="1"/>
              </a:ext>
            </a:extLst>
          </p:cNvPr>
          <p:cNvGrpSpPr/>
          <p:nvPr/>
        </p:nvGrpSpPr>
        <p:grpSpPr>
          <a:xfrm>
            <a:off x="4441135" y="1001130"/>
            <a:ext cx="377190" cy="379090"/>
            <a:chOff x="7148334" y="4468038"/>
            <a:chExt cx="502920" cy="505453"/>
          </a:xfrm>
        </p:grpSpPr>
        <p:sp>
          <p:nvSpPr>
            <p:cNvPr id="7" name="Oval 6">
              <a:extLst>
                <a:ext uri="{FF2B5EF4-FFF2-40B4-BE49-F238E27FC236}">
                  <a16:creationId xmlns:a16="http://schemas.microsoft.com/office/drawing/2014/main" id="{7E50BB72-A6A2-5BE1-4891-1D9921447E94}"/>
                </a:ext>
              </a:extLst>
            </p:cNvPr>
            <p:cNvSpPr/>
            <p:nvPr/>
          </p:nvSpPr>
          <p:spPr>
            <a:xfrm>
              <a:off x="7148334" y="4468038"/>
              <a:ext cx="502920" cy="505453"/>
            </a:xfrm>
            <a:prstGeom prst="ellipse">
              <a:avLst/>
            </a:prstGeom>
            <a:solidFill>
              <a:sysClr val="window" lastClr="FFFFFF"/>
            </a:solidFill>
            <a:ln w="12700" cap="flat" cmpd="sng" algn="ctr">
              <a:solidFill>
                <a:srgbClr val="A7A8AA">
                  <a:lumMod val="50000"/>
                </a:srgbClr>
              </a:solidFill>
              <a:prstDash val="solid"/>
              <a:miter lim="800000"/>
            </a:ln>
            <a:effectLst/>
          </p:spPr>
          <p:txBody>
            <a:bodyPr rtlCol="0" anchor="ctr"/>
            <a:lstStyle/>
            <a:p>
              <a:pPr algn="ctr" defTabSz="685800">
                <a:defRPr/>
              </a:pPr>
              <a:endParaRPr lang="en-US" sz="1350" kern="0">
                <a:solidFill>
                  <a:prstClr val="white"/>
                </a:solidFill>
                <a:latin typeface="Times New Roman" panose="02020603050405020304" pitchFamily="18" charset="0"/>
                <a:cs typeface="Times New Roman" panose="02020603050405020304" pitchFamily="18" charset="0"/>
              </a:endParaRPr>
            </a:p>
          </p:txBody>
        </p:sp>
        <p:sp>
          <p:nvSpPr>
            <p:cNvPr id="8" name="Freeform 5">
              <a:extLst>
                <a:ext uri="{FF2B5EF4-FFF2-40B4-BE49-F238E27FC236}">
                  <a16:creationId xmlns:a16="http://schemas.microsoft.com/office/drawing/2014/main" id="{8F51A52A-F181-9EAB-B02B-572220E16DBD}"/>
                </a:ext>
              </a:extLst>
            </p:cNvPr>
            <p:cNvSpPr>
              <a:spLocks noChangeAspect="1"/>
            </p:cNvSpPr>
            <p:nvPr/>
          </p:nvSpPr>
          <p:spPr bwMode="auto">
            <a:xfrm>
              <a:off x="7178835" y="4536667"/>
              <a:ext cx="441918" cy="368194"/>
            </a:xfrm>
            <a:custGeom>
              <a:avLst/>
              <a:gdLst>
                <a:gd name="T0" fmla="*/ 5373 w 5480"/>
                <a:gd name="T1" fmla="*/ 2428 h 4448"/>
                <a:gd name="T2" fmla="*/ 5233 w 5480"/>
                <a:gd name="T3" fmla="*/ 2400 h 4448"/>
                <a:gd name="T4" fmla="*/ 5354 w 5480"/>
                <a:gd name="T5" fmla="*/ 2175 h 4448"/>
                <a:gd name="T6" fmla="*/ 5222 w 5480"/>
                <a:gd name="T7" fmla="*/ 2100 h 4448"/>
                <a:gd name="T8" fmla="*/ 4962 w 5480"/>
                <a:gd name="T9" fmla="*/ 2336 h 4448"/>
                <a:gd name="T10" fmla="*/ 5092 w 5480"/>
                <a:gd name="T11" fmla="*/ 1972 h 4448"/>
                <a:gd name="T12" fmla="*/ 4793 w 5480"/>
                <a:gd name="T13" fmla="*/ 2425 h 4448"/>
                <a:gd name="T14" fmla="*/ 4634 w 5480"/>
                <a:gd name="T15" fmla="*/ 2370 h 4448"/>
                <a:gd name="T16" fmla="*/ 4245 w 5480"/>
                <a:gd name="T17" fmla="*/ 3264 h 4448"/>
                <a:gd name="T18" fmla="*/ 3735 w 5480"/>
                <a:gd name="T19" fmla="*/ 2542 h 4448"/>
                <a:gd name="T20" fmla="*/ 4198 w 5480"/>
                <a:gd name="T21" fmla="*/ 2464 h 4448"/>
                <a:gd name="T22" fmla="*/ 4297 w 5480"/>
                <a:gd name="T23" fmla="*/ 2016 h 4448"/>
                <a:gd name="T24" fmla="*/ 4684 w 5480"/>
                <a:gd name="T25" fmla="*/ 1664 h 4448"/>
                <a:gd name="T26" fmla="*/ 4544 w 5480"/>
                <a:gd name="T27" fmla="*/ 1231 h 4448"/>
                <a:gd name="T28" fmla="*/ 4913 w 5480"/>
                <a:gd name="T29" fmla="*/ 620 h 4448"/>
                <a:gd name="T30" fmla="*/ 4252 w 5480"/>
                <a:gd name="T31" fmla="*/ 428 h 4448"/>
                <a:gd name="T32" fmla="*/ 3576 w 5480"/>
                <a:gd name="T33" fmla="*/ 1889 h 4448"/>
                <a:gd name="T34" fmla="*/ 3269 w 5480"/>
                <a:gd name="T35" fmla="*/ 1678 h 4448"/>
                <a:gd name="T36" fmla="*/ 3248 w 5480"/>
                <a:gd name="T37" fmla="*/ 1394 h 4448"/>
                <a:gd name="T38" fmla="*/ 2494 w 5480"/>
                <a:gd name="T39" fmla="*/ 872 h 4448"/>
                <a:gd name="T40" fmla="*/ 2468 w 5480"/>
                <a:gd name="T41" fmla="*/ 1143 h 4448"/>
                <a:gd name="T42" fmla="*/ 2400 w 5480"/>
                <a:gd name="T43" fmla="*/ 1565 h 4448"/>
                <a:gd name="T44" fmla="*/ 1936 w 5480"/>
                <a:gd name="T45" fmla="*/ 1242 h 4448"/>
                <a:gd name="T46" fmla="*/ 552 w 5480"/>
                <a:gd name="T47" fmla="*/ 403 h 4448"/>
                <a:gd name="T48" fmla="*/ 981 w 5480"/>
                <a:gd name="T49" fmla="*/ 1097 h 4448"/>
                <a:gd name="T50" fmla="*/ 783 w 5480"/>
                <a:gd name="T51" fmla="*/ 1475 h 4448"/>
                <a:gd name="T52" fmla="*/ 1154 w 5480"/>
                <a:gd name="T53" fmla="*/ 1893 h 4448"/>
                <a:gd name="T54" fmla="*/ 1177 w 5480"/>
                <a:gd name="T55" fmla="*/ 2317 h 4448"/>
                <a:gd name="T56" fmla="*/ 1664 w 5480"/>
                <a:gd name="T57" fmla="*/ 2497 h 4448"/>
                <a:gd name="T58" fmla="*/ 2002 w 5480"/>
                <a:gd name="T59" fmla="*/ 2794 h 4448"/>
                <a:gd name="T60" fmla="*/ 1332 w 5480"/>
                <a:gd name="T61" fmla="*/ 3302 h 4448"/>
                <a:gd name="T62" fmla="*/ 1022 w 5480"/>
                <a:gd name="T63" fmla="*/ 3031 h 4448"/>
                <a:gd name="T64" fmla="*/ 825 w 5480"/>
                <a:gd name="T65" fmla="*/ 2872 h 4448"/>
                <a:gd name="T66" fmla="*/ 542 w 5480"/>
                <a:gd name="T67" fmla="*/ 2638 h 4448"/>
                <a:gd name="T68" fmla="*/ 502 w 5480"/>
                <a:gd name="T69" fmla="*/ 2243 h 4448"/>
                <a:gd name="T70" fmla="*/ 341 w 5480"/>
                <a:gd name="T71" fmla="*/ 1835 h 4448"/>
                <a:gd name="T72" fmla="*/ 157 w 5480"/>
                <a:gd name="T73" fmla="*/ 2179 h 4448"/>
                <a:gd name="T74" fmla="*/ 34 w 5480"/>
                <a:gd name="T75" fmla="*/ 2549 h 4448"/>
                <a:gd name="T76" fmla="*/ 202 w 5480"/>
                <a:gd name="T77" fmla="*/ 3063 h 4448"/>
                <a:gd name="T78" fmla="*/ 660 w 5480"/>
                <a:gd name="T79" fmla="*/ 3492 h 4448"/>
                <a:gd name="T80" fmla="*/ 960 w 5480"/>
                <a:gd name="T81" fmla="*/ 3461 h 4448"/>
                <a:gd name="T82" fmla="*/ 1345 w 5480"/>
                <a:gd name="T83" fmla="*/ 3477 h 4448"/>
                <a:gd name="T84" fmla="*/ 2421 w 5480"/>
                <a:gd name="T85" fmla="*/ 3323 h 4448"/>
                <a:gd name="T86" fmla="*/ 2374 w 5480"/>
                <a:gd name="T87" fmla="*/ 4085 h 4448"/>
                <a:gd name="T88" fmla="*/ 2790 w 5480"/>
                <a:gd name="T89" fmla="*/ 4448 h 4448"/>
                <a:gd name="T90" fmla="*/ 3194 w 5480"/>
                <a:gd name="T91" fmla="*/ 4064 h 4448"/>
                <a:gd name="T92" fmla="*/ 3151 w 5480"/>
                <a:gd name="T93" fmla="*/ 3307 h 4448"/>
                <a:gd name="T94" fmla="*/ 4241 w 5480"/>
                <a:gd name="T95" fmla="*/ 3484 h 4448"/>
                <a:gd name="T96" fmla="*/ 3751 w 5480"/>
                <a:gd name="T97" fmla="*/ 3879 h 4448"/>
                <a:gd name="T98" fmla="*/ 3943 w 5480"/>
                <a:gd name="T99" fmla="*/ 4012 h 4448"/>
                <a:gd name="T100" fmla="*/ 4123 w 5480"/>
                <a:gd name="T101" fmla="*/ 4130 h 4448"/>
                <a:gd name="T102" fmla="*/ 4270 w 5480"/>
                <a:gd name="T103" fmla="*/ 4149 h 4448"/>
                <a:gd name="T104" fmla="*/ 4595 w 5480"/>
                <a:gd name="T105" fmla="*/ 3494 h 4448"/>
                <a:gd name="T106" fmla="*/ 5141 w 5480"/>
                <a:gd name="T107" fmla="*/ 2882 h 4448"/>
                <a:gd name="T108" fmla="*/ 5272 w 5480"/>
                <a:gd name="T109" fmla="*/ 2612 h 4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480" h="4448">
                  <a:moveTo>
                    <a:pt x="5246" y="2593"/>
                  </a:moveTo>
                  <a:lnTo>
                    <a:pt x="5246" y="2593"/>
                  </a:lnTo>
                  <a:lnTo>
                    <a:pt x="5059" y="2731"/>
                  </a:lnTo>
                  <a:lnTo>
                    <a:pt x="5373" y="2395"/>
                  </a:lnTo>
                  <a:lnTo>
                    <a:pt x="5373" y="2428"/>
                  </a:lnTo>
                  <a:lnTo>
                    <a:pt x="5480" y="2236"/>
                  </a:lnTo>
                  <a:lnTo>
                    <a:pt x="5297" y="2359"/>
                  </a:lnTo>
                  <a:lnTo>
                    <a:pt x="5321" y="2366"/>
                  </a:lnTo>
                  <a:lnTo>
                    <a:pt x="5177" y="2534"/>
                  </a:lnTo>
                  <a:lnTo>
                    <a:pt x="5233" y="2400"/>
                  </a:lnTo>
                  <a:lnTo>
                    <a:pt x="5084" y="2529"/>
                  </a:lnTo>
                  <a:lnTo>
                    <a:pt x="5104" y="2534"/>
                  </a:lnTo>
                  <a:lnTo>
                    <a:pt x="4926" y="2704"/>
                  </a:lnTo>
                  <a:lnTo>
                    <a:pt x="5337" y="2135"/>
                  </a:lnTo>
                  <a:lnTo>
                    <a:pt x="5354" y="2175"/>
                  </a:lnTo>
                  <a:lnTo>
                    <a:pt x="5416" y="1984"/>
                  </a:lnTo>
                  <a:lnTo>
                    <a:pt x="5252" y="2111"/>
                  </a:lnTo>
                  <a:lnTo>
                    <a:pt x="5293" y="2116"/>
                  </a:lnTo>
                  <a:lnTo>
                    <a:pt x="5158" y="2288"/>
                  </a:lnTo>
                  <a:lnTo>
                    <a:pt x="5222" y="2100"/>
                  </a:lnTo>
                  <a:lnTo>
                    <a:pt x="5068" y="2257"/>
                  </a:lnTo>
                  <a:lnTo>
                    <a:pt x="5102" y="2251"/>
                  </a:lnTo>
                  <a:lnTo>
                    <a:pt x="5018" y="2354"/>
                  </a:lnTo>
                  <a:lnTo>
                    <a:pt x="5033" y="2263"/>
                  </a:lnTo>
                  <a:lnTo>
                    <a:pt x="4962" y="2336"/>
                  </a:lnTo>
                  <a:lnTo>
                    <a:pt x="5136" y="1990"/>
                  </a:lnTo>
                  <a:lnTo>
                    <a:pt x="5160" y="2024"/>
                  </a:lnTo>
                  <a:lnTo>
                    <a:pt x="5183" y="1816"/>
                  </a:lnTo>
                  <a:lnTo>
                    <a:pt x="5048" y="1977"/>
                  </a:lnTo>
                  <a:lnTo>
                    <a:pt x="5092" y="1972"/>
                  </a:lnTo>
                  <a:lnTo>
                    <a:pt x="4965" y="2219"/>
                  </a:lnTo>
                  <a:lnTo>
                    <a:pt x="4988" y="2022"/>
                  </a:lnTo>
                  <a:lnTo>
                    <a:pt x="4858" y="2193"/>
                  </a:lnTo>
                  <a:lnTo>
                    <a:pt x="4892" y="2196"/>
                  </a:lnTo>
                  <a:lnTo>
                    <a:pt x="4793" y="2425"/>
                  </a:lnTo>
                  <a:lnTo>
                    <a:pt x="4788" y="2227"/>
                  </a:lnTo>
                  <a:lnTo>
                    <a:pt x="4673" y="2407"/>
                  </a:lnTo>
                  <a:lnTo>
                    <a:pt x="4713" y="2404"/>
                  </a:lnTo>
                  <a:lnTo>
                    <a:pt x="4655" y="2542"/>
                  </a:lnTo>
                  <a:lnTo>
                    <a:pt x="4634" y="2370"/>
                  </a:lnTo>
                  <a:lnTo>
                    <a:pt x="4559" y="2549"/>
                  </a:lnTo>
                  <a:lnTo>
                    <a:pt x="4590" y="2547"/>
                  </a:lnTo>
                  <a:lnTo>
                    <a:pt x="4447" y="3119"/>
                  </a:lnTo>
                  <a:cubicBezTo>
                    <a:pt x="4346" y="3056"/>
                    <a:pt x="4276" y="3075"/>
                    <a:pt x="4239" y="3124"/>
                  </a:cubicBezTo>
                  <a:cubicBezTo>
                    <a:pt x="4203" y="3173"/>
                    <a:pt x="4245" y="3264"/>
                    <a:pt x="4245" y="3264"/>
                  </a:cubicBezTo>
                  <a:lnTo>
                    <a:pt x="3974" y="3241"/>
                  </a:lnTo>
                  <a:cubicBezTo>
                    <a:pt x="3930" y="3062"/>
                    <a:pt x="3504" y="2796"/>
                    <a:pt x="3504" y="2796"/>
                  </a:cubicBezTo>
                  <a:cubicBezTo>
                    <a:pt x="3498" y="2729"/>
                    <a:pt x="3589" y="2622"/>
                    <a:pt x="3589" y="2622"/>
                  </a:cubicBezTo>
                  <a:cubicBezTo>
                    <a:pt x="3613" y="2656"/>
                    <a:pt x="3719" y="2726"/>
                    <a:pt x="3719" y="2726"/>
                  </a:cubicBezTo>
                  <a:cubicBezTo>
                    <a:pt x="3683" y="2700"/>
                    <a:pt x="3735" y="2542"/>
                    <a:pt x="3735" y="2542"/>
                  </a:cubicBezTo>
                  <a:cubicBezTo>
                    <a:pt x="3782" y="2614"/>
                    <a:pt x="3878" y="2643"/>
                    <a:pt x="3878" y="2643"/>
                  </a:cubicBezTo>
                  <a:cubicBezTo>
                    <a:pt x="3873" y="2612"/>
                    <a:pt x="3865" y="2484"/>
                    <a:pt x="3865" y="2484"/>
                  </a:cubicBezTo>
                  <a:cubicBezTo>
                    <a:pt x="3891" y="2510"/>
                    <a:pt x="4029" y="2568"/>
                    <a:pt x="4029" y="2568"/>
                  </a:cubicBezTo>
                  <a:cubicBezTo>
                    <a:pt x="4013" y="2518"/>
                    <a:pt x="4021" y="2407"/>
                    <a:pt x="4021" y="2407"/>
                  </a:cubicBezTo>
                  <a:cubicBezTo>
                    <a:pt x="4083" y="2451"/>
                    <a:pt x="4198" y="2464"/>
                    <a:pt x="4198" y="2464"/>
                  </a:cubicBezTo>
                  <a:cubicBezTo>
                    <a:pt x="4161" y="2440"/>
                    <a:pt x="4148" y="2287"/>
                    <a:pt x="4148" y="2287"/>
                  </a:cubicBezTo>
                  <a:cubicBezTo>
                    <a:pt x="4229" y="2313"/>
                    <a:pt x="4317" y="2287"/>
                    <a:pt x="4317" y="2287"/>
                  </a:cubicBezTo>
                  <a:cubicBezTo>
                    <a:pt x="4276" y="2269"/>
                    <a:pt x="4237" y="2170"/>
                    <a:pt x="4237" y="2170"/>
                  </a:cubicBezTo>
                  <a:cubicBezTo>
                    <a:pt x="4325" y="2196"/>
                    <a:pt x="4421" y="2170"/>
                    <a:pt x="4421" y="2170"/>
                  </a:cubicBezTo>
                  <a:cubicBezTo>
                    <a:pt x="4385" y="2154"/>
                    <a:pt x="4297" y="2016"/>
                    <a:pt x="4297" y="2016"/>
                  </a:cubicBezTo>
                  <a:cubicBezTo>
                    <a:pt x="4390" y="2014"/>
                    <a:pt x="4520" y="1977"/>
                    <a:pt x="4520" y="1977"/>
                  </a:cubicBezTo>
                  <a:cubicBezTo>
                    <a:pt x="4463" y="1951"/>
                    <a:pt x="4403" y="1858"/>
                    <a:pt x="4403" y="1858"/>
                  </a:cubicBezTo>
                  <a:cubicBezTo>
                    <a:pt x="4525" y="1858"/>
                    <a:pt x="4575" y="1814"/>
                    <a:pt x="4575" y="1814"/>
                  </a:cubicBezTo>
                  <a:cubicBezTo>
                    <a:pt x="4517" y="1801"/>
                    <a:pt x="4471" y="1730"/>
                    <a:pt x="4471" y="1730"/>
                  </a:cubicBezTo>
                  <a:cubicBezTo>
                    <a:pt x="4554" y="1741"/>
                    <a:pt x="4684" y="1664"/>
                    <a:pt x="4684" y="1664"/>
                  </a:cubicBezTo>
                  <a:cubicBezTo>
                    <a:pt x="4637" y="1668"/>
                    <a:pt x="4551" y="1564"/>
                    <a:pt x="4551" y="1564"/>
                  </a:cubicBezTo>
                  <a:cubicBezTo>
                    <a:pt x="4601" y="1559"/>
                    <a:pt x="4746" y="1447"/>
                    <a:pt x="4746" y="1447"/>
                  </a:cubicBezTo>
                  <a:cubicBezTo>
                    <a:pt x="4692" y="1460"/>
                    <a:pt x="4562" y="1390"/>
                    <a:pt x="4562" y="1390"/>
                  </a:cubicBezTo>
                  <a:cubicBezTo>
                    <a:pt x="4637" y="1377"/>
                    <a:pt x="4731" y="1296"/>
                    <a:pt x="4731" y="1296"/>
                  </a:cubicBezTo>
                  <a:cubicBezTo>
                    <a:pt x="4671" y="1299"/>
                    <a:pt x="4544" y="1231"/>
                    <a:pt x="4544" y="1231"/>
                  </a:cubicBezTo>
                  <a:cubicBezTo>
                    <a:pt x="4650" y="1205"/>
                    <a:pt x="4731" y="1088"/>
                    <a:pt x="4731" y="1088"/>
                  </a:cubicBezTo>
                  <a:cubicBezTo>
                    <a:pt x="4673" y="1101"/>
                    <a:pt x="4489" y="1101"/>
                    <a:pt x="4489" y="1101"/>
                  </a:cubicBezTo>
                  <a:cubicBezTo>
                    <a:pt x="4580" y="1060"/>
                    <a:pt x="4733" y="940"/>
                    <a:pt x="4733" y="940"/>
                  </a:cubicBezTo>
                  <a:cubicBezTo>
                    <a:pt x="4619" y="953"/>
                    <a:pt x="4494" y="917"/>
                    <a:pt x="4494" y="917"/>
                  </a:cubicBezTo>
                  <a:cubicBezTo>
                    <a:pt x="4726" y="839"/>
                    <a:pt x="4913" y="620"/>
                    <a:pt x="4913" y="620"/>
                  </a:cubicBezTo>
                  <a:cubicBezTo>
                    <a:pt x="4874" y="644"/>
                    <a:pt x="4694" y="620"/>
                    <a:pt x="4694" y="620"/>
                  </a:cubicBezTo>
                  <a:cubicBezTo>
                    <a:pt x="4791" y="576"/>
                    <a:pt x="4996" y="381"/>
                    <a:pt x="4996" y="381"/>
                  </a:cubicBezTo>
                  <a:cubicBezTo>
                    <a:pt x="4954" y="381"/>
                    <a:pt x="4869" y="345"/>
                    <a:pt x="4869" y="345"/>
                  </a:cubicBezTo>
                  <a:cubicBezTo>
                    <a:pt x="5038" y="290"/>
                    <a:pt x="5183" y="77"/>
                    <a:pt x="5183" y="77"/>
                  </a:cubicBezTo>
                  <a:cubicBezTo>
                    <a:pt x="4894" y="0"/>
                    <a:pt x="4481" y="277"/>
                    <a:pt x="4252" y="428"/>
                  </a:cubicBezTo>
                  <a:cubicBezTo>
                    <a:pt x="4024" y="579"/>
                    <a:pt x="3717" y="898"/>
                    <a:pt x="3714" y="948"/>
                  </a:cubicBezTo>
                  <a:cubicBezTo>
                    <a:pt x="3712" y="997"/>
                    <a:pt x="3613" y="1088"/>
                    <a:pt x="3602" y="1156"/>
                  </a:cubicBezTo>
                  <a:cubicBezTo>
                    <a:pt x="3591" y="1223"/>
                    <a:pt x="3618" y="1296"/>
                    <a:pt x="3696" y="1338"/>
                  </a:cubicBezTo>
                  <a:cubicBezTo>
                    <a:pt x="3774" y="1379"/>
                    <a:pt x="3735" y="1504"/>
                    <a:pt x="3751" y="1608"/>
                  </a:cubicBezTo>
                  <a:cubicBezTo>
                    <a:pt x="3766" y="1712"/>
                    <a:pt x="3621" y="1840"/>
                    <a:pt x="3576" y="1889"/>
                  </a:cubicBezTo>
                  <a:cubicBezTo>
                    <a:pt x="3532" y="1938"/>
                    <a:pt x="3450" y="1883"/>
                    <a:pt x="3450" y="1883"/>
                  </a:cubicBezTo>
                  <a:lnTo>
                    <a:pt x="3450" y="1784"/>
                  </a:lnTo>
                  <a:lnTo>
                    <a:pt x="3298" y="1783"/>
                  </a:lnTo>
                  <a:cubicBezTo>
                    <a:pt x="3297" y="1751"/>
                    <a:pt x="3284" y="1714"/>
                    <a:pt x="3272" y="1684"/>
                  </a:cubicBezTo>
                  <a:cubicBezTo>
                    <a:pt x="3271" y="1683"/>
                    <a:pt x="3270" y="1681"/>
                    <a:pt x="3269" y="1678"/>
                  </a:cubicBezTo>
                  <a:cubicBezTo>
                    <a:pt x="3256" y="1648"/>
                    <a:pt x="3243" y="1626"/>
                    <a:pt x="3243" y="1626"/>
                  </a:cubicBezTo>
                  <a:cubicBezTo>
                    <a:pt x="3243" y="1626"/>
                    <a:pt x="3246" y="1625"/>
                    <a:pt x="3250" y="1624"/>
                  </a:cubicBezTo>
                  <a:cubicBezTo>
                    <a:pt x="3248" y="1618"/>
                    <a:pt x="3247" y="1611"/>
                    <a:pt x="3245" y="1604"/>
                  </a:cubicBezTo>
                  <a:cubicBezTo>
                    <a:pt x="3234" y="1558"/>
                    <a:pt x="3269" y="1499"/>
                    <a:pt x="3252" y="1460"/>
                  </a:cubicBezTo>
                  <a:cubicBezTo>
                    <a:pt x="3241" y="1435"/>
                    <a:pt x="3245" y="1409"/>
                    <a:pt x="3248" y="1394"/>
                  </a:cubicBezTo>
                  <a:cubicBezTo>
                    <a:pt x="3231" y="1356"/>
                    <a:pt x="3173" y="1338"/>
                    <a:pt x="3173" y="1338"/>
                  </a:cubicBezTo>
                  <a:cubicBezTo>
                    <a:pt x="3173" y="1338"/>
                    <a:pt x="3156" y="1234"/>
                    <a:pt x="3159" y="1107"/>
                  </a:cubicBezTo>
                  <a:cubicBezTo>
                    <a:pt x="3163" y="981"/>
                    <a:pt x="3070" y="875"/>
                    <a:pt x="2895" y="839"/>
                  </a:cubicBezTo>
                  <a:cubicBezTo>
                    <a:pt x="2720" y="802"/>
                    <a:pt x="2673" y="821"/>
                    <a:pt x="2626" y="849"/>
                  </a:cubicBezTo>
                  <a:cubicBezTo>
                    <a:pt x="2591" y="869"/>
                    <a:pt x="2552" y="862"/>
                    <a:pt x="2494" y="872"/>
                  </a:cubicBezTo>
                  <a:cubicBezTo>
                    <a:pt x="2407" y="888"/>
                    <a:pt x="2345" y="904"/>
                    <a:pt x="2310" y="982"/>
                  </a:cubicBezTo>
                  <a:cubicBezTo>
                    <a:pt x="2293" y="1020"/>
                    <a:pt x="2284" y="1135"/>
                    <a:pt x="2316" y="1175"/>
                  </a:cubicBezTo>
                  <a:cubicBezTo>
                    <a:pt x="2316" y="1175"/>
                    <a:pt x="2322" y="1084"/>
                    <a:pt x="2396" y="1106"/>
                  </a:cubicBezTo>
                  <a:lnTo>
                    <a:pt x="2396" y="1106"/>
                  </a:lnTo>
                  <a:cubicBezTo>
                    <a:pt x="2419" y="1109"/>
                    <a:pt x="2447" y="1127"/>
                    <a:pt x="2468" y="1143"/>
                  </a:cubicBezTo>
                  <a:cubicBezTo>
                    <a:pt x="2468" y="1143"/>
                    <a:pt x="2618" y="1181"/>
                    <a:pt x="2660" y="1174"/>
                  </a:cubicBezTo>
                  <a:cubicBezTo>
                    <a:pt x="2660" y="1174"/>
                    <a:pt x="2662" y="1191"/>
                    <a:pt x="2641" y="1233"/>
                  </a:cubicBezTo>
                  <a:cubicBezTo>
                    <a:pt x="2621" y="1274"/>
                    <a:pt x="2573" y="1329"/>
                    <a:pt x="2553" y="1354"/>
                  </a:cubicBezTo>
                  <a:cubicBezTo>
                    <a:pt x="2514" y="1403"/>
                    <a:pt x="2430" y="1526"/>
                    <a:pt x="2414" y="1546"/>
                  </a:cubicBezTo>
                  <a:cubicBezTo>
                    <a:pt x="2403" y="1562"/>
                    <a:pt x="2400" y="1566"/>
                    <a:pt x="2400" y="1565"/>
                  </a:cubicBezTo>
                  <a:cubicBezTo>
                    <a:pt x="2341" y="1648"/>
                    <a:pt x="2292" y="1777"/>
                    <a:pt x="2292" y="1777"/>
                  </a:cubicBezTo>
                  <a:lnTo>
                    <a:pt x="2111" y="1776"/>
                  </a:lnTo>
                  <a:lnTo>
                    <a:pt x="2112" y="1905"/>
                  </a:lnTo>
                  <a:cubicBezTo>
                    <a:pt x="1920" y="1936"/>
                    <a:pt x="1782" y="1736"/>
                    <a:pt x="1774" y="1546"/>
                  </a:cubicBezTo>
                  <a:cubicBezTo>
                    <a:pt x="1767" y="1356"/>
                    <a:pt x="1904" y="1429"/>
                    <a:pt x="1936" y="1242"/>
                  </a:cubicBezTo>
                  <a:cubicBezTo>
                    <a:pt x="1967" y="1054"/>
                    <a:pt x="1655" y="740"/>
                    <a:pt x="1551" y="664"/>
                  </a:cubicBezTo>
                  <a:cubicBezTo>
                    <a:pt x="1447" y="589"/>
                    <a:pt x="937" y="243"/>
                    <a:pt x="797" y="173"/>
                  </a:cubicBezTo>
                  <a:cubicBezTo>
                    <a:pt x="656" y="103"/>
                    <a:pt x="367" y="86"/>
                    <a:pt x="367" y="86"/>
                  </a:cubicBezTo>
                  <a:cubicBezTo>
                    <a:pt x="390" y="170"/>
                    <a:pt x="670" y="384"/>
                    <a:pt x="670" y="384"/>
                  </a:cubicBezTo>
                  <a:cubicBezTo>
                    <a:pt x="639" y="391"/>
                    <a:pt x="552" y="403"/>
                    <a:pt x="552" y="403"/>
                  </a:cubicBezTo>
                  <a:cubicBezTo>
                    <a:pt x="656" y="528"/>
                    <a:pt x="826" y="660"/>
                    <a:pt x="826" y="660"/>
                  </a:cubicBezTo>
                  <a:cubicBezTo>
                    <a:pt x="764" y="698"/>
                    <a:pt x="639" y="660"/>
                    <a:pt x="639" y="660"/>
                  </a:cubicBezTo>
                  <a:cubicBezTo>
                    <a:pt x="684" y="726"/>
                    <a:pt x="1020" y="924"/>
                    <a:pt x="1020" y="924"/>
                  </a:cubicBezTo>
                  <a:cubicBezTo>
                    <a:pt x="974" y="951"/>
                    <a:pt x="769" y="932"/>
                    <a:pt x="769" y="932"/>
                  </a:cubicBezTo>
                  <a:cubicBezTo>
                    <a:pt x="785" y="996"/>
                    <a:pt x="981" y="1097"/>
                    <a:pt x="981" y="1097"/>
                  </a:cubicBezTo>
                  <a:cubicBezTo>
                    <a:pt x="960" y="1118"/>
                    <a:pt x="762" y="1126"/>
                    <a:pt x="762" y="1126"/>
                  </a:cubicBezTo>
                  <a:cubicBezTo>
                    <a:pt x="779" y="1158"/>
                    <a:pt x="962" y="1260"/>
                    <a:pt x="962" y="1260"/>
                  </a:cubicBezTo>
                  <a:cubicBezTo>
                    <a:pt x="927" y="1282"/>
                    <a:pt x="785" y="1307"/>
                    <a:pt x="785" y="1307"/>
                  </a:cubicBezTo>
                  <a:cubicBezTo>
                    <a:pt x="807" y="1339"/>
                    <a:pt x="936" y="1416"/>
                    <a:pt x="936" y="1416"/>
                  </a:cubicBezTo>
                  <a:cubicBezTo>
                    <a:pt x="887" y="1423"/>
                    <a:pt x="783" y="1475"/>
                    <a:pt x="783" y="1475"/>
                  </a:cubicBezTo>
                  <a:cubicBezTo>
                    <a:pt x="830" y="1520"/>
                    <a:pt x="977" y="1596"/>
                    <a:pt x="977" y="1596"/>
                  </a:cubicBezTo>
                  <a:cubicBezTo>
                    <a:pt x="897" y="1613"/>
                    <a:pt x="840" y="1676"/>
                    <a:pt x="840" y="1676"/>
                  </a:cubicBezTo>
                  <a:cubicBezTo>
                    <a:pt x="958" y="1740"/>
                    <a:pt x="1052" y="1747"/>
                    <a:pt x="1052" y="1747"/>
                  </a:cubicBezTo>
                  <a:cubicBezTo>
                    <a:pt x="982" y="1788"/>
                    <a:pt x="925" y="1849"/>
                    <a:pt x="925" y="1849"/>
                  </a:cubicBezTo>
                  <a:cubicBezTo>
                    <a:pt x="991" y="1893"/>
                    <a:pt x="1154" y="1893"/>
                    <a:pt x="1154" y="1893"/>
                  </a:cubicBezTo>
                  <a:cubicBezTo>
                    <a:pt x="1085" y="1922"/>
                    <a:pt x="986" y="2021"/>
                    <a:pt x="986" y="2021"/>
                  </a:cubicBezTo>
                  <a:cubicBezTo>
                    <a:pt x="1095" y="2057"/>
                    <a:pt x="1230" y="2036"/>
                    <a:pt x="1230" y="2036"/>
                  </a:cubicBezTo>
                  <a:cubicBezTo>
                    <a:pt x="1111" y="2080"/>
                    <a:pt x="1076" y="2179"/>
                    <a:pt x="1076" y="2179"/>
                  </a:cubicBezTo>
                  <a:cubicBezTo>
                    <a:pt x="1163" y="2194"/>
                    <a:pt x="1308" y="2177"/>
                    <a:pt x="1308" y="2177"/>
                  </a:cubicBezTo>
                  <a:cubicBezTo>
                    <a:pt x="1241" y="2203"/>
                    <a:pt x="1177" y="2317"/>
                    <a:pt x="1177" y="2317"/>
                  </a:cubicBezTo>
                  <a:cubicBezTo>
                    <a:pt x="1261" y="2366"/>
                    <a:pt x="1376" y="2321"/>
                    <a:pt x="1376" y="2321"/>
                  </a:cubicBezTo>
                  <a:cubicBezTo>
                    <a:pt x="1331" y="2357"/>
                    <a:pt x="1320" y="2494"/>
                    <a:pt x="1320" y="2494"/>
                  </a:cubicBezTo>
                  <a:cubicBezTo>
                    <a:pt x="1433" y="2499"/>
                    <a:pt x="1497" y="2423"/>
                    <a:pt x="1497" y="2423"/>
                  </a:cubicBezTo>
                  <a:cubicBezTo>
                    <a:pt x="1466" y="2491"/>
                    <a:pt x="1468" y="2593"/>
                    <a:pt x="1468" y="2593"/>
                  </a:cubicBezTo>
                  <a:cubicBezTo>
                    <a:pt x="1563" y="2567"/>
                    <a:pt x="1664" y="2497"/>
                    <a:pt x="1664" y="2497"/>
                  </a:cubicBezTo>
                  <a:cubicBezTo>
                    <a:pt x="1632" y="2560"/>
                    <a:pt x="1651" y="2674"/>
                    <a:pt x="1651" y="2674"/>
                  </a:cubicBezTo>
                  <a:cubicBezTo>
                    <a:pt x="1731" y="2660"/>
                    <a:pt x="1816" y="2551"/>
                    <a:pt x="1816" y="2551"/>
                  </a:cubicBezTo>
                  <a:cubicBezTo>
                    <a:pt x="1788" y="2643"/>
                    <a:pt x="1794" y="2747"/>
                    <a:pt x="1794" y="2747"/>
                  </a:cubicBezTo>
                  <a:cubicBezTo>
                    <a:pt x="1856" y="2731"/>
                    <a:pt x="1960" y="2624"/>
                    <a:pt x="1960" y="2624"/>
                  </a:cubicBezTo>
                  <a:cubicBezTo>
                    <a:pt x="1948" y="2711"/>
                    <a:pt x="2002" y="2794"/>
                    <a:pt x="2002" y="2794"/>
                  </a:cubicBezTo>
                  <a:cubicBezTo>
                    <a:pt x="2047" y="2785"/>
                    <a:pt x="2109" y="2709"/>
                    <a:pt x="2109" y="2709"/>
                  </a:cubicBezTo>
                  <a:lnTo>
                    <a:pt x="2109" y="2809"/>
                  </a:lnTo>
                  <a:cubicBezTo>
                    <a:pt x="1910" y="2827"/>
                    <a:pt x="1830" y="2995"/>
                    <a:pt x="1755" y="3050"/>
                  </a:cubicBezTo>
                  <a:cubicBezTo>
                    <a:pt x="1681" y="3106"/>
                    <a:pt x="1599" y="3272"/>
                    <a:pt x="1599" y="3272"/>
                  </a:cubicBezTo>
                  <a:lnTo>
                    <a:pt x="1332" y="3302"/>
                  </a:lnTo>
                  <a:cubicBezTo>
                    <a:pt x="1345" y="3269"/>
                    <a:pt x="1367" y="3191"/>
                    <a:pt x="1293" y="3141"/>
                  </a:cubicBezTo>
                  <a:cubicBezTo>
                    <a:pt x="1218" y="3090"/>
                    <a:pt x="1128" y="3200"/>
                    <a:pt x="1119" y="3189"/>
                  </a:cubicBezTo>
                  <a:cubicBezTo>
                    <a:pt x="1111" y="3179"/>
                    <a:pt x="1079" y="3180"/>
                    <a:pt x="1034" y="3161"/>
                  </a:cubicBezTo>
                  <a:cubicBezTo>
                    <a:pt x="989" y="3142"/>
                    <a:pt x="1029" y="3132"/>
                    <a:pt x="1029" y="3132"/>
                  </a:cubicBezTo>
                  <a:cubicBezTo>
                    <a:pt x="1069" y="3099"/>
                    <a:pt x="1022" y="3031"/>
                    <a:pt x="1022" y="3031"/>
                  </a:cubicBezTo>
                  <a:cubicBezTo>
                    <a:pt x="1119" y="2998"/>
                    <a:pt x="1228" y="2832"/>
                    <a:pt x="1235" y="2757"/>
                  </a:cubicBezTo>
                  <a:cubicBezTo>
                    <a:pt x="1242" y="2683"/>
                    <a:pt x="1305" y="2605"/>
                    <a:pt x="1305" y="2605"/>
                  </a:cubicBezTo>
                  <a:cubicBezTo>
                    <a:pt x="1196" y="2605"/>
                    <a:pt x="1045" y="2735"/>
                    <a:pt x="1045" y="2735"/>
                  </a:cubicBezTo>
                  <a:cubicBezTo>
                    <a:pt x="1064" y="2671"/>
                    <a:pt x="1026" y="2468"/>
                    <a:pt x="1026" y="2468"/>
                  </a:cubicBezTo>
                  <a:cubicBezTo>
                    <a:pt x="889" y="2572"/>
                    <a:pt x="825" y="2872"/>
                    <a:pt x="825" y="2872"/>
                  </a:cubicBezTo>
                  <a:cubicBezTo>
                    <a:pt x="809" y="2837"/>
                    <a:pt x="781" y="2851"/>
                    <a:pt x="781" y="2851"/>
                  </a:cubicBezTo>
                  <a:cubicBezTo>
                    <a:pt x="871" y="2723"/>
                    <a:pt x="812" y="2409"/>
                    <a:pt x="812" y="2409"/>
                  </a:cubicBezTo>
                  <a:cubicBezTo>
                    <a:pt x="648" y="2536"/>
                    <a:pt x="649" y="2666"/>
                    <a:pt x="649" y="2666"/>
                  </a:cubicBezTo>
                  <a:cubicBezTo>
                    <a:pt x="573" y="2679"/>
                    <a:pt x="580" y="2714"/>
                    <a:pt x="566" y="2716"/>
                  </a:cubicBezTo>
                  <a:cubicBezTo>
                    <a:pt x="552" y="2718"/>
                    <a:pt x="542" y="2638"/>
                    <a:pt x="542" y="2638"/>
                  </a:cubicBezTo>
                  <a:cubicBezTo>
                    <a:pt x="542" y="2638"/>
                    <a:pt x="625" y="2634"/>
                    <a:pt x="629" y="2553"/>
                  </a:cubicBezTo>
                  <a:cubicBezTo>
                    <a:pt x="632" y="2471"/>
                    <a:pt x="551" y="2463"/>
                    <a:pt x="551" y="2463"/>
                  </a:cubicBezTo>
                  <a:cubicBezTo>
                    <a:pt x="769" y="2362"/>
                    <a:pt x="689" y="2068"/>
                    <a:pt x="689" y="2100"/>
                  </a:cubicBezTo>
                  <a:cubicBezTo>
                    <a:pt x="689" y="2133"/>
                    <a:pt x="679" y="2135"/>
                    <a:pt x="611" y="2165"/>
                  </a:cubicBezTo>
                  <a:cubicBezTo>
                    <a:pt x="544" y="2194"/>
                    <a:pt x="502" y="2243"/>
                    <a:pt x="502" y="2243"/>
                  </a:cubicBezTo>
                  <a:cubicBezTo>
                    <a:pt x="471" y="2206"/>
                    <a:pt x="436" y="2205"/>
                    <a:pt x="436" y="2205"/>
                  </a:cubicBezTo>
                  <a:cubicBezTo>
                    <a:pt x="487" y="2166"/>
                    <a:pt x="604" y="2017"/>
                    <a:pt x="579" y="1960"/>
                  </a:cubicBezTo>
                  <a:cubicBezTo>
                    <a:pt x="552" y="1903"/>
                    <a:pt x="585" y="1783"/>
                    <a:pt x="585" y="1783"/>
                  </a:cubicBezTo>
                  <a:cubicBezTo>
                    <a:pt x="495" y="1802"/>
                    <a:pt x="419" y="1976"/>
                    <a:pt x="419" y="1976"/>
                  </a:cubicBezTo>
                  <a:cubicBezTo>
                    <a:pt x="414" y="1934"/>
                    <a:pt x="369" y="1856"/>
                    <a:pt x="341" y="1835"/>
                  </a:cubicBezTo>
                  <a:cubicBezTo>
                    <a:pt x="313" y="1815"/>
                    <a:pt x="247" y="1653"/>
                    <a:pt x="247" y="1653"/>
                  </a:cubicBezTo>
                  <a:cubicBezTo>
                    <a:pt x="244" y="1719"/>
                    <a:pt x="223" y="1884"/>
                    <a:pt x="213" y="1974"/>
                  </a:cubicBezTo>
                  <a:cubicBezTo>
                    <a:pt x="202" y="2064"/>
                    <a:pt x="253" y="2180"/>
                    <a:pt x="325" y="2212"/>
                  </a:cubicBezTo>
                  <a:cubicBezTo>
                    <a:pt x="398" y="2243"/>
                    <a:pt x="367" y="2314"/>
                    <a:pt x="367" y="2314"/>
                  </a:cubicBezTo>
                  <a:cubicBezTo>
                    <a:pt x="362" y="2281"/>
                    <a:pt x="251" y="2206"/>
                    <a:pt x="157" y="2179"/>
                  </a:cubicBezTo>
                  <a:cubicBezTo>
                    <a:pt x="64" y="2151"/>
                    <a:pt x="0" y="2088"/>
                    <a:pt x="0" y="2088"/>
                  </a:cubicBezTo>
                  <a:cubicBezTo>
                    <a:pt x="0" y="2088"/>
                    <a:pt x="8" y="2288"/>
                    <a:pt x="93" y="2366"/>
                  </a:cubicBezTo>
                  <a:cubicBezTo>
                    <a:pt x="178" y="2444"/>
                    <a:pt x="324" y="2477"/>
                    <a:pt x="324" y="2477"/>
                  </a:cubicBezTo>
                  <a:cubicBezTo>
                    <a:pt x="289" y="2491"/>
                    <a:pt x="277" y="2546"/>
                    <a:pt x="277" y="2546"/>
                  </a:cubicBezTo>
                  <a:cubicBezTo>
                    <a:pt x="190" y="2511"/>
                    <a:pt x="34" y="2549"/>
                    <a:pt x="34" y="2549"/>
                  </a:cubicBezTo>
                  <a:cubicBezTo>
                    <a:pt x="100" y="2572"/>
                    <a:pt x="178" y="2707"/>
                    <a:pt x="178" y="2707"/>
                  </a:cubicBezTo>
                  <a:cubicBezTo>
                    <a:pt x="138" y="2714"/>
                    <a:pt x="81" y="2813"/>
                    <a:pt x="81" y="2813"/>
                  </a:cubicBezTo>
                  <a:cubicBezTo>
                    <a:pt x="213" y="2761"/>
                    <a:pt x="286" y="2912"/>
                    <a:pt x="286" y="2912"/>
                  </a:cubicBezTo>
                  <a:cubicBezTo>
                    <a:pt x="254" y="2971"/>
                    <a:pt x="296" y="3012"/>
                    <a:pt x="296" y="3012"/>
                  </a:cubicBezTo>
                  <a:cubicBezTo>
                    <a:pt x="244" y="3017"/>
                    <a:pt x="202" y="3063"/>
                    <a:pt x="202" y="3063"/>
                  </a:cubicBezTo>
                  <a:cubicBezTo>
                    <a:pt x="265" y="3106"/>
                    <a:pt x="440" y="3134"/>
                    <a:pt x="440" y="3134"/>
                  </a:cubicBezTo>
                  <a:cubicBezTo>
                    <a:pt x="353" y="3172"/>
                    <a:pt x="296" y="3279"/>
                    <a:pt x="296" y="3279"/>
                  </a:cubicBezTo>
                  <a:cubicBezTo>
                    <a:pt x="481" y="3364"/>
                    <a:pt x="653" y="3231"/>
                    <a:pt x="653" y="3231"/>
                  </a:cubicBezTo>
                  <a:cubicBezTo>
                    <a:pt x="507" y="3395"/>
                    <a:pt x="518" y="3548"/>
                    <a:pt x="518" y="3548"/>
                  </a:cubicBezTo>
                  <a:cubicBezTo>
                    <a:pt x="601" y="3538"/>
                    <a:pt x="660" y="3492"/>
                    <a:pt x="660" y="3492"/>
                  </a:cubicBezTo>
                  <a:cubicBezTo>
                    <a:pt x="641" y="3586"/>
                    <a:pt x="703" y="3676"/>
                    <a:pt x="703" y="3676"/>
                  </a:cubicBezTo>
                  <a:cubicBezTo>
                    <a:pt x="871" y="3607"/>
                    <a:pt x="851" y="3352"/>
                    <a:pt x="854" y="3272"/>
                  </a:cubicBezTo>
                  <a:cubicBezTo>
                    <a:pt x="858" y="3193"/>
                    <a:pt x="944" y="3189"/>
                    <a:pt x="967" y="3212"/>
                  </a:cubicBezTo>
                  <a:cubicBezTo>
                    <a:pt x="989" y="3234"/>
                    <a:pt x="918" y="3283"/>
                    <a:pt x="901" y="3347"/>
                  </a:cubicBezTo>
                  <a:cubicBezTo>
                    <a:pt x="884" y="3411"/>
                    <a:pt x="960" y="3461"/>
                    <a:pt x="960" y="3461"/>
                  </a:cubicBezTo>
                  <a:cubicBezTo>
                    <a:pt x="941" y="3550"/>
                    <a:pt x="1073" y="3579"/>
                    <a:pt x="1073" y="3579"/>
                  </a:cubicBezTo>
                  <a:cubicBezTo>
                    <a:pt x="1157" y="3733"/>
                    <a:pt x="1313" y="3558"/>
                    <a:pt x="1313" y="3558"/>
                  </a:cubicBezTo>
                  <a:cubicBezTo>
                    <a:pt x="1440" y="3695"/>
                    <a:pt x="1428" y="3903"/>
                    <a:pt x="1459" y="3938"/>
                  </a:cubicBezTo>
                  <a:cubicBezTo>
                    <a:pt x="1490" y="3973"/>
                    <a:pt x="1546" y="3940"/>
                    <a:pt x="1546" y="3940"/>
                  </a:cubicBezTo>
                  <a:cubicBezTo>
                    <a:pt x="1586" y="3778"/>
                    <a:pt x="1345" y="3477"/>
                    <a:pt x="1345" y="3477"/>
                  </a:cubicBezTo>
                  <a:cubicBezTo>
                    <a:pt x="1345" y="3458"/>
                    <a:pt x="1326" y="3418"/>
                    <a:pt x="1326" y="3418"/>
                  </a:cubicBezTo>
                  <a:cubicBezTo>
                    <a:pt x="1326" y="3418"/>
                    <a:pt x="1468" y="3418"/>
                    <a:pt x="1593" y="3425"/>
                  </a:cubicBezTo>
                  <a:cubicBezTo>
                    <a:pt x="1717" y="3432"/>
                    <a:pt x="1707" y="3463"/>
                    <a:pt x="1877" y="3463"/>
                  </a:cubicBezTo>
                  <a:cubicBezTo>
                    <a:pt x="2047" y="3463"/>
                    <a:pt x="2277" y="3314"/>
                    <a:pt x="2277" y="3314"/>
                  </a:cubicBezTo>
                  <a:lnTo>
                    <a:pt x="2421" y="3323"/>
                  </a:lnTo>
                  <a:cubicBezTo>
                    <a:pt x="2423" y="3409"/>
                    <a:pt x="2461" y="3483"/>
                    <a:pt x="2461" y="3483"/>
                  </a:cubicBezTo>
                  <a:cubicBezTo>
                    <a:pt x="2120" y="3766"/>
                    <a:pt x="2105" y="3973"/>
                    <a:pt x="2105" y="3973"/>
                  </a:cubicBezTo>
                  <a:cubicBezTo>
                    <a:pt x="2158" y="3981"/>
                    <a:pt x="2268" y="3931"/>
                    <a:pt x="2268" y="3931"/>
                  </a:cubicBezTo>
                  <a:cubicBezTo>
                    <a:pt x="2194" y="4061"/>
                    <a:pt x="2213" y="4172"/>
                    <a:pt x="2213" y="4172"/>
                  </a:cubicBezTo>
                  <a:cubicBezTo>
                    <a:pt x="2298" y="4158"/>
                    <a:pt x="2374" y="4085"/>
                    <a:pt x="2374" y="4085"/>
                  </a:cubicBezTo>
                  <a:cubicBezTo>
                    <a:pt x="2333" y="4184"/>
                    <a:pt x="2374" y="4305"/>
                    <a:pt x="2374" y="4305"/>
                  </a:cubicBezTo>
                  <a:cubicBezTo>
                    <a:pt x="2470" y="4267"/>
                    <a:pt x="2534" y="4208"/>
                    <a:pt x="2534" y="4208"/>
                  </a:cubicBezTo>
                  <a:cubicBezTo>
                    <a:pt x="2513" y="4312"/>
                    <a:pt x="2556" y="4409"/>
                    <a:pt x="2556" y="4409"/>
                  </a:cubicBezTo>
                  <a:cubicBezTo>
                    <a:pt x="2625" y="4392"/>
                    <a:pt x="2705" y="4319"/>
                    <a:pt x="2705" y="4319"/>
                  </a:cubicBezTo>
                  <a:cubicBezTo>
                    <a:pt x="2724" y="4411"/>
                    <a:pt x="2790" y="4448"/>
                    <a:pt x="2790" y="4448"/>
                  </a:cubicBezTo>
                  <a:cubicBezTo>
                    <a:pt x="2832" y="4411"/>
                    <a:pt x="2872" y="4295"/>
                    <a:pt x="2872" y="4295"/>
                  </a:cubicBezTo>
                  <a:cubicBezTo>
                    <a:pt x="2901" y="4375"/>
                    <a:pt x="3000" y="4423"/>
                    <a:pt x="3000" y="4423"/>
                  </a:cubicBezTo>
                  <a:cubicBezTo>
                    <a:pt x="3050" y="4347"/>
                    <a:pt x="3043" y="4222"/>
                    <a:pt x="3043" y="4222"/>
                  </a:cubicBezTo>
                  <a:cubicBezTo>
                    <a:pt x="3104" y="4307"/>
                    <a:pt x="3191" y="4319"/>
                    <a:pt x="3191" y="4319"/>
                  </a:cubicBezTo>
                  <a:cubicBezTo>
                    <a:pt x="3244" y="4234"/>
                    <a:pt x="3194" y="4064"/>
                    <a:pt x="3194" y="4064"/>
                  </a:cubicBezTo>
                  <a:cubicBezTo>
                    <a:pt x="3289" y="4182"/>
                    <a:pt x="3364" y="4170"/>
                    <a:pt x="3364" y="4170"/>
                  </a:cubicBezTo>
                  <a:cubicBezTo>
                    <a:pt x="3397" y="4101"/>
                    <a:pt x="3319" y="3934"/>
                    <a:pt x="3319" y="3934"/>
                  </a:cubicBezTo>
                  <a:cubicBezTo>
                    <a:pt x="3388" y="4011"/>
                    <a:pt x="3483" y="3998"/>
                    <a:pt x="3483" y="3998"/>
                  </a:cubicBezTo>
                  <a:cubicBezTo>
                    <a:pt x="3519" y="3782"/>
                    <a:pt x="3124" y="3472"/>
                    <a:pt x="3124" y="3472"/>
                  </a:cubicBezTo>
                  <a:cubicBezTo>
                    <a:pt x="3189" y="3418"/>
                    <a:pt x="3151" y="3307"/>
                    <a:pt x="3151" y="3307"/>
                  </a:cubicBezTo>
                  <a:lnTo>
                    <a:pt x="3284" y="3309"/>
                  </a:lnTo>
                  <a:cubicBezTo>
                    <a:pt x="3310" y="3343"/>
                    <a:pt x="3490" y="3449"/>
                    <a:pt x="3681" y="3461"/>
                  </a:cubicBezTo>
                  <a:cubicBezTo>
                    <a:pt x="3872" y="3473"/>
                    <a:pt x="3997" y="3394"/>
                    <a:pt x="3997" y="3394"/>
                  </a:cubicBezTo>
                  <a:lnTo>
                    <a:pt x="4239" y="3394"/>
                  </a:lnTo>
                  <a:cubicBezTo>
                    <a:pt x="4220" y="3439"/>
                    <a:pt x="4241" y="3484"/>
                    <a:pt x="4241" y="3484"/>
                  </a:cubicBezTo>
                  <a:lnTo>
                    <a:pt x="4073" y="3616"/>
                  </a:lnTo>
                  <a:lnTo>
                    <a:pt x="3991" y="3622"/>
                  </a:lnTo>
                  <a:lnTo>
                    <a:pt x="3699" y="3831"/>
                  </a:lnTo>
                  <a:lnTo>
                    <a:pt x="3794" y="3839"/>
                  </a:lnTo>
                  <a:lnTo>
                    <a:pt x="3751" y="3879"/>
                  </a:lnTo>
                  <a:lnTo>
                    <a:pt x="3789" y="3882"/>
                  </a:lnTo>
                  <a:lnTo>
                    <a:pt x="3783" y="3979"/>
                  </a:lnTo>
                  <a:lnTo>
                    <a:pt x="3879" y="3929"/>
                  </a:lnTo>
                  <a:lnTo>
                    <a:pt x="3894" y="4049"/>
                  </a:lnTo>
                  <a:lnTo>
                    <a:pt x="3943" y="4012"/>
                  </a:lnTo>
                  <a:lnTo>
                    <a:pt x="3938" y="4063"/>
                  </a:lnTo>
                  <a:lnTo>
                    <a:pt x="4004" y="4052"/>
                  </a:lnTo>
                  <a:lnTo>
                    <a:pt x="4007" y="4116"/>
                  </a:lnTo>
                  <a:lnTo>
                    <a:pt x="4073" y="4078"/>
                  </a:lnTo>
                  <a:lnTo>
                    <a:pt x="4123" y="4130"/>
                  </a:lnTo>
                  <a:lnTo>
                    <a:pt x="4154" y="4082"/>
                  </a:lnTo>
                  <a:lnTo>
                    <a:pt x="4163" y="4179"/>
                  </a:lnTo>
                  <a:lnTo>
                    <a:pt x="4229" y="4130"/>
                  </a:lnTo>
                  <a:lnTo>
                    <a:pt x="4246" y="4179"/>
                  </a:lnTo>
                  <a:lnTo>
                    <a:pt x="4270" y="4149"/>
                  </a:lnTo>
                  <a:lnTo>
                    <a:pt x="4303" y="4220"/>
                  </a:lnTo>
                  <a:lnTo>
                    <a:pt x="4375" y="3589"/>
                  </a:lnTo>
                  <a:cubicBezTo>
                    <a:pt x="4375" y="3589"/>
                    <a:pt x="4414" y="3607"/>
                    <a:pt x="4466" y="3589"/>
                  </a:cubicBezTo>
                  <a:cubicBezTo>
                    <a:pt x="4517" y="3572"/>
                    <a:pt x="4503" y="3510"/>
                    <a:pt x="4503" y="3510"/>
                  </a:cubicBezTo>
                  <a:cubicBezTo>
                    <a:pt x="4503" y="3510"/>
                    <a:pt x="4557" y="3546"/>
                    <a:pt x="4595" y="3494"/>
                  </a:cubicBezTo>
                  <a:cubicBezTo>
                    <a:pt x="4633" y="3442"/>
                    <a:pt x="4605" y="3394"/>
                    <a:pt x="4605" y="3394"/>
                  </a:cubicBezTo>
                  <a:cubicBezTo>
                    <a:pt x="4605" y="3394"/>
                    <a:pt x="4645" y="3381"/>
                    <a:pt x="4671" y="3349"/>
                  </a:cubicBezTo>
                  <a:cubicBezTo>
                    <a:pt x="4697" y="3316"/>
                    <a:pt x="4650" y="3220"/>
                    <a:pt x="4650" y="3220"/>
                  </a:cubicBezTo>
                  <a:lnTo>
                    <a:pt x="5139" y="2848"/>
                  </a:lnTo>
                  <a:lnTo>
                    <a:pt x="5141" y="2882"/>
                  </a:lnTo>
                  <a:lnTo>
                    <a:pt x="5255" y="2735"/>
                  </a:lnTo>
                  <a:lnTo>
                    <a:pt x="5080" y="2820"/>
                  </a:lnTo>
                  <a:lnTo>
                    <a:pt x="5110" y="2823"/>
                  </a:lnTo>
                  <a:lnTo>
                    <a:pt x="4874" y="2983"/>
                  </a:lnTo>
                  <a:lnTo>
                    <a:pt x="5272" y="2612"/>
                  </a:lnTo>
                  <a:lnTo>
                    <a:pt x="5285" y="2650"/>
                  </a:lnTo>
                  <a:lnTo>
                    <a:pt x="5387" y="2477"/>
                  </a:lnTo>
                  <a:lnTo>
                    <a:pt x="5217" y="2582"/>
                  </a:lnTo>
                  <a:lnTo>
                    <a:pt x="5246" y="2593"/>
                  </a:lnTo>
                  <a:close/>
                </a:path>
              </a:pathLst>
            </a:custGeom>
            <a:solidFill>
              <a:srgbClr val="53565A"/>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prstClr val="black"/>
                </a:solidFill>
                <a:latin typeface="Times New Roman" panose="02020603050405020304" pitchFamily="18" charset="0"/>
                <a:cs typeface="Times New Roman" panose="02020603050405020304" pitchFamily="18" charset="0"/>
              </a:endParaRPr>
            </a:p>
          </p:txBody>
        </p:sp>
      </p:grpSp>
      <p:pic>
        <p:nvPicPr>
          <p:cNvPr id="13" name="airplane icon">
            <a:extLst>
              <a:ext uri="{FF2B5EF4-FFF2-40B4-BE49-F238E27FC236}">
                <a16:creationId xmlns:a16="http://schemas.microsoft.com/office/drawing/2014/main" id="{F5D4DF8D-06B7-F908-931E-A94999D605C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0682" y="2346359"/>
            <a:ext cx="857250" cy="857250"/>
          </a:xfrm>
          <a:prstGeom prst="rect">
            <a:avLst/>
          </a:prstGeom>
        </p:spPr>
      </p:pic>
      <p:pic>
        <p:nvPicPr>
          <p:cNvPr id="17" name="money icon">
            <a:extLst>
              <a:ext uri="{FF2B5EF4-FFF2-40B4-BE49-F238E27FC236}">
                <a16:creationId xmlns:a16="http://schemas.microsoft.com/office/drawing/2014/main" id="{90CE7249-6299-AE65-C638-36430FC9CD20}"/>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538338" y="2349534"/>
            <a:ext cx="685800" cy="685800"/>
          </a:xfrm>
          <a:prstGeom prst="rect">
            <a:avLst/>
          </a:prstGeom>
        </p:spPr>
      </p:pic>
      <p:pic>
        <p:nvPicPr>
          <p:cNvPr id="9" name="briefcase icon">
            <a:extLst>
              <a:ext uri="{FF2B5EF4-FFF2-40B4-BE49-F238E27FC236}">
                <a16:creationId xmlns:a16="http://schemas.microsoft.com/office/drawing/2014/main" id="{84D1A34F-2A21-8CA3-3AAF-3FA450B616A9}"/>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229100" y="2346359"/>
            <a:ext cx="685800" cy="685800"/>
          </a:xfrm>
          <a:prstGeom prst="rect">
            <a:avLst/>
          </a:prstGeom>
        </p:spPr>
      </p:pic>
      <p:pic>
        <p:nvPicPr>
          <p:cNvPr id="20" name="ID icon">
            <a:extLst>
              <a:ext uri="{FF2B5EF4-FFF2-40B4-BE49-F238E27FC236}">
                <a16:creationId xmlns:a16="http://schemas.microsoft.com/office/drawing/2014/main" id="{6E2EF1FB-CF16-E3FF-69DD-702BC62C1BE4}"/>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071822" y="2365408"/>
            <a:ext cx="685800" cy="685800"/>
          </a:xfrm>
          <a:prstGeom prst="rect">
            <a:avLst/>
          </a:prstGeom>
        </p:spPr>
      </p:pic>
      <p:pic>
        <p:nvPicPr>
          <p:cNvPr id="24" name="globe icon">
            <a:extLst>
              <a:ext uri="{FF2B5EF4-FFF2-40B4-BE49-F238E27FC236}">
                <a16:creationId xmlns:a16="http://schemas.microsoft.com/office/drawing/2014/main" id="{E1F95576-8D0A-8E6F-C138-74656CAB71D8}"/>
              </a:ext>
              <a:ext uri="{C183D7F6-B498-43B3-948B-1728B52AA6E4}">
                <adec:decorative xmlns:adec="http://schemas.microsoft.com/office/drawing/2017/decorative" val="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764780" y="2404876"/>
            <a:ext cx="685800" cy="685800"/>
          </a:xfrm>
          <a:prstGeom prst="rect">
            <a:avLst/>
          </a:prstGeom>
        </p:spPr>
      </p:pic>
      <p:sp>
        <p:nvSpPr>
          <p:cNvPr id="2" name="Slide Number Placeholder 1">
            <a:extLst>
              <a:ext uri="{FF2B5EF4-FFF2-40B4-BE49-F238E27FC236}">
                <a16:creationId xmlns:a16="http://schemas.microsoft.com/office/drawing/2014/main" id="{9B34A0D5-8BFC-4B58-BBFA-DD611C24634E}"/>
              </a:ext>
            </a:extLst>
          </p:cNvPr>
          <p:cNvSpPr>
            <a:spLocks noGrp="1"/>
          </p:cNvSpPr>
          <p:nvPr>
            <p:ph type="sldNum" sz="quarter" idx="7"/>
          </p:nvPr>
        </p:nvSpPr>
        <p:spPr/>
        <p:txBody>
          <a:bodyPr/>
          <a:lstStyle/>
          <a:p>
            <a:pPr defTabSz="428625"/>
            <a:fld id="{B6F15528-21DE-4FAA-801E-634DDDAF4B2B}" type="slidenum">
              <a:rPr lang="en-US" sz="1800">
                <a:latin typeface="Calibri"/>
              </a:rPr>
              <a:pPr defTabSz="428625"/>
              <a:t>23</a:t>
            </a:fld>
            <a:endParaRPr lang="en-US" sz="1800" dirty="0">
              <a:latin typeface="Calibri"/>
            </a:endParaRPr>
          </a:p>
        </p:txBody>
      </p:sp>
    </p:spTree>
    <p:extLst>
      <p:ext uri="{BB962C8B-B14F-4D97-AF65-F5344CB8AC3E}">
        <p14:creationId xmlns:p14="http://schemas.microsoft.com/office/powerpoint/2010/main" val="16533342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off page">
            <a:extLst>
              <a:ext uri="{FF2B5EF4-FFF2-40B4-BE49-F238E27FC236}">
                <a16:creationId xmlns:a16="http://schemas.microsoft.com/office/drawing/2014/main" id="{5BAC9D72-9703-2847-9576-26B635A66A16}"/>
              </a:ext>
            </a:extLst>
          </p:cNvPr>
          <p:cNvSpPr txBox="1">
            <a:spLocks noGrp="1"/>
          </p:cNvSpPr>
          <p:nvPr>
            <p:ph type="title" idx="4294967295"/>
          </p:nvPr>
        </p:nvSpPr>
        <p:spPr>
          <a:xfrm>
            <a:off x="0" y="192088"/>
            <a:ext cx="5902325" cy="3460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a:latin typeface="+mj-lt"/>
                <a:ea typeface="+mj-ea"/>
                <a:cs typeface="+mj-cs"/>
              </a:defRPr>
            </a:lvl1pPr>
          </a:lstStyle>
          <a:p>
            <a:pPr marL="0" marR="0" lvl="0" indent="0" algn="l" defTabSz="914400" rtl="0" eaLnBrk="1" fontAlgn="auto" latinLnBrk="0" hangingPunct="1">
              <a:lnSpc>
                <a:spcPct val="100000"/>
              </a:lnSpc>
              <a:spcBef>
                <a:spcPts val="265"/>
              </a:spcBef>
              <a:spcAft>
                <a:spcPts val="0"/>
              </a:spcAft>
              <a:buClrTx/>
              <a:buSzTx/>
              <a:buFontTx/>
              <a:buNone/>
              <a:tabLst/>
              <a:defRPr/>
            </a:pPr>
            <a:r>
              <a:rPr kumimoji="0" lang="en-US" sz="1800" b="1" i="0" u="none" strike="noStrike" kern="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Spouse Education &amp; Career Opportunities (2)</a:t>
            </a:r>
          </a:p>
        </p:txBody>
      </p:sp>
      <p:sp>
        <p:nvSpPr>
          <p:cNvPr id="15" name="Content Placeholder 14">
            <a:extLst>
              <a:ext uri="{FF2B5EF4-FFF2-40B4-BE49-F238E27FC236}">
                <a16:creationId xmlns:a16="http://schemas.microsoft.com/office/drawing/2014/main" id="{0C8D3637-39E5-9552-098C-9B14FCA9E04E}"/>
              </a:ext>
            </a:extLst>
          </p:cNvPr>
          <p:cNvSpPr>
            <a:spLocks noGrp="1"/>
          </p:cNvSpPr>
          <p:nvPr>
            <p:ph idx="15"/>
          </p:nvPr>
        </p:nvSpPr>
        <p:spPr>
          <a:xfrm>
            <a:off x="207714" y="1012368"/>
            <a:ext cx="8724508" cy="369332"/>
          </a:xfrm>
        </p:spPr>
        <p:txBody>
          <a:bodyPr/>
          <a:lstStyle/>
          <a:p>
            <a:r>
              <a:rPr lang="en-US" sz="1600" b="1" dirty="0"/>
              <a:t>Year 1: December 22 through December 23</a:t>
            </a:r>
          </a:p>
        </p:txBody>
      </p:sp>
      <p:sp>
        <p:nvSpPr>
          <p:cNvPr id="5" name="Content Placeholder 4">
            <a:extLst>
              <a:ext uri="{FF2B5EF4-FFF2-40B4-BE49-F238E27FC236}">
                <a16:creationId xmlns:a16="http://schemas.microsoft.com/office/drawing/2014/main" id="{CB9AE10D-974A-D42E-F1B6-E2FFCABD2A3A}"/>
              </a:ext>
            </a:extLst>
          </p:cNvPr>
          <p:cNvSpPr>
            <a:spLocks noGrp="1"/>
          </p:cNvSpPr>
          <p:nvPr>
            <p:ph idx="10"/>
          </p:nvPr>
        </p:nvSpPr>
        <p:spPr>
          <a:xfrm>
            <a:off x="681480" y="1389062"/>
            <a:ext cx="4005039" cy="3085460"/>
          </a:xfrm>
        </p:spPr>
        <p:txBody>
          <a:bodyPr/>
          <a:lstStyle/>
          <a:p>
            <a:pPr marL="175022" indent="-175022" defTabSz="428625">
              <a:tabLst>
                <a:tab pos="2874169" algn="dec"/>
              </a:tabLst>
            </a:pPr>
            <a:r>
              <a:rPr lang="en-US" sz="1400" b="1" dirty="0">
                <a:solidFill>
                  <a:srgbClr val="003087"/>
                </a:solidFill>
                <a:latin typeface="Calibri"/>
              </a:rPr>
              <a:t>Total Fellowships Placed: 	347</a:t>
            </a:r>
          </a:p>
          <a:p>
            <a:pPr marL="431006" lvl="1" indent="-175022" defTabSz="428625">
              <a:buFont typeface="Arial" panose="020B0604020202020204" pitchFamily="34" charset="0"/>
              <a:buChar char="•"/>
              <a:tabLst>
                <a:tab pos="2874169" algn="dec"/>
              </a:tabLst>
            </a:pPr>
            <a:r>
              <a:rPr lang="en-US" sz="1400" dirty="0">
                <a:solidFill>
                  <a:srgbClr val="003087"/>
                </a:solidFill>
                <a:latin typeface="Calibri"/>
              </a:rPr>
              <a:t>Traditional Fellowships: 	288</a:t>
            </a:r>
          </a:p>
          <a:p>
            <a:pPr marL="431006" lvl="1" indent="-175022" defTabSz="428625">
              <a:buFont typeface="Arial" panose="020B0604020202020204" pitchFamily="34" charset="0"/>
              <a:buChar char="•"/>
              <a:tabLst>
                <a:tab pos="2874169" algn="dec"/>
              </a:tabLst>
            </a:pPr>
            <a:r>
              <a:rPr lang="en-US" sz="1400" dirty="0">
                <a:solidFill>
                  <a:srgbClr val="003087"/>
                </a:solidFill>
                <a:latin typeface="Calibri"/>
              </a:rPr>
              <a:t>Salesforce Fellowships: 	28</a:t>
            </a:r>
          </a:p>
          <a:p>
            <a:pPr marL="431006" lvl="1" indent="-175022" defTabSz="428625">
              <a:buFont typeface="Arial" panose="020B0604020202020204" pitchFamily="34" charset="0"/>
              <a:buChar char="•"/>
              <a:tabLst>
                <a:tab pos="2874169" algn="dec"/>
              </a:tabLst>
            </a:pPr>
            <a:r>
              <a:rPr lang="en-US" sz="1400" dirty="0">
                <a:solidFill>
                  <a:srgbClr val="003087"/>
                </a:solidFill>
                <a:latin typeface="Calibri"/>
              </a:rPr>
              <a:t>Career Forward Fellowships: 	18</a:t>
            </a:r>
          </a:p>
          <a:p>
            <a:pPr marL="431006" lvl="1" indent="-175022" defTabSz="428625">
              <a:buFont typeface="Arial" panose="020B0604020202020204" pitchFamily="34" charset="0"/>
              <a:buChar char="•"/>
              <a:tabLst>
                <a:tab pos="2874169" algn="dec"/>
              </a:tabLst>
            </a:pPr>
            <a:r>
              <a:rPr lang="en-US" sz="1400" dirty="0">
                <a:solidFill>
                  <a:srgbClr val="003087"/>
                </a:solidFill>
                <a:latin typeface="Calibri"/>
              </a:rPr>
              <a:t>Skills-based Fellowships: 	13</a:t>
            </a:r>
            <a:endParaRPr lang="en-US" sz="1400" b="1" dirty="0">
              <a:solidFill>
                <a:srgbClr val="003087"/>
              </a:solidFill>
              <a:latin typeface="Calibri"/>
            </a:endParaRPr>
          </a:p>
          <a:p>
            <a:pPr marL="517922" indent="-175022" defTabSz="428625">
              <a:buFont typeface="Arial" panose="020B0604020202020204" pitchFamily="34" charset="0"/>
              <a:buChar char="•"/>
              <a:tabLst>
                <a:tab pos="2874169" algn="dec"/>
              </a:tabLst>
            </a:pPr>
            <a:endParaRPr lang="en-US" sz="1400" b="1" dirty="0">
              <a:solidFill>
                <a:srgbClr val="003087"/>
              </a:solidFill>
              <a:latin typeface="Calibri"/>
            </a:endParaRPr>
          </a:p>
          <a:p>
            <a:pPr marL="175022" indent="-175022" defTabSz="428625">
              <a:tabLst>
                <a:tab pos="2874169" algn="dec"/>
              </a:tabLst>
            </a:pPr>
            <a:r>
              <a:rPr lang="en-US" sz="1400" b="1" dirty="0">
                <a:solidFill>
                  <a:srgbClr val="003087"/>
                </a:solidFill>
                <a:latin typeface="Calibri"/>
              </a:rPr>
              <a:t>Total Direct hires: 111 </a:t>
            </a:r>
          </a:p>
          <a:p>
            <a:pPr marL="431006" lvl="1" indent="-175022" defTabSz="428625">
              <a:buFont typeface="Arial" panose="020B0604020202020204" pitchFamily="34" charset="0"/>
              <a:buChar char="•"/>
              <a:tabLst>
                <a:tab pos="2874169" algn="dec"/>
              </a:tabLst>
            </a:pPr>
            <a:r>
              <a:rPr lang="en-US" sz="1400" dirty="0">
                <a:solidFill>
                  <a:srgbClr val="003087"/>
                </a:solidFill>
                <a:latin typeface="Calibri"/>
              </a:rPr>
              <a:t>Traditional direct-hire: 	110</a:t>
            </a:r>
          </a:p>
          <a:p>
            <a:pPr marL="431006" lvl="1" indent="-175022" defTabSz="428625">
              <a:buFont typeface="Arial" panose="020B0604020202020204" pitchFamily="34" charset="0"/>
              <a:buChar char="•"/>
              <a:tabLst>
                <a:tab pos="2874169" algn="dec"/>
              </a:tabLst>
            </a:pPr>
            <a:r>
              <a:rPr lang="en-US" sz="1400" dirty="0">
                <a:solidFill>
                  <a:srgbClr val="003087"/>
                </a:solidFill>
                <a:latin typeface="Calibri"/>
              </a:rPr>
              <a:t>Career Forward direct-hire: 	1</a:t>
            </a:r>
          </a:p>
          <a:p>
            <a:pPr marL="517922" indent="-175022" defTabSz="428625">
              <a:buFont typeface="Arial" panose="020B0604020202020204" pitchFamily="34" charset="0"/>
              <a:buChar char="•"/>
              <a:tabLst>
                <a:tab pos="2874169" algn="dec"/>
              </a:tabLst>
            </a:pPr>
            <a:endParaRPr lang="en-US" sz="1400" b="1" dirty="0">
              <a:solidFill>
                <a:srgbClr val="003087"/>
              </a:solidFill>
              <a:latin typeface="Calibri"/>
            </a:endParaRPr>
          </a:p>
          <a:p>
            <a:pPr marL="175022" indent="-175022" defTabSz="428625">
              <a:tabLst>
                <a:tab pos="2874169" algn="dec"/>
              </a:tabLst>
            </a:pPr>
            <a:r>
              <a:rPr lang="en-US" sz="1400" b="1" dirty="0">
                <a:solidFill>
                  <a:srgbClr val="003087"/>
                </a:solidFill>
                <a:latin typeface="Calibri"/>
              </a:rPr>
              <a:t>Overall Successful Employment Opportunities: 	357 </a:t>
            </a:r>
          </a:p>
          <a:p>
            <a:pPr marL="431006" lvl="1" indent="-175022" defTabSz="428625">
              <a:buFont typeface="Arial" panose="020B0604020202020204" pitchFamily="34" charset="0"/>
              <a:buChar char="•"/>
              <a:tabLst>
                <a:tab pos="2874169" algn="dec"/>
              </a:tabLst>
            </a:pPr>
            <a:r>
              <a:rPr lang="en-US" sz="1400" dirty="0">
                <a:solidFill>
                  <a:srgbClr val="003087"/>
                </a:solidFill>
                <a:latin typeface="Calibri"/>
              </a:rPr>
              <a:t>Fellowships Completed*:	309</a:t>
            </a:r>
          </a:p>
          <a:p>
            <a:pPr marL="431006" lvl="1" indent="-175022" defTabSz="428625">
              <a:buFont typeface="Arial" panose="020B0604020202020204" pitchFamily="34" charset="0"/>
              <a:buChar char="•"/>
              <a:tabLst>
                <a:tab pos="2874169" algn="dec"/>
              </a:tabLst>
            </a:pPr>
            <a:r>
              <a:rPr lang="en-US" sz="1400" dirty="0">
                <a:solidFill>
                  <a:srgbClr val="003087"/>
                </a:solidFill>
                <a:latin typeface="Calibri"/>
              </a:rPr>
              <a:t>Employment Opportunities*: 	246</a:t>
            </a:r>
          </a:p>
          <a:p>
            <a:pPr marL="431006" lvl="1" indent="-175022" defTabSz="428625">
              <a:buFont typeface="Arial" panose="020B0604020202020204" pitchFamily="34" charset="0"/>
              <a:buChar char="•"/>
              <a:tabLst>
                <a:tab pos="2874169" algn="dec"/>
              </a:tabLst>
            </a:pPr>
            <a:r>
              <a:rPr lang="en-US" sz="1400" dirty="0">
                <a:solidFill>
                  <a:srgbClr val="003087"/>
                </a:solidFill>
                <a:latin typeface="Calibri"/>
              </a:rPr>
              <a:t>Direct-hires: 	111</a:t>
            </a:r>
          </a:p>
          <a:p>
            <a:pPr marL="431006" lvl="1" indent="-175022" defTabSz="428625">
              <a:buFont typeface="Arial" panose="020B0604020202020204" pitchFamily="34" charset="0"/>
              <a:buChar char="•"/>
              <a:tabLst>
                <a:tab pos="2874169" algn="dec"/>
              </a:tabLst>
            </a:pPr>
            <a:r>
              <a:rPr lang="en-US" sz="1400" b="1" dirty="0">
                <a:solidFill>
                  <a:srgbClr val="003087"/>
                </a:solidFill>
                <a:latin typeface="Calibri"/>
              </a:rPr>
              <a:t>Job-offer rate: 	85%</a:t>
            </a:r>
          </a:p>
          <a:p>
            <a:pPr marL="431006" lvl="1" indent="-175022" defTabSz="428625">
              <a:buFont typeface="Arial" panose="020B0604020202020204" pitchFamily="34" charset="0"/>
              <a:buChar char="•"/>
              <a:tabLst>
                <a:tab pos="2874169" algn="dec"/>
              </a:tabLst>
            </a:pPr>
            <a:r>
              <a:rPr lang="en-US" sz="1400" b="1" dirty="0">
                <a:solidFill>
                  <a:srgbClr val="003087"/>
                </a:solidFill>
                <a:latin typeface="Calibri"/>
              </a:rPr>
              <a:t>Average Salary Offer: 	~$65k</a:t>
            </a:r>
          </a:p>
          <a:p>
            <a:endParaRPr lang="en-US" sz="1200" dirty="0"/>
          </a:p>
        </p:txBody>
      </p:sp>
      <p:sp>
        <p:nvSpPr>
          <p:cNvPr id="16" name="Content Placeholder 15">
            <a:extLst>
              <a:ext uri="{FF2B5EF4-FFF2-40B4-BE49-F238E27FC236}">
                <a16:creationId xmlns:a16="http://schemas.microsoft.com/office/drawing/2014/main" id="{D53BBC7A-7B7B-0F20-3905-36B9B6ACCAAF}"/>
              </a:ext>
            </a:extLst>
          </p:cNvPr>
          <p:cNvSpPr>
            <a:spLocks noGrp="1"/>
          </p:cNvSpPr>
          <p:nvPr>
            <p:ph idx="16"/>
          </p:nvPr>
        </p:nvSpPr>
        <p:spPr>
          <a:xfrm>
            <a:off x="207714" y="6019839"/>
            <a:ext cx="4580854" cy="385696"/>
          </a:xfrm>
        </p:spPr>
        <p:txBody>
          <a:bodyPr/>
          <a:lstStyle/>
          <a:p>
            <a:r>
              <a:rPr lang="en-US" sz="1200" dirty="0">
                <a:solidFill>
                  <a:srgbClr val="003087"/>
                </a:solidFill>
                <a:latin typeface="Calibri"/>
              </a:rPr>
              <a:t>*Employment opportunities are reported as of 3/19/2024. Employment opportunities are tracked 90 following fellowship completion</a:t>
            </a:r>
          </a:p>
          <a:p>
            <a:endParaRPr lang="en-US" sz="1200" dirty="0"/>
          </a:p>
        </p:txBody>
      </p:sp>
      <p:graphicFrame>
        <p:nvGraphicFramePr>
          <p:cNvPr id="7" name="Chart 6" descr="Pie chart">
            <a:extLst>
              <a:ext uri="{FF2B5EF4-FFF2-40B4-BE49-F238E27FC236}">
                <a16:creationId xmlns:a16="http://schemas.microsoft.com/office/drawing/2014/main" id="{BF00C166-51A6-A92D-6337-4EB4E91B47FC}"/>
              </a:ext>
            </a:extLst>
          </p:cNvPr>
          <p:cNvGraphicFramePr/>
          <p:nvPr>
            <p:extLst>
              <p:ext uri="{D42A27DB-BD31-4B8C-83A1-F6EECF244321}">
                <p14:modId xmlns:p14="http://schemas.microsoft.com/office/powerpoint/2010/main" val="194769124"/>
              </p:ext>
            </p:extLst>
          </p:nvPr>
        </p:nvGraphicFramePr>
        <p:xfrm>
          <a:off x="4569967" y="838161"/>
          <a:ext cx="4362255" cy="187088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descr="Pie chart">
            <a:extLst>
              <a:ext uri="{FF2B5EF4-FFF2-40B4-BE49-F238E27FC236}">
                <a16:creationId xmlns:a16="http://schemas.microsoft.com/office/drawing/2014/main" id="{27106362-87CE-E0BC-D750-D39C908FEB95}"/>
              </a:ext>
            </a:extLst>
          </p:cNvPr>
          <p:cNvGraphicFramePr/>
          <p:nvPr>
            <p:extLst>
              <p:ext uri="{D42A27DB-BD31-4B8C-83A1-F6EECF244321}">
                <p14:modId xmlns:p14="http://schemas.microsoft.com/office/powerpoint/2010/main" val="828829466"/>
              </p:ext>
            </p:extLst>
          </p:nvPr>
        </p:nvGraphicFramePr>
        <p:xfrm>
          <a:off x="4569967" y="2630444"/>
          <a:ext cx="4440683" cy="142339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Chart 8" descr="Pie chart">
            <a:extLst>
              <a:ext uri="{FF2B5EF4-FFF2-40B4-BE49-F238E27FC236}">
                <a16:creationId xmlns:a16="http://schemas.microsoft.com/office/drawing/2014/main" id="{66342052-4BAF-6999-634D-6488D3E617FA}"/>
              </a:ext>
            </a:extLst>
          </p:cNvPr>
          <p:cNvGraphicFramePr/>
          <p:nvPr>
            <p:extLst>
              <p:ext uri="{D42A27DB-BD31-4B8C-83A1-F6EECF244321}">
                <p14:modId xmlns:p14="http://schemas.microsoft.com/office/powerpoint/2010/main" val="2357695618"/>
              </p:ext>
            </p:extLst>
          </p:nvPr>
        </p:nvGraphicFramePr>
        <p:xfrm>
          <a:off x="4086421" y="4311517"/>
          <a:ext cx="5057579" cy="2476881"/>
        </p:xfrm>
        <a:graphic>
          <a:graphicData uri="http://schemas.openxmlformats.org/drawingml/2006/chart">
            <c:chart xmlns:c="http://schemas.openxmlformats.org/drawingml/2006/chart" xmlns:r="http://schemas.openxmlformats.org/officeDocument/2006/relationships" r:id="rId5"/>
          </a:graphicData>
        </a:graphic>
      </p:graphicFrame>
      <p:sp>
        <p:nvSpPr>
          <p:cNvPr id="2" name="Slide Number Placeholder 1">
            <a:extLst>
              <a:ext uri="{FF2B5EF4-FFF2-40B4-BE49-F238E27FC236}">
                <a16:creationId xmlns:a16="http://schemas.microsoft.com/office/drawing/2014/main" id="{9B34A0D5-8BFC-4B58-BBFA-DD611C24634E}"/>
              </a:ext>
            </a:extLst>
          </p:cNvPr>
          <p:cNvSpPr>
            <a:spLocks noGrp="1"/>
          </p:cNvSpPr>
          <p:nvPr>
            <p:ph type="sldNum" sz="quarter" idx="7"/>
          </p:nvPr>
        </p:nvSpPr>
        <p:spPr/>
        <p:txBody>
          <a:bodyPr/>
          <a:lstStyle/>
          <a:p>
            <a:pPr defTabSz="428625"/>
            <a:fld id="{B6F15528-21DE-4FAA-801E-634DDDAF4B2B}" type="slidenum">
              <a:rPr lang="en-US" sz="1800">
                <a:latin typeface="Calibri"/>
              </a:rPr>
              <a:pPr defTabSz="428625"/>
              <a:t>24</a:t>
            </a:fld>
            <a:endParaRPr lang="en-US" sz="1800" dirty="0">
              <a:latin typeface="Calibri"/>
            </a:endParaRPr>
          </a:p>
        </p:txBody>
      </p:sp>
    </p:spTree>
    <p:extLst>
      <p:ext uri="{BB962C8B-B14F-4D97-AF65-F5344CB8AC3E}">
        <p14:creationId xmlns:p14="http://schemas.microsoft.com/office/powerpoint/2010/main" val="34888563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7ED40B-AA41-16BC-5943-BC2AEFFEF17B}"/>
              </a:ext>
            </a:extLst>
          </p:cNvPr>
          <p:cNvSpPr txBox="1">
            <a:spLocks noGrp="1"/>
          </p:cNvSpPr>
          <p:nvPr>
            <p:ph type="title" idx="4294967295"/>
          </p:nvPr>
        </p:nvSpPr>
        <p:spPr>
          <a:xfrm>
            <a:off x="0" y="188087"/>
            <a:ext cx="5902325" cy="3460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a:latin typeface="+mj-lt"/>
                <a:ea typeface="+mj-ea"/>
                <a:cs typeface="+mj-cs"/>
              </a:defRPr>
            </a:lvl1pPr>
          </a:lstStyle>
          <a:p>
            <a:pPr marL="0" marR="0" lvl="0" indent="0" algn="l" defTabSz="914400" rtl="0" eaLnBrk="1" fontAlgn="auto" latinLnBrk="0" hangingPunct="1">
              <a:lnSpc>
                <a:spcPct val="100000"/>
              </a:lnSpc>
              <a:spcBef>
                <a:spcPts val="265"/>
              </a:spcBef>
              <a:spcAft>
                <a:spcPts val="0"/>
              </a:spcAft>
              <a:buClrTx/>
              <a:buSzTx/>
              <a:buFontTx/>
              <a:buNone/>
              <a:tabLst/>
              <a:defRPr/>
            </a:pPr>
            <a:r>
              <a:rPr kumimoji="0" lang="en-US" sz="1800" b="1" i="0" u="none" strike="noStrike" kern="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Spouse Education &amp; Career Opportunities (3)</a:t>
            </a:r>
          </a:p>
        </p:txBody>
      </p:sp>
      <p:sp>
        <p:nvSpPr>
          <p:cNvPr id="15" name="Content Placeholder 14">
            <a:extLst>
              <a:ext uri="{FF2B5EF4-FFF2-40B4-BE49-F238E27FC236}">
                <a16:creationId xmlns:a16="http://schemas.microsoft.com/office/drawing/2014/main" id="{31BECFB2-36B6-BE95-C693-D4575BA29A5B}"/>
              </a:ext>
            </a:extLst>
          </p:cNvPr>
          <p:cNvSpPr>
            <a:spLocks noGrp="1"/>
          </p:cNvSpPr>
          <p:nvPr>
            <p:ph idx="15"/>
          </p:nvPr>
        </p:nvSpPr>
        <p:spPr>
          <a:xfrm>
            <a:off x="207714" y="1076148"/>
            <a:ext cx="8724508" cy="432226"/>
          </a:xfrm>
        </p:spPr>
        <p:txBody>
          <a:bodyPr/>
          <a:lstStyle/>
          <a:p>
            <a:pPr algn="ctr"/>
            <a:r>
              <a:rPr lang="en-US" sz="1600" b="1" dirty="0"/>
              <a:t>In year two, we are focusing on expanding MSCAP into two new sectors</a:t>
            </a:r>
          </a:p>
        </p:txBody>
      </p:sp>
      <p:sp>
        <p:nvSpPr>
          <p:cNvPr id="8" name="Content Placeholder 7">
            <a:extLst>
              <a:ext uri="{FF2B5EF4-FFF2-40B4-BE49-F238E27FC236}">
                <a16:creationId xmlns:a16="http://schemas.microsoft.com/office/drawing/2014/main" id="{57F8A170-262A-5ABA-BBDA-69F3610AC20A}"/>
              </a:ext>
            </a:extLst>
          </p:cNvPr>
          <p:cNvSpPr>
            <a:spLocks noGrp="1"/>
          </p:cNvSpPr>
          <p:nvPr>
            <p:ph idx="11"/>
          </p:nvPr>
        </p:nvSpPr>
        <p:spPr>
          <a:xfrm>
            <a:off x="1508760" y="2696392"/>
            <a:ext cx="2822397" cy="3085460"/>
          </a:xfrm>
        </p:spPr>
        <p:txBody>
          <a:bodyPr/>
          <a:lstStyle/>
          <a:p>
            <a:pPr defTabSz="428625"/>
            <a:r>
              <a:rPr lang="en-US" sz="1400" b="1" dirty="0">
                <a:solidFill>
                  <a:srgbClr val="003087"/>
                </a:solidFill>
                <a:latin typeface="Calibri"/>
              </a:rPr>
              <a:t>Creation of Skills Based Fellowships</a:t>
            </a:r>
          </a:p>
          <a:p>
            <a:pPr marL="214313" indent="-214313" defTabSz="428625">
              <a:buFont typeface="Arial" panose="020B0604020202020204" pitchFamily="34" charset="0"/>
              <a:buChar char="•"/>
              <a:tabLst>
                <a:tab pos="211931" algn="l"/>
              </a:tabLst>
            </a:pPr>
            <a:r>
              <a:rPr lang="en-US" sz="1400" dirty="0">
                <a:solidFill>
                  <a:srgbClr val="003087"/>
                </a:solidFill>
                <a:latin typeface="Calibri"/>
              </a:rPr>
              <a:t>Supports spouses that may not have the needed experience or education but want to enter the workforce</a:t>
            </a:r>
          </a:p>
          <a:p>
            <a:pPr marL="214313" indent="-214313" defTabSz="428625">
              <a:buFont typeface="Arial" panose="020B0604020202020204" pitchFamily="34" charset="0"/>
              <a:buChar char="•"/>
              <a:tabLst>
                <a:tab pos="211931" algn="l"/>
              </a:tabLst>
            </a:pPr>
            <a:r>
              <a:rPr lang="en-US" sz="1400" dirty="0">
                <a:solidFill>
                  <a:srgbClr val="003087"/>
                </a:solidFill>
                <a:latin typeface="Calibri"/>
              </a:rPr>
              <a:t>Over the 12-week fellowship, spouses will receive the necessary training to move into an employed role </a:t>
            </a:r>
          </a:p>
          <a:p>
            <a:pPr marL="214313" indent="-214313" defTabSz="428625">
              <a:buFont typeface="Arial" panose="020B0604020202020204" pitchFamily="34" charset="0"/>
              <a:buChar char="•"/>
              <a:tabLst>
                <a:tab pos="211931" algn="l"/>
              </a:tabLst>
            </a:pPr>
            <a:r>
              <a:rPr lang="en-US" sz="1400" dirty="0">
                <a:solidFill>
                  <a:srgbClr val="003087"/>
                </a:solidFill>
                <a:latin typeface="Calibri"/>
              </a:rPr>
              <a:t>We have 20 spouses currently participating in these new fellowships</a:t>
            </a:r>
          </a:p>
          <a:p>
            <a:endParaRPr lang="en-US" dirty="0"/>
          </a:p>
        </p:txBody>
      </p:sp>
      <p:sp>
        <p:nvSpPr>
          <p:cNvPr id="11" name="Content Placeholder 10">
            <a:extLst>
              <a:ext uri="{FF2B5EF4-FFF2-40B4-BE49-F238E27FC236}">
                <a16:creationId xmlns:a16="http://schemas.microsoft.com/office/drawing/2014/main" id="{9D15275D-7514-0756-2173-02EFC6A878EF}"/>
              </a:ext>
            </a:extLst>
          </p:cNvPr>
          <p:cNvSpPr>
            <a:spLocks noGrp="1"/>
          </p:cNvSpPr>
          <p:nvPr>
            <p:ph idx="12"/>
          </p:nvPr>
        </p:nvSpPr>
        <p:spPr>
          <a:xfrm>
            <a:off x="4812842" y="2696392"/>
            <a:ext cx="2822398" cy="3085460"/>
          </a:xfrm>
        </p:spPr>
        <p:txBody>
          <a:bodyPr/>
          <a:lstStyle/>
          <a:p>
            <a:pPr marL="0" lvl="1" defTabSz="428625"/>
            <a:r>
              <a:rPr lang="en-US" sz="1400" b="1" dirty="0">
                <a:solidFill>
                  <a:srgbClr val="003087"/>
                </a:solidFill>
                <a:latin typeface="Calibri"/>
              </a:rPr>
              <a:t>Expansion into the public sector</a:t>
            </a:r>
          </a:p>
          <a:p>
            <a:pPr marL="214313" lvl="1" indent="-214313" defTabSz="428625">
              <a:buClr>
                <a:schemeClr val="tx2"/>
              </a:buClr>
              <a:buFont typeface="Arial" panose="020B0604020202020204" pitchFamily="34" charset="0"/>
              <a:buChar char="•"/>
            </a:pPr>
            <a:r>
              <a:rPr lang="en-US" sz="1400" dirty="0">
                <a:solidFill>
                  <a:srgbClr val="003087"/>
                </a:solidFill>
                <a:latin typeface="Calibri"/>
              </a:rPr>
              <a:t>We recognize that federal employment is a great opportunity for military spouses</a:t>
            </a:r>
          </a:p>
          <a:p>
            <a:pPr marL="214313" lvl="1" indent="-214313" defTabSz="428625">
              <a:buClr>
                <a:schemeClr val="tx2"/>
              </a:buClr>
              <a:buFont typeface="Arial" panose="020B0604020202020204" pitchFamily="34" charset="0"/>
              <a:buChar char="•"/>
            </a:pPr>
            <a:r>
              <a:rPr lang="en-US" sz="1400" dirty="0">
                <a:solidFill>
                  <a:srgbClr val="003087"/>
                </a:solidFill>
                <a:latin typeface="Calibri"/>
              </a:rPr>
              <a:t>We are working across federal agencies to overcome some of the differences between the private and public sector; mainly access to facilities and moving into an employed status at the end of the fellowship</a:t>
            </a:r>
          </a:p>
          <a:p>
            <a:endParaRPr lang="en-US" dirty="0"/>
          </a:p>
        </p:txBody>
      </p:sp>
      <p:sp>
        <p:nvSpPr>
          <p:cNvPr id="2" name="Slide Number Placeholder 1">
            <a:extLst>
              <a:ext uri="{FF2B5EF4-FFF2-40B4-BE49-F238E27FC236}">
                <a16:creationId xmlns:a16="http://schemas.microsoft.com/office/drawing/2014/main" id="{9B34A0D5-8BFC-4B58-BBFA-DD611C24634E}"/>
              </a:ext>
            </a:extLst>
          </p:cNvPr>
          <p:cNvSpPr>
            <a:spLocks noGrp="1"/>
          </p:cNvSpPr>
          <p:nvPr>
            <p:ph type="sldNum" sz="quarter" idx="7"/>
          </p:nvPr>
        </p:nvSpPr>
        <p:spPr/>
        <p:txBody>
          <a:bodyPr/>
          <a:lstStyle/>
          <a:p>
            <a:pPr defTabSz="428625"/>
            <a:fld id="{B6F15528-21DE-4FAA-801E-634DDDAF4B2B}" type="slidenum">
              <a:rPr lang="en-US" sz="1800">
                <a:latin typeface="Calibri"/>
              </a:rPr>
              <a:pPr defTabSz="428625"/>
              <a:t>25</a:t>
            </a:fld>
            <a:endParaRPr lang="en-US" sz="1800" dirty="0">
              <a:latin typeface="Calibri"/>
            </a:endParaRPr>
          </a:p>
        </p:txBody>
      </p:sp>
      <p:pic>
        <p:nvPicPr>
          <p:cNvPr id="7" name="Graphic 6">
            <a:extLst>
              <a:ext uri="{FF2B5EF4-FFF2-40B4-BE49-F238E27FC236}">
                <a16:creationId xmlns:a16="http://schemas.microsoft.com/office/drawing/2014/main" id="{5110ACCE-9E3B-2C97-36E8-5888C0AC449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577058" y="1820902"/>
            <a:ext cx="685800" cy="685800"/>
          </a:xfrm>
          <a:prstGeom prst="rect">
            <a:avLst/>
          </a:prstGeom>
        </p:spPr>
      </p:pic>
      <p:pic>
        <p:nvPicPr>
          <p:cNvPr id="9" name="Graphic 8">
            <a:extLst>
              <a:ext uri="{FF2B5EF4-FFF2-40B4-BE49-F238E27FC236}">
                <a16:creationId xmlns:a16="http://schemas.microsoft.com/office/drawing/2014/main" id="{A76316F8-351C-3E2D-20EF-C533D7CDEA68}"/>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29302" y="1798123"/>
            <a:ext cx="685800" cy="685800"/>
          </a:xfrm>
          <a:prstGeom prst="rect">
            <a:avLst/>
          </a:prstGeom>
        </p:spPr>
      </p:pic>
    </p:spTree>
    <p:extLst>
      <p:ext uri="{BB962C8B-B14F-4D97-AF65-F5344CB8AC3E}">
        <p14:creationId xmlns:p14="http://schemas.microsoft.com/office/powerpoint/2010/main" val="1559114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7ED40B-AA41-16BC-5943-BC2AEFFEF17B}"/>
              </a:ext>
            </a:extLst>
          </p:cNvPr>
          <p:cNvSpPr txBox="1">
            <a:spLocks noGrp="1"/>
          </p:cNvSpPr>
          <p:nvPr>
            <p:ph type="title" idx="4294967295"/>
          </p:nvPr>
        </p:nvSpPr>
        <p:spPr>
          <a:xfrm>
            <a:off x="0" y="188087"/>
            <a:ext cx="5902325" cy="3460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a:latin typeface="+mj-lt"/>
                <a:ea typeface="+mj-ea"/>
                <a:cs typeface="+mj-cs"/>
              </a:defRPr>
            </a:lvl1pPr>
          </a:lstStyle>
          <a:p>
            <a:pPr marL="0" marR="0" lvl="0" indent="0" algn="l" defTabSz="914400" rtl="0" eaLnBrk="1" fontAlgn="auto" latinLnBrk="0" hangingPunct="1">
              <a:lnSpc>
                <a:spcPct val="100000"/>
              </a:lnSpc>
              <a:spcBef>
                <a:spcPts val="265"/>
              </a:spcBef>
              <a:spcAft>
                <a:spcPts val="0"/>
              </a:spcAft>
              <a:buClrTx/>
              <a:buSzTx/>
              <a:buFontTx/>
              <a:buNone/>
              <a:tabLst/>
              <a:defRPr/>
            </a:pPr>
            <a:r>
              <a:rPr kumimoji="0" lang="en-US" sz="1800" b="1" i="0" u="none" strike="noStrike" kern="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Spouse Education &amp; Career Opportunities 4)</a:t>
            </a:r>
          </a:p>
        </p:txBody>
      </p:sp>
      <p:sp>
        <p:nvSpPr>
          <p:cNvPr id="15" name="Content Placeholder 14">
            <a:extLst>
              <a:ext uri="{FF2B5EF4-FFF2-40B4-BE49-F238E27FC236}">
                <a16:creationId xmlns:a16="http://schemas.microsoft.com/office/drawing/2014/main" id="{31BECFB2-36B6-BE95-C693-D4575BA29A5B}"/>
              </a:ext>
            </a:extLst>
          </p:cNvPr>
          <p:cNvSpPr>
            <a:spLocks noGrp="1"/>
          </p:cNvSpPr>
          <p:nvPr>
            <p:ph idx="15"/>
          </p:nvPr>
        </p:nvSpPr>
        <p:spPr>
          <a:xfrm>
            <a:off x="207713" y="2219057"/>
            <a:ext cx="8724508" cy="432226"/>
          </a:xfrm>
        </p:spPr>
        <p:txBody>
          <a:bodyPr/>
          <a:lstStyle/>
          <a:p>
            <a:pPr algn="ctr"/>
            <a:r>
              <a:rPr lang="en-US" sz="1600" b="1" dirty="0"/>
              <a:t>Office of Military Family Readiness Policy</a:t>
            </a:r>
          </a:p>
          <a:p>
            <a:pPr algn="ctr"/>
            <a:r>
              <a:rPr lang="en-US" sz="1600" b="1" dirty="0"/>
              <a:t>Office of the Deputy Assistant Secretary of Defense </a:t>
            </a:r>
          </a:p>
          <a:p>
            <a:pPr algn="ctr"/>
            <a:r>
              <a:rPr lang="en-US" sz="1600" b="1" dirty="0"/>
              <a:t>(Military Community and Family Policy)</a:t>
            </a:r>
          </a:p>
        </p:txBody>
      </p:sp>
      <p:pic>
        <p:nvPicPr>
          <p:cNvPr id="13" name="Picture 12" descr="US Department of Defense logo, Military On Source logo, Spouse Education &amp; Career Opportunities logo.">
            <a:extLst>
              <a:ext uri="{FF2B5EF4-FFF2-40B4-BE49-F238E27FC236}">
                <a16:creationId xmlns:a16="http://schemas.microsoft.com/office/drawing/2014/main" id="{DA13AAB0-3131-3CE2-3D63-741F169803C2}"/>
              </a:ext>
            </a:extLst>
          </p:cNvPr>
          <p:cNvPicPr>
            <a:picLocks noChangeAspect="1"/>
          </p:cNvPicPr>
          <p:nvPr/>
        </p:nvPicPr>
        <p:blipFill>
          <a:blip r:embed="rId3"/>
          <a:stretch>
            <a:fillRect/>
          </a:stretch>
        </p:blipFill>
        <p:spPr>
          <a:xfrm>
            <a:off x="1050480" y="3537394"/>
            <a:ext cx="7038975" cy="752475"/>
          </a:xfrm>
          <a:prstGeom prst="rect">
            <a:avLst/>
          </a:prstGeom>
        </p:spPr>
      </p:pic>
      <p:sp>
        <p:nvSpPr>
          <p:cNvPr id="2" name="Slide Number Placeholder 1">
            <a:extLst>
              <a:ext uri="{FF2B5EF4-FFF2-40B4-BE49-F238E27FC236}">
                <a16:creationId xmlns:a16="http://schemas.microsoft.com/office/drawing/2014/main" id="{9B34A0D5-8BFC-4B58-BBFA-DD611C24634E}"/>
              </a:ext>
            </a:extLst>
          </p:cNvPr>
          <p:cNvSpPr>
            <a:spLocks noGrp="1"/>
          </p:cNvSpPr>
          <p:nvPr>
            <p:ph type="sldNum" sz="quarter" idx="7"/>
          </p:nvPr>
        </p:nvSpPr>
        <p:spPr/>
        <p:txBody>
          <a:bodyPr/>
          <a:lstStyle/>
          <a:p>
            <a:pPr defTabSz="428625"/>
            <a:fld id="{B6F15528-21DE-4FAA-801E-634DDDAF4B2B}" type="slidenum">
              <a:rPr lang="en-US" sz="1800">
                <a:latin typeface="Calibri"/>
              </a:rPr>
              <a:pPr defTabSz="428625"/>
              <a:t>26</a:t>
            </a:fld>
            <a:endParaRPr lang="en-US" sz="1800" dirty="0">
              <a:latin typeface="Calibri"/>
            </a:endParaRPr>
          </a:p>
        </p:txBody>
      </p:sp>
    </p:spTree>
    <p:extLst>
      <p:ext uri="{BB962C8B-B14F-4D97-AF65-F5344CB8AC3E}">
        <p14:creationId xmlns:p14="http://schemas.microsoft.com/office/powerpoint/2010/main" val="4663343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DB26DE1-A8E1-EFCA-366A-B7BE76C76ED6}"/>
              </a:ext>
            </a:extLst>
          </p:cNvPr>
          <p:cNvSpPr txBox="1">
            <a:spLocks noGrp="1"/>
          </p:cNvSpPr>
          <p:nvPr>
            <p:ph type="title" idx="4294967295"/>
          </p:nvPr>
        </p:nvSpPr>
        <p:spPr>
          <a:xfrm>
            <a:off x="2177384" y="4401959"/>
            <a:ext cx="6171088" cy="4616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3087"/>
                </a:solidFill>
                <a:effectLst/>
                <a:uLnTx/>
                <a:uFillTx/>
                <a:latin typeface="+mn-lt"/>
                <a:ea typeface="+mn-ea"/>
                <a:cs typeface="+mn-cs"/>
              </a:rPr>
              <a:t>Spouse Education &amp; Career Opportunities &amp;</a:t>
            </a:r>
          </a:p>
        </p:txBody>
      </p:sp>
      <p:sp>
        <p:nvSpPr>
          <p:cNvPr id="2" name="Title 1">
            <a:extLst>
              <a:ext uri="{FF2B5EF4-FFF2-40B4-BE49-F238E27FC236}">
                <a16:creationId xmlns:a16="http://schemas.microsoft.com/office/drawing/2014/main" id="{C65687CE-DAE0-6B07-734E-02EAF88C26D6}"/>
              </a:ext>
            </a:extLst>
          </p:cNvPr>
          <p:cNvSpPr>
            <a:spLocks/>
          </p:cNvSpPr>
          <p:nvPr/>
        </p:nvSpPr>
        <p:spPr>
          <a:xfrm>
            <a:off x="2241177" y="4798291"/>
            <a:ext cx="6445624" cy="46727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003087"/>
                </a:solidFill>
                <a:effectLst/>
                <a:uLnTx/>
                <a:uFillTx/>
                <a:latin typeface="Calibri" panose="020F0502020204030204" pitchFamily="34" charset="0"/>
                <a:ea typeface="+mj-ea"/>
                <a:cs typeface="Calibri" panose="020F0502020204030204" pitchFamily="34" charset="0"/>
              </a:rPr>
              <a:t>Military Family Readiness Council</a:t>
            </a:r>
          </a:p>
        </p:txBody>
      </p:sp>
      <p:sp>
        <p:nvSpPr>
          <p:cNvPr id="3" name="Text Placeholder 2">
            <a:extLst>
              <a:ext uri="{FF2B5EF4-FFF2-40B4-BE49-F238E27FC236}">
                <a16:creationId xmlns:a16="http://schemas.microsoft.com/office/drawing/2014/main" id="{8B46614D-C47C-8AC3-E0A8-B1BDA830A0C1}"/>
              </a:ext>
            </a:extLst>
          </p:cNvPr>
          <p:cNvSpPr>
            <a:spLocks noGrp="1"/>
          </p:cNvSpPr>
          <p:nvPr>
            <p:ph type="body" idx="1"/>
          </p:nvPr>
        </p:nvSpPr>
        <p:spPr/>
        <p:txBody>
          <a:bodyPr/>
          <a:lstStyle/>
          <a:p>
            <a:r>
              <a:rPr lang="en-US" dirty="0"/>
              <a:t>Military Spouse Career Accelerator Pilot (MSCAP)</a:t>
            </a:r>
          </a:p>
        </p:txBody>
      </p:sp>
      <p:sp>
        <p:nvSpPr>
          <p:cNvPr id="4" name="Text Placeholder 3">
            <a:extLst>
              <a:ext uri="{FF2B5EF4-FFF2-40B4-BE49-F238E27FC236}">
                <a16:creationId xmlns:a16="http://schemas.microsoft.com/office/drawing/2014/main" id="{A55F508C-8243-2D35-3D9A-5300FDD04B35}"/>
              </a:ext>
            </a:extLst>
          </p:cNvPr>
          <p:cNvSpPr>
            <a:spLocks noGrp="1"/>
          </p:cNvSpPr>
          <p:nvPr>
            <p:ph type="body" idx="10"/>
          </p:nvPr>
        </p:nvSpPr>
        <p:spPr/>
        <p:txBody>
          <a:bodyPr/>
          <a:lstStyle/>
          <a:p>
            <a:r>
              <a:rPr lang="en-US" dirty="0"/>
              <a:t>27 March 2024</a:t>
            </a:r>
          </a:p>
        </p:txBody>
      </p:sp>
    </p:spTree>
    <p:extLst>
      <p:ext uri="{BB962C8B-B14F-4D97-AF65-F5344CB8AC3E}">
        <p14:creationId xmlns:p14="http://schemas.microsoft.com/office/powerpoint/2010/main" val="22350638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ECCD0AE6-73B9-A042-322C-44316ACD36E0}"/>
              </a:ext>
            </a:extLst>
          </p:cNvPr>
          <p:cNvSpPr>
            <a:spLocks noGrp="1"/>
          </p:cNvSpPr>
          <p:nvPr>
            <p:ph type="title" idx="4294967295"/>
          </p:nvPr>
        </p:nvSpPr>
        <p:spPr>
          <a:xfrm>
            <a:off x="239259" y="237221"/>
            <a:ext cx="8087688" cy="4616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Financial Well-Being and Education – Key Findings</a:t>
            </a:r>
            <a:endParaRPr kumimoji="0" lang="en-US" sz="2400" b="0" i="0" u="none" strike="noStrike" kern="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4" name="Text Placeholder 3">
            <a:extLst>
              <a:ext uri="{FF2B5EF4-FFF2-40B4-BE49-F238E27FC236}">
                <a16:creationId xmlns:a16="http://schemas.microsoft.com/office/drawing/2014/main" id="{B8910FF8-DF05-7712-910C-A67DC21BE58C}"/>
              </a:ext>
            </a:extLst>
          </p:cNvPr>
          <p:cNvSpPr>
            <a:spLocks noGrp="1"/>
          </p:cNvSpPr>
          <p:nvPr>
            <p:ph type="body" sz="quarter" idx="13"/>
          </p:nvPr>
        </p:nvSpPr>
        <p:spPr/>
        <p:txBody>
          <a:bodyPr/>
          <a:lstStyle/>
          <a:p>
            <a:r>
              <a:rPr lang="en-US" sz="1600" i="1" dirty="0">
                <a:solidFill>
                  <a:schemeClr val="bg1"/>
                </a:solidFill>
                <a:latin typeface="+mj-lt"/>
              </a:rPr>
              <a:t>2022 Status of Forces Survey </a:t>
            </a:r>
          </a:p>
          <a:p>
            <a:endParaRPr lang="en-US" sz="1600" i="1" dirty="0">
              <a:solidFill>
                <a:schemeClr val="bg1"/>
              </a:solidFill>
            </a:endParaRPr>
          </a:p>
        </p:txBody>
      </p:sp>
      <p:sp>
        <p:nvSpPr>
          <p:cNvPr id="5" name="Slide Number Placeholder 4">
            <a:extLst>
              <a:ext uri="{FF2B5EF4-FFF2-40B4-BE49-F238E27FC236}">
                <a16:creationId xmlns:a16="http://schemas.microsoft.com/office/drawing/2014/main" id="{416FEA5C-1978-1366-AFC1-E7DAFD51BE77}"/>
              </a:ext>
            </a:extLst>
          </p:cNvPr>
          <p:cNvSpPr>
            <a:spLocks noGrp="1"/>
          </p:cNvSpPr>
          <p:nvPr>
            <p:ph type="sldNum" sz="quarter" idx="4"/>
          </p:nvPr>
        </p:nvSpPr>
        <p:spPr/>
        <p:txBody>
          <a:bodyPr/>
          <a:lstStyle/>
          <a:p>
            <a:fld id="{A26D7BB3-A3A4-1E4C-B6F3-515835E7F513}" type="slidenum">
              <a:rPr lang="en-US" sz="1800" smtClean="0">
                <a:solidFill>
                  <a:prstClr val="black"/>
                </a:solidFill>
              </a:rPr>
              <a:pPr/>
              <a:t>28</a:t>
            </a:fld>
            <a:endParaRPr lang="en-US" sz="1800" dirty="0">
              <a:solidFill>
                <a:prstClr val="black"/>
              </a:solidFill>
            </a:endParaRPr>
          </a:p>
        </p:txBody>
      </p:sp>
      <p:sp>
        <p:nvSpPr>
          <p:cNvPr id="7" name="Text Placeholder 6">
            <a:extLst>
              <a:ext uri="{FF2B5EF4-FFF2-40B4-BE49-F238E27FC236}">
                <a16:creationId xmlns:a16="http://schemas.microsoft.com/office/drawing/2014/main" id="{C5E508EF-F1F0-D090-2975-F2BA8412EE64}"/>
              </a:ext>
            </a:extLst>
          </p:cNvPr>
          <p:cNvSpPr>
            <a:spLocks noGrp="1"/>
          </p:cNvSpPr>
          <p:nvPr>
            <p:ph type="body" sz="quarter" idx="14"/>
          </p:nvPr>
        </p:nvSpPr>
        <p:spPr>
          <a:xfrm>
            <a:off x="307181" y="1245584"/>
            <a:ext cx="8529638" cy="4451350"/>
          </a:xfrm>
        </p:spPr>
        <p:txBody>
          <a:bodyPr/>
          <a:lstStyle/>
          <a:p>
            <a:pPr>
              <a:lnSpc>
                <a:spcPct val="100000"/>
              </a:lnSpc>
              <a:spcBef>
                <a:spcPts val="0"/>
              </a:spcBef>
              <a:spcAft>
                <a:spcPts val="800"/>
              </a:spcAft>
            </a:pPr>
            <a:r>
              <a:rPr lang="en-US" sz="1600" dirty="0">
                <a:solidFill>
                  <a:schemeClr val="tx1"/>
                </a:solidFill>
                <a:effectLst/>
                <a:ea typeface="Times New Roman" panose="02020603050405020304" pitchFamily="18" charset="0"/>
                <a:cs typeface="Arial" panose="020B0604020202020204" pitchFamily="34" charset="0"/>
              </a:rPr>
              <a:t>A majority of Service members reported a comfortable financial condition, but the percentage declined markedly compared to past years. Findings consistent with other national surveys administered at time.</a:t>
            </a:r>
            <a:endParaRPr lang="en-US" sz="1600" dirty="0">
              <a:solidFill>
                <a:schemeClr val="tx1"/>
              </a:solidFill>
              <a:ea typeface="Calibri" panose="020F0502020204030204" pitchFamily="34" charset="0"/>
              <a:cs typeface="Arial" panose="020B0604020202020204" pitchFamily="34" charset="0"/>
            </a:endParaRPr>
          </a:p>
          <a:p>
            <a:pPr>
              <a:lnSpc>
                <a:spcPct val="100000"/>
              </a:lnSpc>
              <a:spcBef>
                <a:spcPts val="0"/>
              </a:spcBef>
              <a:spcAft>
                <a:spcPts val="800"/>
              </a:spcAft>
            </a:pPr>
            <a:r>
              <a:rPr lang="en-US" sz="1600" dirty="0">
                <a:solidFill>
                  <a:schemeClr val="tx1"/>
                </a:solidFill>
                <a:effectLst/>
                <a:ea typeface="Calibri" panose="020F0502020204030204" pitchFamily="34" charset="0"/>
                <a:cs typeface="Arial" panose="020B0604020202020204" pitchFamily="34" charset="0"/>
              </a:rPr>
              <a:t>More Service members reported financial challenges, but very few reported a serious financial challenge, such as a bankruptcy or adverse personnel action.</a:t>
            </a:r>
          </a:p>
          <a:p>
            <a:pPr>
              <a:lnSpc>
                <a:spcPct val="100000"/>
              </a:lnSpc>
              <a:spcBef>
                <a:spcPts val="0"/>
              </a:spcBef>
              <a:spcAft>
                <a:spcPts val="800"/>
              </a:spcAft>
            </a:pPr>
            <a:r>
              <a:rPr lang="en-US" sz="1600" dirty="0">
                <a:solidFill>
                  <a:schemeClr val="tx1"/>
                </a:solidFill>
                <a:effectLst/>
                <a:ea typeface="Calibri" panose="020F0502020204030204" pitchFamily="34" charset="0"/>
                <a:cs typeface="Arial" panose="020B0604020202020204" pitchFamily="34" charset="0"/>
              </a:rPr>
              <a:t>Only a small proportion reported they spent more than their income, substantially lower than the percentage of U.S. adults who reported spending more than their income in national surveys. </a:t>
            </a:r>
          </a:p>
          <a:p>
            <a:pPr>
              <a:lnSpc>
                <a:spcPct val="100000"/>
              </a:lnSpc>
              <a:spcBef>
                <a:spcPts val="0"/>
              </a:spcBef>
              <a:spcAft>
                <a:spcPts val="800"/>
              </a:spcAft>
            </a:pPr>
            <a:r>
              <a:rPr lang="en-US" sz="1600" dirty="0">
                <a:solidFill>
                  <a:schemeClr val="tx1"/>
                </a:solidFill>
                <a:effectLst/>
                <a:ea typeface="Calibri" panose="020F0502020204030204" pitchFamily="34" charset="0"/>
                <a:cs typeface="Arial" panose="020B0604020202020204" pitchFamily="34" charset="0"/>
              </a:rPr>
              <a:t>Service members exhibited higher levels of financial literacy and reported establishing positive financial goals and using credit responsibly.  Better financial management was a top reason cited for those who reported a positive change in their financial condition.</a:t>
            </a:r>
          </a:p>
          <a:p>
            <a:pPr>
              <a:lnSpc>
                <a:spcPct val="100000"/>
              </a:lnSpc>
              <a:spcBef>
                <a:spcPts val="0"/>
              </a:spcBef>
              <a:spcAft>
                <a:spcPts val="800"/>
              </a:spcAft>
            </a:pPr>
            <a:r>
              <a:rPr lang="en-US" sz="1600" dirty="0">
                <a:solidFill>
                  <a:schemeClr val="tx1"/>
                </a:solidFill>
                <a:ea typeface="Calibri" panose="020F0502020204030204" pitchFamily="34" charset="0"/>
              </a:rPr>
              <a:t>Full report available at:  </a:t>
            </a:r>
            <a:r>
              <a:rPr lang="en-US" sz="1600" i="1" dirty="0">
                <a:solidFill>
                  <a:schemeClr val="tx1"/>
                </a:solidFill>
                <a:ea typeface="Calibri" panose="020F0502020204030204" pitchFamily="34" charset="0"/>
                <a:hlinkClick r:id="rId3" action="ppaction://hlinkfile"/>
              </a:rPr>
              <a:t>https://finred.usalearning.gov/assets/downloads/FINRED-2023-FinancialLiteracy-R.pdf.pdf  </a:t>
            </a:r>
            <a:endParaRPr lang="en-US" sz="1600" i="1" dirty="0">
              <a:solidFill>
                <a:schemeClr val="tx1"/>
              </a:solidFill>
              <a:effectLst/>
              <a:ea typeface="Calibri" panose="020F0502020204030204" pitchFamily="34" charset="0"/>
              <a:cs typeface="Arial" panose="020B0604020202020204" pitchFamily="34" charset="0"/>
            </a:endParaRPr>
          </a:p>
          <a:p>
            <a:endParaRPr lang="en-US" sz="1600" dirty="0"/>
          </a:p>
        </p:txBody>
      </p:sp>
    </p:spTree>
    <p:extLst>
      <p:ext uri="{BB962C8B-B14F-4D97-AF65-F5344CB8AC3E}">
        <p14:creationId xmlns:p14="http://schemas.microsoft.com/office/powerpoint/2010/main" val="35028627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on page">
            <a:extLst>
              <a:ext uri="{FF2B5EF4-FFF2-40B4-BE49-F238E27FC236}">
                <a16:creationId xmlns:a16="http://schemas.microsoft.com/office/drawing/2014/main" id="{77B4901B-F238-73FD-4BDB-ED439DE72AD8}"/>
              </a:ext>
            </a:extLst>
          </p:cNvPr>
          <p:cNvSpPr>
            <a:spLocks noGrp="1"/>
          </p:cNvSpPr>
          <p:nvPr>
            <p:ph type="title" idx="4294967295"/>
          </p:nvPr>
        </p:nvSpPr>
        <p:spPr>
          <a:xfrm>
            <a:off x="239259" y="237221"/>
            <a:ext cx="8087688"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chemeClr val="bg1"/>
                </a:solidFill>
                <a:effectLst/>
                <a:uLnTx/>
                <a:uFillTx/>
                <a:latin typeface="+mj-lt"/>
                <a:ea typeface="+mn-ea"/>
                <a:cs typeface="Calibri bold" panose="020F0702030404030204" pitchFamily="34" charset="0"/>
              </a:rPr>
              <a:t>Financial Readiness Update: Training and Education</a:t>
            </a:r>
          </a:p>
        </p:txBody>
      </p:sp>
      <p:sp>
        <p:nvSpPr>
          <p:cNvPr id="4" name="Content Placeholder 3">
            <a:extLst>
              <a:ext uri="{FF2B5EF4-FFF2-40B4-BE49-F238E27FC236}">
                <a16:creationId xmlns:a16="http://schemas.microsoft.com/office/drawing/2014/main" id="{034EFAA0-C9D6-4944-817D-BF3F2D7EDCD0}"/>
              </a:ext>
            </a:extLst>
          </p:cNvPr>
          <p:cNvSpPr>
            <a:spLocks noGrp="1"/>
          </p:cNvSpPr>
          <p:nvPr>
            <p:ph sz="half" idx="4294967295"/>
          </p:nvPr>
        </p:nvSpPr>
        <p:spPr>
          <a:xfrm>
            <a:off x="731855" y="1230838"/>
            <a:ext cx="8675914" cy="4935054"/>
          </a:xfrm>
          <a:prstGeom prst="rect">
            <a:avLst/>
          </a:prstGeom>
        </p:spPr>
        <p:txBody>
          <a:bodyPr>
            <a:normAutofit/>
          </a:bodyPr>
          <a:lstStyle/>
          <a:p>
            <a:r>
              <a:rPr lang="en-US" sz="1600" dirty="0" err="1">
                <a:solidFill>
                  <a:schemeClr val="tx1"/>
                </a:solidFill>
              </a:rPr>
              <a:t>Sen$e</a:t>
            </a:r>
            <a:r>
              <a:rPr lang="en-US" sz="1600" dirty="0">
                <a:solidFill>
                  <a:schemeClr val="tx1"/>
                </a:solidFill>
              </a:rPr>
              <a:t> Updates	</a:t>
            </a:r>
          </a:p>
          <a:p>
            <a:pPr lvl="1"/>
            <a:r>
              <a:rPr lang="en-US" sz="1600" dirty="0"/>
              <a:t>Enhanced user interface and navigation successfully launched</a:t>
            </a:r>
          </a:p>
          <a:p>
            <a:pPr lvl="1"/>
            <a:r>
              <a:rPr lang="en-US" sz="1600" dirty="0"/>
              <a:t>Focus is on content review and alignment with enhancements</a:t>
            </a:r>
          </a:p>
          <a:p>
            <a:r>
              <a:rPr lang="en-US" sz="1600" dirty="0">
                <a:solidFill>
                  <a:schemeClr val="tx1"/>
                </a:solidFill>
              </a:rPr>
              <a:t>Learning Resources Library</a:t>
            </a:r>
          </a:p>
          <a:p>
            <a:pPr lvl="1"/>
            <a:r>
              <a:rPr lang="en-US" sz="1600" dirty="0"/>
              <a:t>Single repository for DoD Financial Readiness Resources </a:t>
            </a:r>
          </a:p>
          <a:p>
            <a:pPr lvl="1"/>
            <a:r>
              <a:rPr lang="en-US" sz="1600" dirty="0"/>
              <a:t>Expansion to complete Phase II underway</a:t>
            </a:r>
          </a:p>
          <a:p>
            <a:r>
              <a:rPr lang="en-US" sz="1600" dirty="0">
                <a:solidFill>
                  <a:schemeClr val="tx1"/>
                </a:solidFill>
              </a:rPr>
              <a:t>Homebuying Basics video series</a:t>
            </a:r>
          </a:p>
          <a:p>
            <a:pPr lvl="1"/>
            <a:r>
              <a:rPr lang="en-US" sz="1600" dirty="0"/>
              <a:t>Final edits in-progress</a:t>
            </a:r>
          </a:p>
          <a:p>
            <a:pPr lvl="1"/>
            <a:r>
              <a:rPr lang="en-US" sz="1600" dirty="0"/>
              <a:t>Release April 2024</a:t>
            </a:r>
          </a:p>
          <a:p>
            <a:r>
              <a:rPr lang="en-US" sz="1600" dirty="0">
                <a:solidFill>
                  <a:schemeClr val="tx1"/>
                </a:solidFill>
              </a:rPr>
              <a:t>Multiple curricula in development and review</a:t>
            </a:r>
          </a:p>
          <a:p>
            <a:pPr lvl="1"/>
            <a:r>
              <a:rPr lang="en-US" sz="1600" dirty="0"/>
              <a:t>Million Dollar Service Member</a:t>
            </a:r>
          </a:p>
          <a:p>
            <a:pPr lvl="1"/>
            <a:r>
              <a:rPr lang="en-US" sz="1600" dirty="0"/>
              <a:t>Financial Planning for Transition</a:t>
            </a:r>
          </a:p>
          <a:p>
            <a:pPr lvl="1"/>
            <a:r>
              <a:rPr lang="en-US" sz="1600" dirty="0"/>
              <a:t>Yellow Ribbon Reintegration</a:t>
            </a:r>
          </a:p>
          <a:p>
            <a:r>
              <a:rPr lang="en-US" sz="1600" dirty="0">
                <a:solidFill>
                  <a:schemeClr val="tx1"/>
                </a:solidFill>
              </a:rPr>
              <a:t>Curriculum Evaluation Form</a:t>
            </a:r>
          </a:p>
          <a:p>
            <a:pPr lvl="1"/>
            <a:r>
              <a:rPr lang="en-US" sz="1600" i="1" dirty="0">
                <a:solidFill>
                  <a:schemeClr val="accent1"/>
                </a:solidFill>
                <a:hlinkClick r:id="rId3">
                  <a:extLst>
                    <a:ext uri="{A12FA001-AC4F-418D-AE19-62706E023703}">
                      <ahyp:hlinkClr xmlns:ahyp="http://schemas.microsoft.com/office/drawing/2018/hyperlinkcolor" val="tx"/>
                    </a:ext>
                  </a:extLst>
                </a:hlinkClick>
              </a:rPr>
              <a:t>https://finred.usalearning.gov/assets/downloads/FINRED-CurriculumEval-TK.pdf</a:t>
            </a:r>
            <a:r>
              <a:rPr lang="en-US" sz="1600" i="1" dirty="0">
                <a:solidFill>
                  <a:schemeClr val="accent1"/>
                </a:solidFill>
              </a:rPr>
              <a:t> </a:t>
            </a:r>
          </a:p>
          <a:p>
            <a:pPr marL="0" indent="0">
              <a:buNone/>
            </a:pPr>
            <a:endParaRPr lang="en-US" dirty="0"/>
          </a:p>
        </p:txBody>
      </p:sp>
      <p:sp>
        <p:nvSpPr>
          <p:cNvPr id="3" name="Slide Number Placeholder 5">
            <a:extLst>
              <a:ext uri="{FF2B5EF4-FFF2-40B4-BE49-F238E27FC236}">
                <a16:creationId xmlns:a16="http://schemas.microsoft.com/office/drawing/2014/main" id="{90040B8D-CA8A-1546-2C68-20EA5DA4C8D6}"/>
              </a:ext>
            </a:extLst>
          </p:cNvPr>
          <p:cNvSpPr txBox="1">
            <a:spLocks/>
          </p:cNvSpPr>
          <p:nvPr/>
        </p:nvSpPr>
        <p:spPr>
          <a:xfrm>
            <a:off x="8264769" y="5715001"/>
            <a:ext cx="703385" cy="280865"/>
          </a:xfrm>
          <a:prstGeom prst="rect">
            <a:avLst/>
          </a:prstGeom>
        </p:spPr>
        <p:txBody>
          <a:bodyPr vert="horz" lIns="70338" tIns="35169" rIns="70338" bIns="35169" rtlCol="0" anchor="ctr"/>
          <a:lstStyle>
            <a:defPPr>
              <a:defRPr lang="en-US"/>
            </a:defPPr>
            <a:lvl1pPr marL="0" algn="r" defTabSz="820583" rtl="0" eaLnBrk="1" latinLnBrk="0" hangingPunct="1">
              <a:defRPr sz="1165" kern="1200" baseline="0">
                <a:solidFill>
                  <a:schemeClr val="tx1"/>
                </a:solidFill>
                <a:latin typeface="+mn-lt"/>
                <a:ea typeface="+mn-ea"/>
                <a:cs typeface="+mn-cs"/>
              </a:defRPr>
            </a:lvl1pPr>
            <a:lvl2pPr marL="410291" algn="l" defTabSz="820583" rtl="0" eaLnBrk="1" latinLnBrk="0" hangingPunct="1">
              <a:defRPr sz="1615" kern="1200">
                <a:solidFill>
                  <a:schemeClr val="tx1"/>
                </a:solidFill>
                <a:latin typeface="+mn-lt"/>
                <a:ea typeface="+mn-ea"/>
                <a:cs typeface="+mn-cs"/>
              </a:defRPr>
            </a:lvl2pPr>
            <a:lvl3pPr marL="820583" algn="l" defTabSz="820583" rtl="0" eaLnBrk="1" latinLnBrk="0" hangingPunct="1">
              <a:defRPr sz="1615" kern="1200">
                <a:solidFill>
                  <a:schemeClr val="tx1"/>
                </a:solidFill>
                <a:latin typeface="+mn-lt"/>
                <a:ea typeface="+mn-ea"/>
                <a:cs typeface="+mn-cs"/>
              </a:defRPr>
            </a:lvl3pPr>
            <a:lvl4pPr marL="1230874" algn="l" defTabSz="820583" rtl="0" eaLnBrk="1" latinLnBrk="0" hangingPunct="1">
              <a:defRPr sz="1615" kern="1200">
                <a:solidFill>
                  <a:schemeClr val="tx1"/>
                </a:solidFill>
                <a:latin typeface="+mn-lt"/>
                <a:ea typeface="+mn-ea"/>
                <a:cs typeface="+mn-cs"/>
              </a:defRPr>
            </a:lvl4pPr>
            <a:lvl5pPr marL="1641165" algn="l" defTabSz="820583" rtl="0" eaLnBrk="1" latinLnBrk="0" hangingPunct="1">
              <a:defRPr sz="1615" kern="1200">
                <a:solidFill>
                  <a:schemeClr val="tx1"/>
                </a:solidFill>
                <a:latin typeface="+mn-lt"/>
                <a:ea typeface="+mn-ea"/>
                <a:cs typeface="+mn-cs"/>
              </a:defRPr>
            </a:lvl5pPr>
            <a:lvl6pPr marL="2051456" algn="l" defTabSz="820583" rtl="0" eaLnBrk="1" latinLnBrk="0" hangingPunct="1">
              <a:defRPr sz="1615" kern="1200">
                <a:solidFill>
                  <a:schemeClr val="tx1"/>
                </a:solidFill>
                <a:latin typeface="+mn-lt"/>
                <a:ea typeface="+mn-ea"/>
                <a:cs typeface="+mn-cs"/>
              </a:defRPr>
            </a:lvl6pPr>
            <a:lvl7pPr marL="2461748" algn="l" defTabSz="820583" rtl="0" eaLnBrk="1" latinLnBrk="0" hangingPunct="1">
              <a:defRPr sz="1615" kern="1200">
                <a:solidFill>
                  <a:schemeClr val="tx1"/>
                </a:solidFill>
                <a:latin typeface="+mn-lt"/>
                <a:ea typeface="+mn-ea"/>
                <a:cs typeface="+mn-cs"/>
              </a:defRPr>
            </a:lvl7pPr>
            <a:lvl8pPr marL="2872039" algn="l" defTabSz="820583" rtl="0" eaLnBrk="1" latinLnBrk="0" hangingPunct="1">
              <a:defRPr sz="1615" kern="1200">
                <a:solidFill>
                  <a:schemeClr val="tx1"/>
                </a:solidFill>
                <a:latin typeface="+mn-lt"/>
                <a:ea typeface="+mn-ea"/>
                <a:cs typeface="+mn-cs"/>
              </a:defRPr>
            </a:lvl8pPr>
            <a:lvl9pPr marL="3282330" algn="l" defTabSz="820583" rtl="0" eaLnBrk="1" latinLnBrk="0" hangingPunct="1">
              <a:defRPr sz="1615" kern="1200">
                <a:solidFill>
                  <a:schemeClr val="tx1"/>
                </a:solidFill>
                <a:latin typeface="+mn-lt"/>
                <a:ea typeface="+mn-ea"/>
                <a:cs typeface="+mn-cs"/>
              </a:defRPr>
            </a:lvl9pPr>
          </a:lstStyle>
          <a:p>
            <a:pPr defTabSz="631192"/>
            <a:fld id="{49804197-5285-2944-8D29-2F3AC2E1E827}" type="slidenum">
              <a:rPr lang="en-US" sz="1800">
                <a:solidFill>
                  <a:srgbClr val="000000"/>
                </a:solidFill>
                <a:latin typeface="Calibri" panose="020F0502020204030204"/>
              </a:rPr>
              <a:pPr defTabSz="631192"/>
              <a:t>29</a:t>
            </a:fld>
            <a:endParaRPr lang="en-US" sz="1800" dirty="0">
              <a:solidFill>
                <a:srgbClr val="000000"/>
              </a:solidFill>
              <a:latin typeface="Calibri" panose="020F0502020204030204"/>
            </a:endParaRPr>
          </a:p>
        </p:txBody>
      </p:sp>
    </p:spTree>
    <p:extLst>
      <p:ext uri="{BB962C8B-B14F-4D97-AF65-F5344CB8AC3E}">
        <p14:creationId xmlns:p14="http://schemas.microsoft.com/office/powerpoint/2010/main" val="3058953146"/>
      </p:ext>
    </p:extLst>
  </p:cSld>
  <p:clrMapOvr>
    <a:masterClrMapping/>
  </p:clrMapOvr>
  <mc:AlternateContent xmlns:mc="http://schemas.openxmlformats.org/markup-compatibility/2006" xmlns:p14="http://schemas.microsoft.com/office/powerpoint/2010/main">
    <mc:Choice Requires="p14">
      <p:transition spd="slow" p14:dur="2250" advClick="0"/>
    </mc:Choice>
    <mc:Fallback xmlns="">
      <p:transition spd="slow"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9FBD6E-F036-6923-B313-46EDEEE120C6}"/>
              </a:ext>
            </a:extLst>
          </p:cNvPr>
          <p:cNvSpPr>
            <a:spLocks noGrp="1"/>
          </p:cNvSpPr>
          <p:nvPr>
            <p:ph type="title" idx="4294967295"/>
          </p:nvPr>
        </p:nvSpPr>
        <p:spPr>
          <a:xfrm>
            <a:off x="239259" y="237221"/>
            <a:ext cx="8087688"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chemeClr val="bg1"/>
                </a:solidFill>
                <a:effectLst/>
                <a:uLnTx/>
                <a:uFillTx/>
                <a:latin typeface="+mj-lt"/>
                <a:ea typeface="+mn-ea"/>
                <a:cs typeface="Calibri bold" panose="020F0702030404030204" pitchFamily="34" charset="0"/>
              </a:rPr>
              <a:t>Financial Readiness Update: Outreach and Comms</a:t>
            </a:r>
          </a:p>
        </p:txBody>
      </p:sp>
      <p:sp>
        <p:nvSpPr>
          <p:cNvPr id="4" name="Content Placeholder 3">
            <a:extLst>
              <a:ext uri="{FF2B5EF4-FFF2-40B4-BE49-F238E27FC236}">
                <a16:creationId xmlns:a16="http://schemas.microsoft.com/office/drawing/2014/main" id="{034EFAA0-C9D6-4944-817D-BF3F2D7EDCD0}"/>
              </a:ext>
            </a:extLst>
          </p:cNvPr>
          <p:cNvSpPr>
            <a:spLocks noGrp="1"/>
          </p:cNvSpPr>
          <p:nvPr>
            <p:ph sz="half" idx="4294967295"/>
          </p:nvPr>
        </p:nvSpPr>
        <p:spPr>
          <a:xfrm>
            <a:off x="529633" y="1153773"/>
            <a:ext cx="6635563" cy="4632757"/>
          </a:xfrm>
          <a:prstGeom prst="rect">
            <a:avLst/>
          </a:prstGeom>
        </p:spPr>
        <p:txBody>
          <a:bodyPr>
            <a:normAutofit/>
          </a:bodyPr>
          <a:lstStyle/>
          <a:p>
            <a:r>
              <a:rPr lang="en-US" sz="1600" dirty="0"/>
              <a:t>LinkedIn Launch</a:t>
            </a:r>
          </a:p>
          <a:p>
            <a:pPr lvl="1"/>
            <a:r>
              <a:rPr lang="en-US" sz="1600" dirty="0"/>
              <a:t>DoD expanded its financial readiness community outreach efforts  </a:t>
            </a:r>
            <a:r>
              <a:rPr lang="en-US" sz="1600" i="1" u="sng" dirty="0">
                <a:solidFill>
                  <a:srgbClr val="0000FF"/>
                </a:solidFill>
                <a:latin typeface="+mn-lt"/>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https://www.linkedin.com/company/dodfinred</a:t>
            </a:r>
            <a:endParaRPr lang="en-US" sz="1600" i="1" u="sng" dirty="0">
              <a:solidFill>
                <a:srgbClr val="0000FF"/>
              </a:solidFill>
              <a:latin typeface="+mn-lt"/>
              <a:ea typeface="Calibri" panose="020F0502020204030204" pitchFamily="34" charset="0"/>
              <a:cs typeface="Times New Roman" panose="02020603050405020304" pitchFamily="18" charset="0"/>
            </a:endParaRPr>
          </a:p>
          <a:p>
            <a:r>
              <a:rPr lang="en-US" sz="1600" dirty="0"/>
              <a:t>Financial Considerations of PCS Podcast</a:t>
            </a:r>
          </a:p>
          <a:p>
            <a:pPr lvl="1">
              <a:defRPr/>
            </a:pPr>
            <a:r>
              <a:rPr lang="en-US" sz="1600" dirty="0"/>
              <a:t>Planned for April recording</a:t>
            </a:r>
          </a:p>
          <a:p>
            <a:r>
              <a:rPr lang="en-US" sz="1600" dirty="0"/>
              <a:t>April Financial Capability Month (FINCAP)</a:t>
            </a:r>
          </a:p>
          <a:p>
            <a:pPr lvl="1"/>
            <a:r>
              <a:rPr lang="en-US" sz="1600" dirty="0"/>
              <a:t>Media kit </a:t>
            </a:r>
            <a:r>
              <a:rPr lang="en-US" sz="1600" dirty="0">
                <a:latin typeface="+mn-lt"/>
              </a:rPr>
              <a:t>at </a:t>
            </a:r>
            <a:r>
              <a:rPr lang="en-US" sz="1600" i="1" u="sng" dirty="0">
                <a:solidFill>
                  <a:srgbClr val="0000FF"/>
                </a:solidFill>
                <a:effectLst/>
                <a:latin typeface="+mn-lt"/>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https://community.apan.org/wg/finred-lrl/w/wiki_sr/39569/financial-capability-month/</a:t>
            </a:r>
            <a:endParaRPr lang="en-US" sz="1600" i="1" dirty="0">
              <a:solidFill>
                <a:srgbClr val="0000FF"/>
              </a:solidFill>
              <a:effectLst/>
              <a:latin typeface="+mn-lt"/>
              <a:ea typeface="Calibri" panose="020F0502020204030204" pitchFamily="34" charset="0"/>
              <a:cs typeface="Times New Roman" panose="02020603050405020304" pitchFamily="18" charset="0"/>
            </a:endParaRPr>
          </a:p>
          <a:p>
            <a:pPr>
              <a:defRPr/>
            </a:pPr>
            <a:r>
              <a:rPr lang="en-US" sz="1600" dirty="0">
                <a:solidFill>
                  <a:srgbClr val="000000"/>
                </a:solidFill>
                <a:latin typeface="Calibri" panose="020F0502020204030204"/>
              </a:rPr>
              <a:t>July Military Consumer Month</a:t>
            </a:r>
          </a:p>
          <a:p>
            <a:pPr lvl="1">
              <a:spcBef>
                <a:spcPts val="747"/>
              </a:spcBef>
              <a:defRPr/>
            </a:pPr>
            <a:r>
              <a:rPr lang="en-US" sz="1200" dirty="0">
                <a:solidFill>
                  <a:srgbClr val="000000"/>
                </a:solidFill>
                <a:latin typeface="Calibri" panose="020F0502020204030204"/>
              </a:rPr>
              <a:t>Annual campaign in coordination with CFPB and FTC, plus interested stakeholders </a:t>
            </a:r>
          </a:p>
          <a:p>
            <a:pPr>
              <a:defRPr/>
            </a:pPr>
            <a:r>
              <a:rPr lang="en-US" sz="1600" dirty="0">
                <a:solidFill>
                  <a:srgbClr val="000000"/>
                </a:solidFill>
                <a:latin typeface="Calibri" panose="020F0502020204030204"/>
              </a:rPr>
              <a:t>Website Usability Studies</a:t>
            </a:r>
          </a:p>
          <a:p>
            <a:pPr lvl="1">
              <a:spcBef>
                <a:spcPts val="747"/>
              </a:spcBef>
              <a:defRPr/>
            </a:pPr>
            <a:r>
              <a:rPr lang="en-US" sz="1600" dirty="0">
                <a:solidFill>
                  <a:srgbClr val="000000"/>
                </a:solidFill>
                <a:latin typeface="Calibri" panose="020F0502020204030204"/>
              </a:rPr>
              <a:t>Card Sorting Study to determine taxonomy and updates</a:t>
            </a:r>
          </a:p>
          <a:p>
            <a:pPr lvl="1">
              <a:spcBef>
                <a:spcPts val="747"/>
              </a:spcBef>
              <a:defRPr/>
            </a:pPr>
            <a:r>
              <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mn-cs"/>
              </a:rPr>
              <a:t>Reimagining content based on previous study results</a:t>
            </a:r>
            <a:endParaRPr lang="en-US" sz="1600" dirty="0">
              <a:solidFill>
                <a:srgbClr val="000000"/>
              </a:solidFill>
              <a:latin typeface="Calibri" panose="020F0502020204030204"/>
            </a:endParaRPr>
          </a:p>
          <a:p>
            <a:pPr lvl="1">
              <a:spcBef>
                <a:spcPts val="0"/>
              </a:spcBef>
            </a:pPr>
            <a:endParaRPr lang="en-US" sz="1600" dirty="0">
              <a:latin typeface="Calibri" panose="020F0502020204030204" pitchFamily="34" charset="0"/>
              <a:ea typeface="Calibri" panose="020F0502020204030204" pitchFamily="34" charset="0"/>
            </a:endParaRPr>
          </a:p>
          <a:p>
            <a:pPr marL="0" indent="0">
              <a:spcBef>
                <a:spcPts val="0"/>
              </a:spcBef>
              <a:buNone/>
            </a:pPr>
            <a:endParaRPr lang="en-US" sz="1800" dirty="0">
              <a:latin typeface="Calibri" panose="020F0502020204030204" pitchFamily="34" charset="0"/>
              <a:ea typeface="Calibri" panose="020F0502020204030204" pitchFamily="34" charset="0"/>
            </a:endParaRPr>
          </a:p>
        </p:txBody>
      </p:sp>
      <p:pic>
        <p:nvPicPr>
          <p:cNvPr id="10" name="Picture 9">
            <a:extLst>
              <a:ext uri="{FF2B5EF4-FFF2-40B4-BE49-F238E27FC236}">
                <a16:creationId xmlns:a16="http://schemas.microsoft.com/office/drawing/2014/main" id="{304C8353-27A3-56D7-6E84-C227D5472011}"/>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979758" y="1759951"/>
            <a:ext cx="1772261" cy="1772261"/>
          </a:xfrm>
          <a:prstGeom prst="rect">
            <a:avLst/>
          </a:prstGeom>
        </p:spPr>
      </p:pic>
      <p:pic>
        <p:nvPicPr>
          <p:cNvPr id="8" name="Picture 7">
            <a:extLst>
              <a:ext uri="{FF2B5EF4-FFF2-40B4-BE49-F238E27FC236}">
                <a16:creationId xmlns:a16="http://schemas.microsoft.com/office/drawing/2014/main" id="{C292A7FA-4CDC-D310-9013-5B3F642E1EE0}"/>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875050" y="3907421"/>
            <a:ext cx="1981676" cy="1432370"/>
          </a:xfrm>
          <a:prstGeom prst="rect">
            <a:avLst/>
          </a:prstGeom>
        </p:spPr>
      </p:pic>
      <p:sp>
        <p:nvSpPr>
          <p:cNvPr id="3" name="Slide Number Placeholder 5">
            <a:extLst>
              <a:ext uri="{FF2B5EF4-FFF2-40B4-BE49-F238E27FC236}">
                <a16:creationId xmlns:a16="http://schemas.microsoft.com/office/drawing/2014/main" id="{1C439DCA-D359-ABA9-9989-10AC74E46E1E}"/>
              </a:ext>
            </a:extLst>
          </p:cNvPr>
          <p:cNvSpPr txBox="1">
            <a:spLocks/>
          </p:cNvSpPr>
          <p:nvPr/>
        </p:nvSpPr>
        <p:spPr>
          <a:xfrm>
            <a:off x="8264769" y="5715001"/>
            <a:ext cx="703385" cy="280865"/>
          </a:xfrm>
          <a:prstGeom prst="rect">
            <a:avLst/>
          </a:prstGeom>
        </p:spPr>
        <p:txBody>
          <a:bodyPr vert="horz" lIns="70338" tIns="35169" rIns="70338" bIns="35169" rtlCol="0" anchor="ctr"/>
          <a:lstStyle>
            <a:defPPr>
              <a:defRPr lang="en-US"/>
            </a:defPPr>
            <a:lvl1pPr marL="0" algn="r" defTabSz="820583" rtl="0" eaLnBrk="1" latinLnBrk="0" hangingPunct="1">
              <a:defRPr sz="1165" kern="1200" baseline="0">
                <a:solidFill>
                  <a:schemeClr val="tx1"/>
                </a:solidFill>
                <a:latin typeface="+mn-lt"/>
                <a:ea typeface="+mn-ea"/>
                <a:cs typeface="+mn-cs"/>
              </a:defRPr>
            </a:lvl1pPr>
            <a:lvl2pPr marL="410291" algn="l" defTabSz="820583" rtl="0" eaLnBrk="1" latinLnBrk="0" hangingPunct="1">
              <a:defRPr sz="1615" kern="1200">
                <a:solidFill>
                  <a:schemeClr val="tx1"/>
                </a:solidFill>
                <a:latin typeface="+mn-lt"/>
                <a:ea typeface="+mn-ea"/>
                <a:cs typeface="+mn-cs"/>
              </a:defRPr>
            </a:lvl2pPr>
            <a:lvl3pPr marL="820583" algn="l" defTabSz="820583" rtl="0" eaLnBrk="1" latinLnBrk="0" hangingPunct="1">
              <a:defRPr sz="1615" kern="1200">
                <a:solidFill>
                  <a:schemeClr val="tx1"/>
                </a:solidFill>
                <a:latin typeface="+mn-lt"/>
                <a:ea typeface="+mn-ea"/>
                <a:cs typeface="+mn-cs"/>
              </a:defRPr>
            </a:lvl3pPr>
            <a:lvl4pPr marL="1230874" algn="l" defTabSz="820583" rtl="0" eaLnBrk="1" latinLnBrk="0" hangingPunct="1">
              <a:defRPr sz="1615" kern="1200">
                <a:solidFill>
                  <a:schemeClr val="tx1"/>
                </a:solidFill>
                <a:latin typeface="+mn-lt"/>
                <a:ea typeface="+mn-ea"/>
                <a:cs typeface="+mn-cs"/>
              </a:defRPr>
            </a:lvl4pPr>
            <a:lvl5pPr marL="1641165" algn="l" defTabSz="820583" rtl="0" eaLnBrk="1" latinLnBrk="0" hangingPunct="1">
              <a:defRPr sz="1615" kern="1200">
                <a:solidFill>
                  <a:schemeClr val="tx1"/>
                </a:solidFill>
                <a:latin typeface="+mn-lt"/>
                <a:ea typeface="+mn-ea"/>
                <a:cs typeface="+mn-cs"/>
              </a:defRPr>
            </a:lvl5pPr>
            <a:lvl6pPr marL="2051456" algn="l" defTabSz="820583" rtl="0" eaLnBrk="1" latinLnBrk="0" hangingPunct="1">
              <a:defRPr sz="1615" kern="1200">
                <a:solidFill>
                  <a:schemeClr val="tx1"/>
                </a:solidFill>
                <a:latin typeface="+mn-lt"/>
                <a:ea typeface="+mn-ea"/>
                <a:cs typeface="+mn-cs"/>
              </a:defRPr>
            </a:lvl6pPr>
            <a:lvl7pPr marL="2461748" algn="l" defTabSz="820583" rtl="0" eaLnBrk="1" latinLnBrk="0" hangingPunct="1">
              <a:defRPr sz="1615" kern="1200">
                <a:solidFill>
                  <a:schemeClr val="tx1"/>
                </a:solidFill>
                <a:latin typeface="+mn-lt"/>
                <a:ea typeface="+mn-ea"/>
                <a:cs typeface="+mn-cs"/>
              </a:defRPr>
            </a:lvl7pPr>
            <a:lvl8pPr marL="2872039" algn="l" defTabSz="820583" rtl="0" eaLnBrk="1" latinLnBrk="0" hangingPunct="1">
              <a:defRPr sz="1615" kern="1200">
                <a:solidFill>
                  <a:schemeClr val="tx1"/>
                </a:solidFill>
                <a:latin typeface="+mn-lt"/>
                <a:ea typeface="+mn-ea"/>
                <a:cs typeface="+mn-cs"/>
              </a:defRPr>
            </a:lvl8pPr>
            <a:lvl9pPr marL="3282330" algn="l" defTabSz="820583" rtl="0" eaLnBrk="1" latinLnBrk="0" hangingPunct="1">
              <a:defRPr sz="1615" kern="1200">
                <a:solidFill>
                  <a:schemeClr val="tx1"/>
                </a:solidFill>
                <a:latin typeface="+mn-lt"/>
                <a:ea typeface="+mn-ea"/>
                <a:cs typeface="+mn-cs"/>
              </a:defRPr>
            </a:lvl9pPr>
          </a:lstStyle>
          <a:p>
            <a:pPr defTabSz="631192"/>
            <a:fld id="{49804197-5285-2944-8D29-2F3AC2E1E827}" type="slidenum">
              <a:rPr lang="en-US" sz="1800">
                <a:solidFill>
                  <a:srgbClr val="000000"/>
                </a:solidFill>
                <a:latin typeface="Calibri" panose="020F0502020204030204"/>
              </a:rPr>
              <a:pPr defTabSz="631192"/>
              <a:t>30</a:t>
            </a:fld>
            <a:endParaRPr lang="en-US" sz="1800" dirty="0">
              <a:solidFill>
                <a:srgbClr val="000000"/>
              </a:solidFill>
              <a:latin typeface="Calibri" panose="020F0502020204030204"/>
            </a:endParaRPr>
          </a:p>
        </p:txBody>
      </p:sp>
    </p:spTree>
    <p:extLst>
      <p:ext uri="{BB962C8B-B14F-4D97-AF65-F5344CB8AC3E}">
        <p14:creationId xmlns:p14="http://schemas.microsoft.com/office/powerpoint/2010/main" val="6093093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on page">
            <a:extLst>
              <a:ext uri="{FF2B5EF4-FFF2-40B4-BE49-F238E27FC236}">
                <a16:creationId xmlns:a16="http://schemas.microsoft.com/office/drawing/2014/main" id="{77B4901B-F238-73FD-4BDB-ED439DE72AD8}"/>
              </a:ext>
            </a:extLst>
          </p:cNvPr>
          <p:cNvSpPr>
            <a:spLocks noGrp="1"/>
          </p:cNvSpPr>
          <p:nvPr>
            <p:ph type="title" idx="4294967295"/>
          </p:nvPr>
        </p:nvSpPr>
        <p:spPr>
          <a:xfrm>
            <a:off x="239259" y="237221"/>
            <a:ext cx="8087688"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chemeClr val="bg1"/>
                </a:solidFill>
                <a:effectLst/>
                <a:uLnTx/>
                <a:uFillTx/>
                <a:latin typeface="Calibri "/>
                <a:ea typeface="+mn-ea"/>
                <a:cs typeface="Arial" panose="020B0604020202020204" pitchFamily="34" charset="0"/>
              </a:rPr>
              <a:t>Military Compensation Update: Pay Increases</a:t>
            </a:r>
          </a:p>
        </p:txBody>
      </p:sp>
      <p:sp>
        <p:nvSpPr>
          <p:cNvPr id="4" name="Content Placeholder 3">
            <a:extLst>
              <a:ext uri="{FF2B5EF4-FFF2-40B4-BE49-F238E27FC236}">
                <a16:creationId xmlns:a16="http://schemas.microsoft.com/office/drawing/2014/main" id="{034EFAA0-C9D6-4944-817D-BF3F2D7EDCD0}"/>
              </a:ext>
            </a:extLst>
          </p:cNvPr>
          <p:cNvSpPr>
            <a:spLocks noGrp="1"/>
          </p:cNvSpPr>
          <p:nvPr>
            <p:ph sz="half" idx="1"/>
          </p:nvPr>
        </p:nvSpPr>
        <p:spPr>
          <a:xfrm>
            <a:off x="239486" y="1286189"/>
            <a:ext cx="8728667" cy="5144756"/>
          </a:xfrm>
        </p:spPr>
        <p:txBody>
          <a:bodyPr>
            <a:normAutofit/>
          </a:bodyPr>
          <a:lstStyle/>
          <a:p>
            <a:r>
              <a:rPr lang="en-US" sz="1900" dirty="0">
                <a:solidFill>
                  <a:schemeClr val="tx1"/>
                </a:solidFill>
                <a:latin typeface="Calibri" panose="020F0502020204030204" pitchFamily="34" charset="0"/>
                <a:cs typeface="Calibri" panose="020F0502020204030204" pitchFamily="34" charset="0"/>
              </a:rPr>
              <a:t>Today’s military compensation package is robust and competitive.  In 2024:</a:t>
            </a:r>
          </a:p>
          <a:p>
            <a:pPr lvl="1"/>
            <a:r>
              <a:rPr lang="en-US" sz="1400" dirty="0">
                <a:latin typeface="Calibri" panose="020F0502020204030204" pitchFamily="34" charset="0"/>
                <a:cs typeface="Calibri" panose="020F0502020204030204" pitchFamily="34" charset="0"/>
              </a:rPr>
              <a:t>A new member (E-1 &lt;4 months) earns more than </a:t>
            </a:r>
            <a:r>
              <a:rPr lang="en-US" sz="1400" b="1" dirty="0">
                <a:latin typeface="Calibri" panose="020F0502020204030204" pitchFamily="34" charset="0"/>
                <a:cs typeface="Calibri" panose="020F0502020204030204" pitchFamily="34" charset="0"/>
              </a:rPr>
              <a:t>$20/hour</a:t>
            </a:r>
            <a:r>
              <a:rPr lang="en-US" sz="1400" dirty="0">
                <a:latin typeface="Calibri" panose="020F0502020204030204" pitchFamily="34" charset="0"/>
                <a:cs typeface="Calibri" panose="020F0502020204030204" pitchFamily="34" charset="0"/>
              </a:rPr>
              <a:t>.  </a:t>
            </a:r>
          </a:p>
          <a:p>
            <a:pPr lvl="1"/>
            <a:r>
              <a:rPr lang="en-US" sz="1400" dirty="0">
                <a:latin typeface="Calibri" panose="020F0502020204030204" pitchFamily="34" charset="0"/>
                <a:cs typeface="Calibri" panose="020F0502020204030204" pitchFamily="34" charset="0"/>
              </a:rPr>
              <a:t>By the end of the 1</a:t>
            </a:r>
            <a:r>
              <a:rPr lang="en-US" sz="1400" baseline="30000" dirty="0">
                <a:latin typeface="Calibri" panose="020F0502020204030204" pitchFamily="34" charset="0"/>
                <a:cs typeface="Calibri" panose="020F0502020204030204" pitchFamily="34" charset="0"/>
              </a:rPr>
              <a:t>st</a:t>
            </a:r>
            <a:r>
              <a:rPr lang="en-US" sz="1400" dirty="0">
                <a:latin typeface="Calibri" panose="020F0502020204030204" pitchFamily="34" charset="0"/>
                <a:cs typeface="Calibri" panose="020F0502020204030204" pitchFamily="34" charset="0"/>
              </a:rPr>
              <a:t> year as an E-2, this same member earns more than </a:t>
            </a:r>
            <a:r>
              <a:rPr lang="en-US" sz="1400" b="1" dirty="0">
                <a:latin typeface="Calibri" panose="020F0502020204030204" pitchFamily="34" charset="0"/>
                <a:cs typeface="Calibri" panose="020F0502020204030204" pitchFamily="34" charset="0"/>
              </a:rPr>
              <a:t>$25/hour</a:t>
            </a:r>
            <a:r>
              <a:rPr lang="en-US" sz="1400" dirty="0">
                <a:latin typeface="Calibri" panose="020F0502020204030204" pitchFamily="34" charset="0"/>
                <a:cs typeface="Calibri" panose="020F0502020204030204" pitchFamily="34" charset="0"/>
              </a:rPr>
              <a:t>.  </a:t>
            </a:r>
          </a:p>
          <a:p>
            <a:pPr lvl="1"/>
            <a:r>
              <a:rPr lang="en-US" sz="1400" dirty="0">
                <a:latin typeface="Calibri" panose="020F0502020204030204" pitchFamily="34" charset="0"/>
                <a:cs typeface="Calibri" panose="020F0502020204030204" pitchFamily="34" charset="0"/>
              </a:rPr>
              <a:t>By the end of year 3 the member is an E-4 and earning more than the median income of </a:t>
            </a:r>
            <a:r>
              <a:rPr lang="en-US" sz="1400" b="1" u="sng" dirty="0">
                <a:latin typeface="Calibri" panose="020F0502020204030204" pitchFamily="34" charset="0"/>
                <a:cs typeface="Calibri" panose="020F0502020204030204" pitchFamily="34" charset="0"/>
              </a:rPr>
              <a:t>all</a:t>
            </a:r>
            <a:r>
              <a:rPr lang="en-US" sz="1400" dirty="0">
                <a:latin typeface="Calibri" panose="020F0502020204030204" pitchFamily="34" charset="0"/>
                <a:cs typeface="Calibri" panose="020F0502020204030204" pitchFamily="34" charset="0"/>
              </a:rPr>
              <a:t> U.S. workers.  </a:t>
            </a:r>
          </a:p>
          <a:p>
            <a:pPr lvl="1"/>
            <a:r>
              <a:rPr lang="en-US" sz="1400" dirty="0">
                <a:latin typeface="Calibri" panose="020F0502020204030204" pitchFamily="34" charset="0"/>
                <a:cs typeface="Calibri" panose="020F0502020204030204" pitchFamily="34" charset="0"/>
              </a:rPr>
              <a:t>By the end of year 4, when promoting to E-5, this member earns about the equivalent of U.S. median </a:t>
            </a:r>
            <a:r>
              <a:rPr lang="en-US" sz="1400" b="1" u="sng" dirty="0">
                <a:latin typeface="Calibri" panose="020F0502020204030204" pitchFamily="34" charset="0"/>
                <a:cs typeface="Calibri" panose="020F0502020204030204" pitchFamily="34" charset="0"/>
              </a:rPr>
              <a:t>household</a:t>
            </a:r>
            <a:r>
              <a:rPr lang="en-US" sz="1400" dirty="0">
                <a:latin typeface="Calibri" panose="020F0502020204030204" pitchFamily="34" charset="0"/>
                <a:cs typeface="Calibri" panose="020F0502020204030204" pitchFamily="34" charset="0"/>
              </a:rPr>
              <a:t> income.</a:t>
            </a:r>
          </a:p>
          <a:p>
            <a:pPr>
              <a:spcBef>
                <a:spcPts val="800"/>
              </a:spcBef>
            </a:pPr>
            <a:r>
              <a:rPr lang="en-US" sz="1700" dirty="0">
                <a:solidFill>
                  <a:schemeClr val="tx1"/>
                </a:solidFill>
                <a:latin typeface="Calibri" panose="020F0502020204030204" pitchFamily="34" charset="0"/>
                <a:cs typeface="Calibri" panose="020F0502020204030204" pitchFamily="34" charset="0"/>
              </a:rPr>
              <a:t>Military Basic Pay	</a:t>
            </a:r>
          </a:p>
          <a:p>
            <a:pPr lvl="1"/>
            <a:r>
              <a:rPr lang="en-US" sz="1300" dirty="0">
                <a:latin typeface="Calibri" panose="020F0502020204030204" pitchFamily="34" charset="0"/>
                <a:cs typeface="Calibri" panose="020F0502020204030204" pitchFamily="34" charset="0"/>
              </a:rPr>
              <a:t>Service Members received a 4.6% pay raise in 2023 and a 5.2% raise in 2024.</a:t>
            </a:r>
          </a:p>
          <a:p>
            <a:pPr lvl="2"/>
            <a:r>
              <a:rPr lang="en-US" sz="1300" dirty="0">
                <a:latin typeface="Calibri" panose="020F0502020204030204" pitchFamily="34" charset="0"/>
                <a:cs typeface="Calibri" panose="020F0502020204030204" pitchFamily="34" charset="0"/>
              </a:rPr>
              <a:t>This equates to a </a:t>
            </a:r>
            <a:r>
              <a:rPr lang="en-US" sz="1300" b="1" dirty="0">
                <a:latin typeface="Calibri" panose="020F0502020204030204" pitchFamily="34" charset="0"/>
                <a:cs typeface="Calibri" panose="020F0502020204030204" pitchFamily="34" charset="0"/>
              </a:rPr>
              <a:t>10 percent </a:t>
            </a:r>
            <a:r>
              <a:rPr lang="en-US" sz="1300" dirty="0">
                <a:latin typeface="Calibri" panose="020F0502020204030204" pitchFamily="34" charset="0"/>
                <a:cs typeface="Calibri" panose="020F0502020204030204" pitchFamily="34" charset="0"/>
              </a:rPr>
              <a:t>increase in basic pay since 2023.  </a:t>
            </a:r>
          </a:p>
          <a:p>
            <a:pPr lvl="2"/>
            <a:r>
              <a:rPr lang="en-US" sz="1300" dirty="0">
                <a:latin typeface="Calibri" panose="020F0502020204030204" pitchFamily="34" charset="0"/>
                <a:cs typeface="Calibri" panose="020F0502020204030204" pitchFamily="34" charset="0"/>
              </a:rPr>
              <a:t>With the 4.5% percent raise in 2025, members will have received a </a:t>
            </a:r>
            <a:r>
              <a:rPr lang="en-US" sz="1300" b="1" dirty="0">
                <a:latin typeface="Calibri" panose="020F0502020204030204" pitchFamily="34" charset="0"/>
                <a:cs typeface="Calibri" panose="020F0502020204030204" pitchFamily="34" charset="0"/>
              </a:rPr>
              <a:t>15% increase </a:t>
            </a:r>
            <a:r>
              <a:rPr lang="en-US" sz="1300" dirty="0">
                <a:latin typeface="Calibri" panose="020F0502020204030204" pitchFamily="34" charset="0"/>
                <a:cs typeface="Calibri" panose="020F0502020204030204" pitchFamily="34" charset="0"/>
              </a:rPr>
              <a:t>since 2023.</a:t>
            </a:r>
          </a:p>
          <a:p>
            <a:pPr>
              <a:spcBef>
                <a:spcPts val="800"/>
              </a:spcBef>
            </a:pPr>
            <a:r>
              <a:rPr lang="en-US" sz="1600" dirty="0">
                <a:solidFill>
                  <a:schemeClr val="tx1"/>
                </a:solidFill>
                <a:latin typeface="Calibri" panose="020F0502020204030204" pitchFamily="34" charset="0"/>
                <a:cs typeface="Calibri" panose="020F0502020204030204" pitchFamily="34" charset="0"/>
              </a:rPr>
              <a:t>Basic Allowance for Housing and for Subsistence</a:t>
            </a:r>
          </a:p>
          <a:p>
            <a:pPr lvl="1"/>
            <a:r>
              <a:rPr lang="en-US" sz="1200" dirty="0">
                <a:latin typeface="Calibri" panose="020F0502020204030204" pitchFamily="34" charset="0"/>
                <a:cs typeface="Calibri" panose="020F0502020204030204" pitchFamily="34" charset="0"/>
              </a:rPr>
              <a:t>In 2023, members received an average 12.1% increase in BAH and another 5.4% increase in 2024.  That’s more than an </a:t>
            </a:r>
            <a:r>
              <a:rPr lang="en-US" sz="1200" b="1" dirty="0">
                <a:latin typeface="Calibri" panose="020F0502020204030204" pitchFamily="34" charset="0"/>
                <a:cs typeface="Calibri" panose="020F0502020204030204" pitchFamily="34" charset="0"/>
              </a:rPr>
              <a:t>18.1% increase in BAH rates in 2 years</a:t>
            </a:r>
            <a:r>
              <a:rPr lang="en-US" sz="1200" dirty="0">
                <a:latin typeface="Calibri" panose="020F0502020204030204" pitchFamily="34" charset="0"/>
                <a:cs typeface="Calibri" panose="020F0502020204030204" pitchFamily="34" charset="0"/>
              </a:rPr>
              <a:t>. </a:t>
            </a:r>
          </a:p>
          <a:p>
            <a:pPr lvl="1"/>
            <a:r>
              <a:rPr lang="en-US" sz="1200" dirty="0">
                <a:latin typeface="Calibri" panose="020F0502020204030204" pitchFamily="34" charset="0"/>
                <a:cs typeface="Calibri" panose="020F0502020204030204" pitchFamily="34" charset="0"/>
              </a:rPr>
              <a:t>It’s been a similar story for BAS.  In 2023 BAS went up by 11.2% and in 2024 by 1.7%.  That’s a combined </a:t>
            </a:r>
            <a:r>
              <a:rPr lang="en-US" sz="1200" b="1" dirty="0">
                <a:latin typeface="Calibri" panose="020F0502020204030204" pitchFamily="34" charset="0"/>
                <a:cs typeface="Calibri" panose="020F0502020204030204" pitchFamily="34" charset="0"/>
              </a:rPr>
              <a:t>increase of over 13% the past 2 years</a:t>
            </a:r>
            <a:r>
              <a:rPr lang="en-US" sz="1200" dirty="0">
                <a:latin typeface="Calibri" panose="020F0502020204030204" pitchFamily="34" charset="0"/>
                <a:cs typeface="Calibri" panose="020F0502020204030204" pitchFamily="34" charset="0"/>
              </a:rPr>
              <a:t>.  </a:t>
            </a:r>
          </a:p>
          <a:p>
            <a:pPr marL="0" indent="0">
              <a:buNone/>
            </a:pPr>
            <a:endParaRPr lang="en-US" sz="1600" dirty="0"/>
          </a:p>
        </p:txBody>
      </p:sp>
      <p:sp>
        <p:nvSpPr>
          <p:cNvPr id="3" name="Slide Number Placeholder 5">
            <a:extLst>
              <a:ext uri="{FF2B5EF4-FFF2-40B4-BE49-F238E27FC236}">
                <a16:creationId xmlns:a16="http://schemas.microsoft.com/office/drawing/2014/main" id="{90040B8D-CA8A-1546-2C68-20EA5DA4C8D6}"/>
              </a:ext>
            </a:extLst>
          </p:cNvPr>
          <p:cNvSpPr txBox="1">
            <a:spLocks/>
          </p:cNvSpPr>
          <p:nvPr/>
        </p:nvSpPr>
        <p:spPr>
          <a:xfrm>
            <a:off x="8326947" y="6150080"/>
            <a:ext cx="703385" cy="280865"/>
          </a:xfrm>
          <a:prstGeom prst="rect">
            <a:avLst/>
          </a:prstGeom>
        </p:spPr>
        <p:txBody>
          <a:bodyPr vert="horz" lIns="70338" tIns="35169" rIns="70338" bIns="35169" rtlCol="0" anchor="ctr"/>
          <a:lstStyle>
            <a:defPPr>
              <a:defRPr lang="en-US"/>
            </a:defPPr>
            <a:lvl1pPr marL="0" algn="r" defTabSz="820583" rtl="0" eaLnBrk="1" latinLnBrk="0" hangingPunct="1">
              <a:defRPr sz="1165" kern="1200" baseline="0">
                <a:solidFill>
                  <a:schemeClr val="tx1"/>
                </a:solidFill>
                <a:latin typeface="+mn-lt"/>
                <a:ea typeface="+mn-ea"/>
                <a:cs typeface="+mn-cs"/>
              </a:defRPr>
            </a:lvl1pPr>
            <a:lvl2pPr marL="410291" algn="l" defTabSz="820583" rtl="0" eaLnBrk="1" latinLnBrk="0" hangingPunct="1">
              <a:defRPr sz="1615" kern="1200">
                <a:solidFill>
                  <a:schemeClr val="tx1"/>
                </a:solidFill>
                <a:latin typeface="+mn-lt"/>
                <a:ea typeface="+mn-ea"/>
                <a:cs typeface="+mn-cs"/>
              </a:defRPr>
            </a:lvl2pPr>
            <a:lvl3pPr marL="820583" algn="l" defTabSz="820583" rtl="0" eaLnBrk="1" latinLnBrk="0" hangingPunct="1">
              <a:defRPr sz="1615" kern="1200">
                <a:solidFill>
                  <a:schemeClr val="tx1"/>
                </a:solidFill>
                <a:latin typeface="+mn-lt"/>
                <a:ea typeface="+mn-ea"/>
                <a:cs typeface="+mn-cs"/>
              </a:defRPr>
            </a:lvl3pPr>
            <a:lvl4pPr marL="1230874" algn="l" defTabSz="820583" rtl="0" eaLnBrk="1" latinLnBrk="0" hangingPunct="1">
              <a:defRPr sz="1615" kern="1200">
                <a:solidFill>
                  <a:schemeClr val="tx1"/>
                </a:solidFill>
                <a:latin typeface="+mn-lt"/>
                <a:ea typeface="+mn-ea"/>
                <a:cs typeface="+mn-cs"/>
              </a:defRPr>
            </a:lvl4pPr>
            <a:lvl5pPr marL="1641165" algn="l" defTabSz="820583" rtl="0" eaLnBrk="1" latinLnBrk="0" hangingPunct="1">
              <a:defRPr sz="1615" kern="1200">
                <a:solidFill>
                  <a:schemeClr val="tx1"/>
                </a:solidFill>
                <a:latin typeface="+mn-lt"/>
                <a:ea typeface="+mn-ea"/>
                <a:cs typeface="+mn-cs"/>
              </a:defRPr>
            </a:lvl5pPr>
            <a:lvl6pPr marL="2051456" algn="l" defTabSz="820583" rtl="0" eaLnBrk="1" latinLnBrk="0" hangingPunct="1">
              <a:defRPr sz="1615" kern="1200">
                <a:solidFill>
                  <a:schemeClr val="tx1"/>
                </a:solidFill>
                <a:latin typeface="+mn-lt"/>
                <a:ea typeface="+mn-ea"/>
                <a:cs typeface="+mn-cs"/>
              </a:defRPr>
            </a:lvl6pPr>
            <a:lvl7pPr marL="2461748" algn="l" defTabSz="820583" rtl="0" eaLnBrk="1" latinLnBrk="0" hangingPunct="1">
              <a:defRPr sz="1615" kern="1200">
                <a:solidFill>
                  <a:schemeClr val="tx1"/>
                </a:solidFill>
                <a:latin typeface="+mn-lt"/>
                <a:ea typeface="+mn-ea"/>
                <a:cs typeface="+mn-cs"/>
              </a:defRPr>
            </a:lvl7pPr>
            <a:lvl8pPr marL="2872039" algn="l" defTabSz="820583" rtl="0" eaLnBrk="1" latinLnBrk="0" hangingPunct="1">
              <a:defRPr sz="1615" kern="1200">
                <a:solidFill>
                  <a:schemeClr val="tx1"/>
                </a:solidFill>
                <a:latin typeface="+mn-lt"/>
                <a:ea typeface="+mn-ea"/>
                <a:cs typeface="+mn-cs"/>
              </a:defRPr>
            </a:lvl8pPr>
            <a:lvl9pPr marL="3282330" algn="l" defTabSz="820583" rtl="0" eaLnBrk="1" latinLnBrk="0" hangingPunct="1">
              <a:defRPr sz="1615" kern="1200">
                <a:solidFill>
                  <a:schemeClr val="tx1"/>
                </a:solidFill>
                <a:latin typeface="+mn-lt"/>
                <a:ea typeface="+mn-ea"/>
                <a:cs typeface="+mn-cs"/>
              </a:defRPr>
            </a:lvl9pPr>
          </a:lstStyle>
          <a:p>
            <a:pPr marL="0" marR="0" lvl="0" indent="0" algn="r" defTabSz="631192" rtl="0" eaLnBrk="1" fontAlgn="auto" latinLnBrk="0" hangingPunct="1">
              <a:lnSpc>
                <a:spcPct val="100000"/>
              </a:lnSpc>
              <a:spcBef>
                <a:spcPts val="0"/>
              </a:spcBef>
              <a:spcAft>
                <a:spcPts val="0"/>
              </a:spcAft>
              <a:buClrTx/>
              <a:buSzTx/>
              <a:buFontTx/>
              <a:buNone/>
              <a:tabLst/>
              <a:defRPr/>
            </a:pPr>
            <a:fld id="{49804197-5285-2944-8D29-2F3AC2E1E827}" type="slidenum">
              <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rPr>
              <a:pPr marL="0" marR="0" lvl="0" indent="0" algn="r" defTabSz="631192" rtl="0" eaLnBrk="1" fontAlgn="auto" latinLnBrk="0" hangingPunct="1">
                <a:lnSpc>
                  <a:spcPct val="100000"/>
                </a:lnSpc>
                <a:spcBef>
                  <a:spcPts val="0"/>
                </a:spcBef>
                <a:spcAft>
                  <a:spcPts val="0"/>
                </a:spcAft>
                <a:buClrTx/>
                <a:buSzTx/>
                <a:buFontTx/>
                <a:buNone/>
                <a:tabLst/>
                <a:defRPr/>
              </a:pPr>
              <a:t>31</a:t>
            </a:fld>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2683197"/>
      </p:ext>
    </p:extLst>
  </p:cSld>
  <p:clrMapOvr>
    <a:masterClrMapping/>
  </p:clrMapOvr>
  <mc:AlternateContent xmlns:mc="http://schemas.openxmlformats.org/markup-compatibility/2006" xmlns:p14="http://schemas.microsoft.com/office/powerpoint/2010/main">
    <mc:Choice Requires="p14">
      <p:transition spd="slow" p14:dur="2250" advClick="0"/>
    </mc:Choice>
    <mc:Fallback xmlns="">
      <p:transition spd="slow"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on page">
            <a:extLst>
              <a:ext uri="{FF2B5EF4-FFF2-40B4-BE49-F238E27FC236}">
                <a16:creationId xmlns:a16="http://schemas.microsoft.com/office/drawing/2014/main" id="{6D9FBD6E-F036-6923-B313-46EDEEE120C6}"/>
              </a:ext>
            </a:extLst>
          </p:cNvPr>
          <p:cNvSpPr>
            <a:spLocks noGrp="1"/>
          </p:cNvSpPr>
          <p:nvPr>
            <p:ph type="title" idx="4294967295"/>
          </p:nvPr>
        </p:nvSpPr>
        <p:spPr>
          <a:xfrm>
            <a:off x="239259" y="237221"/>
            <a:ext cx="8087688"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chemeClr val="bg1"/>
                </a:solidFill>
                <a:effectLst/>
                <a:uLnTx/>
                <a:uFillTx/>
                <a:latin typeface="Calibri "/>
                <a:ea typeface="+mn-ea"/>
                <a:cs typeface="Arial" panose="020B0604020202020204" pitchFamily="34" charset="0"/>
              </a:rPr>
              <a:t>Military Compensation Update</a:t>
            </a:r>
          </a:p>
        </p:txBody>
      </p:sp>
      <p:sp>
        <p:nvSpPr>
          <p:cNvPr id="6" name="Text Placeholder 5">
            <a:extLst>
              <a:ext uri="{FF2B5EF4-FFF2-40B4-BE49-F238E27FC236}">
                <a16:creationId xmlns:a16="http://schemas.microsoft.com/office/drawing/2014/main" id="{9879DC71-063B-0C11-FD5B-D7E711BC4FC7}"/>
              </a:ext>
            </a:extLst>
          </p:cNvPr>
          <p:cNvSpPr>
            <a:spLocks noGrp="1"/>
          </p:cNvSpPr>
          <p:nvPr>
            <p:ph type="body" sz="quarter" idx="13"/>
          </p:nvPr>
        </p:nvSpPr>
        <p:spPr>
          <a:xfrm>
            <a:off x="239259" y="707629"/>
            <a:ext cx="8087688" cy="338554"/>
          </a:xfrm>
        </p:spPr>
        <p:txBody>
          <a:bodyPr/>
          <a:lstStyle/>
          <a:p>
            <a:r>
              <a:rPr lang="en-US" sz="1600" dirty="0">
                <a:latin typeface="Calibri "/>
              </a:rPr>
              <a:t>Basic Needs Allowance</a:t>
            </a:r>
          </a:p>
        </p:txBody>
      </p:sp>
      <p:sp>
        <p:nvSpPr>
          <p:cNvPr id="4" name="Content Placeholder 3">
            <a:extLst>
              <a:ext uri="{FF2B5EF4-FFF2-40B4-BE49-F238E27FC236}">
                <a16:creationId xmlns:a16="http://schemas.microsoft.com/office/drawing/2014/main" id="{034EFAA0-C9D6-4944-817D-BF3F2D7EDCD0}"/>
              </a:ext>
            </a:extLst>
          </p:cNvPr>
          <p:cNvSpPr>
            <a:spLocks noGrp="1"/>
          </p:cNvSpPr>
          <p:nvPr>
            <p:ph sz="half" idx="1"/>
          </p:nvPr>
        </p:nvSpPr>
        <p:spPr>
          <a:xfrm>
            <a:off x="239258" y="1209179"/>
            <a:ext cx="8665481" cy="3072806"/>
          </a:xfrm>
        </p:spPr>
        <p:txBody>
          <a:bodyPr>
            <a:noAutofit/>
          </a:bodyPr>
          <a:lstStyle/>
          <a:p>
            <a:pPr marL="0" indent="0">
              <a:buNone/>
            </a:pPr>
            <a:r>
              <a:rPr lang="en-US" sz="1400" dirty="0">
                <a:latin typeface="Calibri" panose="020F0502020204030204" pitchFamily="34" charset="0"/>
                <a:cs typeface="Calibri" panose="020F0502020204030204" pitchFamily="34" charset="0"/>
              </a:rPr>
              <a:t>Basics</a:t>
            </a:r>
          </a:p>
          <a:p>
            <a:pPr lvl="1"/>
            <a:r>
              <a:rPr lang="en-US" sz="1400" dirty="0">
                <a:latin typeface="Calibri" panose="020F0502020204030204" pitchFamily="34" charset="0"/>
                <a:cs typeface="Calibri" panose="020F0502020204030204" pitchFamily="34" charset="0"/>
              </a:rPr>
              <a:t>A monthly taxable allowance for active-duty members with dependents.  Implemented in January 2023. </a:t>
            </a:r>
          </a:p>
          <a:p>
            <a:pPr lvl="1"/>
            <a:r>
              <a:rPr lang="en-US" sz="1400" dirty="0">
                <a:latin typeface="Calibri" panose="020F0502020204030204" pitchFamily="34" charset="0"/>
                <a:cs typeface="Calibri" panose="020F0502020204030204" pitchFamily="34" charset="0"/>
              </a:rPr>
              <a:t>Gross household income (GHI) must fall below 150% of federal poverty guidelines (FPG) for the household size and geographical area. </a:t>
            </a:r>
          </a:p>
          <a:p>
            <a:pPr lvl="1"/>
            <a:r>
              <a:rPr lang="en-US" sz="1400" dirty="0">
                <a:latin typeface="Calibri" panose="020F0502020204030204" pitchFamily="34" charset="0"/>
                <a:cs typeface="Calibri" panose="020F0502020204030204" pitchFamily="34" charset="0"/>
              </a:rPr>
              <a:t>Members must apply and reapply at least annually.</a:t>
            </a:r>
          </a:p>
          <a:p>
            <a:pPr marL="0" indent="0">
              <a:spcBef>
                <a:spcPts val="800"/>
              </a:spcBef>
              <a:buNone/>
            </a:pPr>
            <a:r>
              <a:rPr lang="en-US" sz="1400" dirty="0">
                <a:latin typeface="Calibri" panose="020F0502020204030204" pitchFamily="34" charset="0"/>
                <a:cs typeface="Calibri" panose="020F0502020204030204" pitchFamily="34" charset="0"/>
              </a:rPr>
              <a:t>Usage</a:t>
            </a:r>
          </a:p>
          <a:p>
            <a:pPr lvl="1"/>
            <a:r>
              <a:rPr lang="en-US" sz="1400" dirty="0">
                <a:latin typeface="Calibri" panose="020F0502020204030204" pitchFamily="34" charset="0"/>
                <a:cs typeface="Calibri" panose="020F0502020204030204" pitchFamily="34" charset="0"/>
              </a:rPr>
              <a:t>Relatively few members qualify because majority of members receive military pay and allowances alone that place them well above 150% of FPG and </a:t>
            </a:r>
            <a:r>
              <a:rPr lang="en-US" sz="1400" u="sng" dirty="0">
                <a:latin typeface="Calibri" panose="020F0502020204030204" pitchFamily="34" charset="0"/>
                <a:cs typeface="Calibri" panose="020F0502020204030204" pitchFamily="34" charset="0"/>
              </a:rPr>
              <a:t>eligibility is based upon household income</a:t>
            </a:r>
            <a:r>
              <a:rPr lang="en-US" sz="1400" dirty="0">
                <a:latin typeface="Calibri" panose="020F0502020204030204" pitchFamily="34" charset="0"/>
                <a:cs typeface="Calibri" panose="020F0502020204030204" pitchFamily="34" charset="0"/>
              </a:rPr>
              <a:t>.  </a:t>
            </a:r>
          </a:p>
          <a:p>
            <a:pPr lvl="1"/>
            <a:r>
              <a:rPr lang="en-US" sz="1400" dirty="0">
                <a:latin typeface="Calibri" panose="020F0502020204030204" pitchFamily="34" charset="0"/>
                <a:cs typeface="Calibri" panose="020F0502020204030204" pitchFamily="34" charset="0"/>
              </a:rPr>
              <a:t>Primarily benefits junior enlisted members with large families.</a:t>
            </a:r>
          </a:p>
          <a:p>
            <a:pPr marL="457200" lvl="1" indent="0">
              <a:buNone/>
            </a:pPr>
            <a:endParaRPr lang="en-US" sz="1400" dirty="0"/>
          </a:p>
          <a:p>
            <a:pPr marL="0" indent="0">
              <a:spcBef>
                <a:spcPts val="800"/>
              </a:spcBef>
              <a:buNone/>
            </a:pPr>
            <a:endParaRPr lang="en-US" sz="1400" dirty="0">
              <a:latin typeface="Calibri" panose="020F0502020204030204" pitchFamily="34" charset="0"/>
              <a:cs typeface="Calibri" panose="020F0502020204030204" pitchFamily="34" charset="0"/>
            </a:endParaRPr>
          </a:p>
        </p:txBody>
      </p:sp>
      <p:graphicFrame>
        <p:nvGraphicFramePr>
          <p:cNvPr id="5" name="Table 4">
            <a:extLst>
              <a:ext uri="{FF2B5EF4-FFF2-40B4-BE49-F238E27FC236}">
                <a16:creationId xmlns:a16="http://schemas.microsoft.com/office/drawing/2014/main" id="{D9D9B094-A50C-A6BB-8B3F-36CAEA72AD5D}"/>
              </a:ext>
            </a:extLst>
          </p:cNvPr>
          <p:cNvGraphicFramePr>
            <a:graphicFrameLocks noGrp="1"/>
          </p:cNvGraphicFramePr>
          <p:nvPr>
            <p:extLst>
              <p:ext uri="{D42A27DB-BD31-4B8C-83A1-F6EECF244321}">
                <p14:modId xmlns:p14="http://schemas.microsoft.com/office/powerpoint/2010/main" val="1419585843"/>
              </p:ext>
            </p:extLst>
          </p:nvPr>
        </p:nvGraphicFramePr>
        <p:xfrm>
          <a:off x="239259" y="3996243"/>
          <a:ext cx="8665482" cy="1206008"/>
        </p:xfrm>
        <a:graphic>
          <a:graphicData uri="http://schemas.openxmlformats.org/drawingml/2006/table">
            <a:tbl>
              <a:tblPr firstRow="1" firstCol="1" bandRow="1">
                <a:tableStyleId>{5C22544A-7EE6-4342-B048-85BDC9FD1C3A}</a:tableStyleId>
              </a:tblPr>
              <a:tblGrid>
                <a:gridCol w="1275241">
                  <a:extLst>
                    <a:ext uri="{9D8B030D-6E8A-4147-A177-3AD203B41FA5}">
                      <a16:colId xmlns:a16="http://schemas.microsoft.com/office/drawing/2014/main" val="2192958713"/>
                    </a:ext>
                  </a:extLst>
                </a:gridCol>
                <a:gridCol w="1848306">
                  <a:extLst>
                    <a:ext uri="{9D8B030D-6E8A-4147-A177-3AD203B41FA5}">
                      <a16:colId xmlns:a16="http://schemas.microsoft.com/office/drawing/2014/main" val="2010111653"/>
                    </a:ext>
                  </a:extLst>
                </a:gridCol>
                <a:gridCol w="1758584">
                  <a:extLst>
                    <a:ext uri="{9D8B030D-6E8A-4147-A177-3AD203B41FA5}">
                      <a16:colId xmlns:a16="http://schemas.microsoft.com/office/drawing/2014/main" val="1935908157"/>
                    </a:ext>
                  </a:extLst>
                </a:gridCol>
                <a:gridCol w="1906245">
                  <a:extLst>
                    <a:ext uri="{9D8B030D-6E8A-4147-A177-3AD203B41FA5}">
                      <a16:colId xmlns:a16="http://schemas.microsoft.com/office/drawing/2014/main" val="3523142223"/>
                    </a:ext>
                  </a:extLst>
                </a:gridCol>
                <a:gridCol w="1877106">
                  <a:extLst>
                    <a:ext uri="{9D8B030D-6E8A-4147-A177-3AD203B41FA5}">
                      <a16:colId xmlns:a16="http://schemas.microsoft.com/office/drawing/2014/main" val="801953120"/>
                    </a:ext>
                  </a:extLst>
                </a:gridCol>
              </a:tblGrid>
              <a:tr h="904506">
                <a:tc>
                  <a:txBody>
                    <a:bodyPr/>
                    <a:lstStyle/>
                    <a:p>
                      <a:pPr marL="0" marR="0" algn="ctr">
                        <a:spcBef>
                          <a:spcPts val="0"/>
                        </a:spcBef>
                        <a:spcAft>
                          <a:spcPts val="0"/>
                        </a:spcAft>
                      </a:pPr>
                      <a:r>
                        <a:rPr lang="en-US" sz="1600" dirty="0">
                          <a:solidFill>
                            <a:schemeClr val="tx1"/>
                          </a:solidFill>
                          <a:effectLst/>
                          <a:latin typeface="Calibri" panose="020F0502020204030204" pitchFamily="34" charset="0"/>
                          <a:cs typeface="Calibri" panose="020F0502020204030204" pitchFamily="34" charset="0"/>
                        </a:rPr>
                        <a:t> </a:t>
                      </a:r>
                      <a:endPar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accent4">
                        <a:lumMod val="10000"/>
                        <a:lumOff val="90000"/>
                      </a:schemeClr>
                    </a:solidFill>
                  </a:tcPr>
                </a:tc>
                <a:tc>
                  <a:txBody>
                    <a:bodyPr/>
                    <a:lstStyle/>
                    <a:p>
                      <a:pPr marL="0" marR="0" algn="ctr">
                        <a:spcBef>
                          <a:spcPts val="0"/>
                        </a:spcBef>
                        <a:spcAft>
                          <a:spcPts val="0"/>
                        </a:spcAft>
                      </a:pPr>
                      <a:r>
                        <a:rPr lang="en-US" sz="1600" dirty="0">
                          <a:solidFill>
                            <a:schemeClr val="tx1"/>
                          </a:solidFill>
                          <a:effectLst/>
                          <a:latin typeface="Calibri" panose="020F0502020204030204" pitchFamily="34" charset="0"/>
                          <a:cs typeface="Calibri" panose="020F0502020204030204" pitchFamily="34" charset="0"/>
                        </a:rPr>
                        <a:t>Average Enlisted Grade</a:t>
                      </a:r>
                      <a:endPar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accent4">
                        <a:lumMod val="10000"/>
                        <a:lumOff val="90000"/>
                      </a:schemeClr>
                    </a:solidFill>
                  </a:tcPr>
                </a:tc>
                <a:tc>
                  <a:txBody>
                    <a:bodyPr/>
                    <a:lstStyle/>
                    <a:p>
                      <a:pPr marL="0" marR="0" algn="ctr">
                        <a:spcBef>
                          <a:spcPts val="0"/>
                        </a:spcBef>
                        <a:spcAft>
                          <a:spcPts val="0"/>
                        </a:spcAft>
                      </a:pPr>
                      <a:r>
                        <a:rPr lang="en-US" sz="1600" dirty="0">
                          <a:solidFill>
                            <a:schemeClr val="tx1"/>
                          </a:solidFill>
                          <a:effectLst/>
                          <a:latin typeface="Calibri" panose="020F0502020204030204" pitchFamily="34" charset="0"/>
                          <a:cs typeface="Calibri" panose="020F0502020204030204" pitchFamily="34" charset="0"/>
                        </a:rPr>
                        <a:t>Average Household Size</a:t>
                      </a:r>
                      <a:endPar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accent4">
                        <a:lumMod val="10000"/>
                        <a:lumOff val="90000"/>
                      </a:schemeClr>
                    </a:solidFill>
                  </a:tcPr>
                </a:tc>
                <a:tc>
                  <a:txBody>
                    <a:bodyPr/>
                    <a:lstStyle/>
                    <a:p>
                      <a:pPr marL="0" marR="0" algn="ctr">
                        <a:spcBef>
                          <a:spcPts val="0"/>
                        </a:spcBef>
                        <a:spcAft>
                          <a:spcPts val="0"/>
                        </a:spcAft>
                      </a:pPr>
                      <a:r>
                        <a:rPr lang="en-US" sz="1600" dirty="0">
                          <a:solidFill>
                            <a:schemeClr val="tx1"/>
                          </a:solidFill>
                          <a:effectLst/>
                          <a:latin typeface="Calibri" panose="020F0502020204030204" pitchFamily="34" charset="0"/>
                          <a:cs typeface="Calibri" panose="020F0502020204030204" pitchFamily="34" charset="0"/>
                        </a:rPr>
                        <a:t>Average Number of Months in Receipt</a:t>
                      </a:r>
                      <a:endPar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accent4">
                        <a:lumMod val="10000"/>
                        <a:lumOff val="90000"/>
                      </a:schemeClr>
                    </a:solidFill>
                  </a:tcPr>
                </a:tc>
                <a:tc>
                  <a:txBody>
                    <a:bodyPr/>
                    <a:lstStyle/>
                    <a:p>
                      <a:pPr marL="0" marR="0" algn="ctr">
                        <a:spcBef>
                          <a:spcPts val="0"/>
                        </a:spcBef>
                        <a:spcAft>
                          <a:spcPts val="1000"/>
                        </a:spcAft>
                      </a:pPr>
                      <a:r>
                        <a:rPr lang="en-US" sz="1600" dirty="0">
                          <a:solidFill>
                            <a:schemeClr val="tx1"/>
                          </a:solidFill>
                          <a:effectLst/>
                          <a:latin typeface="Calibri" panose="020F0502020204030204" pitchFamily="34" charset="0"/>
                          <a:cs typeface="Calibri" panose="020F0502020204030204" pitchFamily="34" charset="0"/>
                        </a:rPr>
                        <a:t>Average Monthly Payment</a:t>
                      </a:r>
                      <a:endPar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accent4">
                        <a:lumMod val="10000"/>
                        <a:lumOff val="90000"/>
                      </a:schemeClr>
                    </a:solidFill>
                  </a:tcPr>
                </a:tc>
                <a:extLst>
                  <a:ext uri="{0D108BD9-81ED-4DB2-BD59-A6C34878D82A}">
                    <a16:rowId xmlns:a16="http://schemas.microsoft.com/office/drawing/2014/main" val="1341709464"/>
                  </a:ext>
                </a:extLst>
              </a:tr>
              <a:tr h="301502">
                <a:tc>
                  <a:txBody>
                    <a:bodyPr/>
                    <a:lstStyle/>
                    <a:p>
                      <a:pPr marL="0" marR="0" algn="ctr">
                        <a:spcBef>
                          <a:spcPts val="0"/>
                        </a:spcBef>
                        <a:spcAft>
                          <a:spcPts val="0"/>
                        </a:spcAft>
                      </a:pPr>
                      <a:r>
                        <a:rPr lang="en-US" sz="1600" dirty="0">
                          <a:solidFill>
                            <a:schemeClr val="tx1"/>
                          </a:solidFill>
                          <a:effectLst/>
                          <a:latin typeface="Calibri" panose="020F0502020204030204" pitchFamily="34" charset="0"/>
                          <a:cs typeface="Calibri" panose="020F0502020204030204" pitchFamily="34" charset="0"/>
                        </a:rPr>
                        <a:t>CY 2023</a:t>
                      </a:r>
                      <a:endPar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accent4">
                        <a:lumMod val="10000"/>
                        <a:lumOff val="90000"/>
                      </a:schemeClr>
                    </a:solidFill>
                  </a:tcPr>
                </a:tc>
                <a:tc>
                  <a:txBody>
                    <a:bodyPr/>
                    <a:lstStyle/>
                    <a:p>
                      <a:pPr marL="0" marR="0" algn="ctr">
                        <a:spcBef>
                          <a:spcPts val="0"/>
                        </a:spcBef>
                        <a:spcAft>
                          <a:spcPts val="0"/>
                        </a:spcAft>
                      </a:pPr>
                      <a:r>
                        <a:rPr lang="en-US" sz="1600" b="0" dirty="0">
                          <a:solidFill>
                            <a:schemeClr val="tx1"/>
                          </a:solidFill>
                          <a:effectLst/>
                          <a:latin typeface="Calibri Light" panose="020F0302020204030204" pitchFamily="34" charset="0"/>
                          <a:cs typeface="Calibri Light" panose="020F0302020204030204" pitchFamily="34" charset="0"/>
                        </a:rPr>
                        <a:t>E-4</a:t>
                      </a:r>
                      <a:endParaRPr lang="en-US" sz="1600" b="0" dirty="0">
                        <a:solidFill>
                          <a:schemeClr val="tx1"/>
                        </a:solidFill>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solidFill>
                      <a:schemeClr val="bg1">
                        <a:lumMod val="95000"/>
                      </a:schemeClr>
                    </a:solidFill>
                  </a:tcPr>
                </a:tc>
                <a:tc>
                  <a:txBody>
                    <a:bodyPr/>
                    <a:lstStyle/>
                    <a:p>
                      <a:pPr marL="0" marR="0" algn="ctr">
                        <a:spcBef>
                          <a:spcPts val="0"/>
                        </a:spcBef>
                        <a:spcAft>
                          <a:spcPts val="0"/>
                        </a:spcAft>
                      </a:pPr>
                      <a:r>
                        <a:rPr lang="en-US" sz="1600" b="0" dirty="0">
                          <a:solidFill>
                            <a:schemeClr val="tx1"/>
                          </a:solidFill>
                          <a:effectLst/>
                          <a:latin typeface="Calibri Light" panose="020F0302020204030204" pitchFamily="34" charset="0"/>
                          <a:cs typeface="Calibri Light" panose="020F0302020204030204" pitchFamily="34" charset="0"/>
                        </a:rPr>
                        <a:t>8</a:t>
                      </a:r>
                      <a:endParaRPr lang="en-US" sz="1600" b="0" dirty="0">
                        <a:solidFill>
                          <a:schemeClr val="tx1"/>
                        </a:solidFill>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solidFill>
                      <a:schemeClr val="bg1">
                        <a:lumMod val="95000"/>
                      </a:schemeClr>
                    </a:solidFill>
                  </a:tcPr>
                </a:tc>
                <a:tc>
                  <a:txBody>
                    <a:bodyPr/>
                    <a:lstStyle/>
                    <a:p>
                      <a:pPr marL="0" marR="0" algn="ctr">
                        <a:spcBef>
                          <a:spcPts val="0"/>
                        </a:spcBef>
                        <a:spcAft>
                          <a:spcPts val="0"/>
                        </a:spcAft>
                      </a:pPr>
                      <a:r>
                        <a:rPr lang="en-US" sz="1600" b="0" dirty="0">
                          <a:solidFill>
                            <a:schemeClr val="tx1"/>
                          </a:solidFill>
                          <a:effectLst/>
                          <a:latin typeface="Calibri Light" panose="020F0302020204030204" pitchFamily="34" charset="0"/>
                          <a:cs typeface="Calibri Light" panose="020F0302020204030204" pitchFamily="34" charset="0"/>
                        </a:rPr>
                        <a:t>4.25</a:t>
                      </a:r>
                      <a:endParaRPr lang="en-US" sz="1600" b="0" dirty="0">
                        <a:solidFill>
                          <a:schemeClr val="tx1"/>
                        </a:solidFill>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solidFill>
                      <a:schemeClr val="bg1">
                        <a:lumMod val="95000"/>
                      </a:schemeClr>
                    </a:solidFill>
                  </a:tcPr>
                </a:tc>
                <a:tc>
                  <a:txBody>
                    <a:bodyPr/>
                    <a:lstStyle/>
                    <a:p>
                      <a:pPr marL="0" marR="0" algn="ctr">
                        <a:spcBef>
                          <a:spcPts val="0"/>
                        </a:spcBef>
                        <a:spcAft>
                          <a:spcPts val="1000"/>
                        </a:spcAft>
                      </a:pPr>
                      <a:r>
                        <a:rPr lang="en-US" sz="1600" b="0" dirty="0">
                          <a:solidFill>
                            <a:schemeClr val="tx1"/>
                          </a:solidFill>
                          <a:effectLst/>
                          <a:latin typeface="Calibri Light" panose="020F0302020204030204" pitchFamily="34" charset="0"/>
                          <a:cs typeface="Calibri Light" panose="020F0302020204030204" pitchFamily="34" charset="0"/>
                        </a:rPr>
                        <a:t>$1,511</a:t>
                      </a:r>
                      <a:endParaRPr lang="en-US" sz="1600" b="0" dirty="0">
                        <a:solidFill>
                          <a:schemeClr val="tx1"/>
                        </a:solidFill>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solidFill>
                      <a:schemeClr val="bg1">
                        <a:lumMod val="95000"/>
                      </a:schemeClr>
                    </a:solidFill>
                  </a:tcPr>
                </a:tc>
                <a:extLst>
                  <a:ext uri="{0D108BD9-81ED-4DB2-BD59-A6C34878D82A}">
                    <a16:rowId xmlns:a16="http://schemas.microsoft.com/office/drawing/2014/main" val="736800672"/>
                  </a:ext>
                </a:extLst>
              </a:tr>
            </a:tbl>
          </a:graphicData>
        </a:graphic>
      </p:graphicFrame>
      <p:sp>
        <p:nvSpPr>
          <p:cNvPr id="8" name="TextBox 7">
            <a:extLst>
              <a:ext uri="{FF2B5EF4-FFF2-40B4-BE49-F238E27FC236}">
                <a16:creationId xmlns:a16="http://schemas.microsoft.com/office/drawing/2014/main" id="{E1F64889-455D-A461-87D3-88847310B139}"/>
              </a:ext>
            </a:extLst>
          </p:cNvPr>
          <p:cNvSpPr txBox="1"/>
          <p:nvPr/>
        </p:nvSpPr>
        <p:spPr>
          <a:xfrm>
            <a:off x="239258" y="5504842"/>
            <a:ext cx="8221454" cy="738664"/>
          </a:xfrm>
          <a:prstGeom prst="rect">
            <a:avLst/>
          </a:prstGeom>
          <a:noFill/>
        </p:spPr>
        <p:txBody>
          <a:bodyPr wrap="square">
            <a:spAutoFit/>
          </a:bodyPr>
          <a:lstStyle/>
          <a:p>
            <a:pPr>
              <a:spcBef>
                <a:spcPts val="800"/>
              </a:spcBef>
            </a:pPr>
            <a:r>
              <a:rPr lang="en-US" sz="1400" dirty="0">
                <a:latin typeface="Calibri" panose="020F0502020204030204" pitchFamily="34" charset="0"/>
                <a:cs typeface="Calibri" panose="020F0502020204030204" pitchFamily="34" charset="0"/>
              </a:rPr>
              <a:t>Way Ahead</a:t>
            </a:r>
          </a:p>
          <a:p>
            <a:pPr marL="742950" lvl="1" indent="-285750">
              <a:buFont typeface="Wingdings" panose="05000000000000000000" pitchFamily="2" charset="2"/>
              <a:buChar char="Ø"/>
              <a:defRPr/>
            </a:pPr>
            <a:r>
              <a:rPr lang="en-US" sz="1400" dirty="0">
                <a:latin typeface="Calibri" panose="020F0502020204030204" pitchFamily="34" charset="0"/>
                <a:cs typeface="Calibri" panose="020F0502020204030204" pitchFamily="34" charset="0"/>
              </a:rPr>
              <a:t>DoD working to exclude Supplemental Nutrition Assistance Program (SNAP) benefits from GHI calculation.  </a:t>
            </a:r>
          </a:p>
        </p:txBody>
      </p:sp>
      <p:sp>
        <p:nvSpPr>
          <p:cNvPr id="3" name="Slide Number Placeholder 5">
            <a:extLst>
              <a:ext uri="{FF2B5EF4-FFF2-40B4-BE49-F238E27FC236}">
                <a16:creationId xmlns:a16="http://schemas.microsoft.com/office/drawing/2014/main" id="{1C439DCA-D359-ABA9-9989-10AC74E46E1E}"/>
              </a:ext>
            </a:extLst>
          </p:cNvPr>
          <p:cNvSpPr txBox="1">
            <a:spLocks/>
          </p:cNvSpPr>
          <p:nvPr/>
        </p:nvSpPr>
        <p:spPr>
          <a:xfrm>
            <a:off x="8264769" y="6128337"/>
            <a:ext cx="703385" cy="242280"/>
          </a:xfrm>
          <a:prstGeom prst="rect">
            <a:avLst/>
          </a:prstGeom>
        </p:spPr>
        <p:txBody>
          <a:bodyPr vert="horz" lIns="70338" tIns="35169" rIns="70338" bIns="35169" rtlCol="0" anchor="ctr"/>
          <a:lstStyle>
            <a:defPPr>
              <a:defRPr lang="en-US"/>
            </a:defPPr>
            <a:lvl1pPr marL="0" algn="r" defTabSz="820583" rtl="0" eaLnBrk="1" latinLnBrk="0" hangingPunct="1">
              <a:defRPr sz="1165" kern="1200" baseline="0">
                <a:solidFill>
                  <a:schemeClr val="tx1"/>
                </a:solidFill>
                <a:latin typeface="+mn-lt"/>
                <a:ea typeface="+mn-ea"/>
                <a:cs typeface="+mn-cs"/>
              </a:defRPr>
            </a:lvl1pPr>
            <a:lvl2pPr marL="410291" algn="l" defTabSz="820583" rtl="0" eaLnBrk="1" latinLnBrk="0" hangingPunct="1">
              <a:defRPr sz="1615" kern="1200">
                <a:solidFill>
                  <a:schemeClr val="tx1"/>
                </a:solidFill>
                <a:latin typeface="+mn-lt"/>
                <a:ea typeface="+mn-ea"/>
                <a:cs typeface="+mn-cs"/>
              </a:defRPr>
            </a:lvl2pPr>
            <a:lvl3pPr marL="820583" algn="l" defTabSz="820583" rtl="0" eaLnBrk="1" latinLnBrk="0" hangingPunct="1">
              <a:defRPr sz="1615" kern="1200">
                <a:solidFill>
                  <a:schemeClr val="tx1"/>
                </a:solidFill>
                <a:latin typeface="+mn-lt"/>
                <a:ea typeface="+mn-ea"/>
                <a:cs typeface="+mn-cs"/>
              </a:defRPr>
            </a:lvl3pPr>
            <a:lvl4pPr marL="1230874" algn="l" defTabSz="820583" rtl="0" eaLnBrk="1" latinLnBrk="0" hangingPunct="1">
              <a:defRPr sz="1615" kern="1200">
                <a:solidFill>
                  <a:schemeClr val="tx1"/>
                </a:solidFill>
                <a:latin typeface="+mn-lt"/>
                <a:ea typeface="+mn-ea"/>
                <a:cs typeface="+mn-cs"/>
              </a:defRPr>
            </a:lvl4pPr>
            <a:lvl5pPr marL="1641165" algn="l" defTabSz="820583" rtl="0" eaLnBrk="1" latinLnBrk="0" hangingPunct="1">
              <a:defRPr sz="1615" kern="1200">
                <a:solidFill>
                  <a:schemeClr val="tx1"/>
                </a:solidFill>
                <a:latin typeface="+mn-lt"/>
                <a:ea typeface="+mn-ea"/>
                <a:cs typeface="+mn-cs"/>
              </a:defRPr>
            </a:lvl5pPr>
            <a:lvl6pPr marL="2051456" algn="l" defTabSz="820583" rtl="0" eaLnBrk="1" latinLnBrk="0" hangingPunct="1">
              <a:defRPr sz="1615" kern="1200">
                <a:solidFill>
                  <a:schemeClr val="tx1"/>
                </a:solidFill>
                <a:latin typeface="+mn-lt"/>
                <a:ea typeface="+mn-ea"/>
                <a:cs typeface="+mn-cs"/>
              </a:defRPr>
            </a:lvl6pPr>
            <a:lvl7pPr marL="2461748" algn="l" defTabSz="820583" rtl="0" eaLnBrk="1" latinLnBrk="0" hangingPunct="1">
              <a:defRPr sz="1615" kern="1200">
                <a:solidFill>
                  <a:schemeClr val="tx1"/>
                </a:solidFill>
                <a:latin typeface="+mn-lt"/>
                <a:ea typeface="+mn-ea"/>
                <a:cs typeface="+mn-cs"/>
              </a:defRPr>
            </a:lvl7pPr>
            <a:lvl8pPr marL="2872039" algn="l" defTabSz="820583" rtl="0" eaLnBrk="1" latinLnBrk="0" hangingPunct="1">
              <a:defRPr sz="1615" kern="1200">
                <a:solidFill>
                  <a:schemeClr val="tx1"/>
                </a:solidFill>
                <a:latin typeface="+mn-lt"/>
                <a:ea typeface="+mn-ea"/>
                <a:cs typeface="+mn-cs"/>
              </a:defRPr>
            </a:lvl8pPr>
            <a:lvl9pPr marL="3282330" algn="l" defTabSz="820583" rtl="0" eaLnBrk="1" latinLnBrk="0" hangingPunct="1">
              <a:defRPr sz="1615" kern="1200">
                <a:solidFill>
                  <a:schemeClr val="tx1"/>
                </a:solidFill>
                <a:latin typeface="+mn-lt"/>
                <a:ea typeface="+mn-ea"/>
                <a:cs typeface="+mn-cs"/>
              </a:defRPr>
            </a:lvl9pPr>
          </a:lstStyle>
          <a:p>
            <a:pPr marL="0" marR="0" lvl="0" indent="0" algn="r" defTabSz="631192" rtl="0" eaLnBrk="1" fontAlgn="auto" latinLnBrk="0" hangingPunct="1">
              <a:lnSpc>
                <a:spcPct val="100000"/>
              </a:lnSpc>
              <a:spcBef>
                <a:spcPts val="0"/>
              </a:spcBef>
              <a:spcAft>
                <a:spcPts val="0"/>
              </a:spcAft>
              <a:buClrTx/>
              <a:buSzTx/>
              <a:buFontTx/>
              <a:buNone/>
              <a:tabLst/>
              <a:defRPr/>
            </a:pPr>
            <a:fld id="{49804197-5285-2944-8D29-2F3AC2E1E827}" type="slidenum">
              <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rPr>
              <a:pPr marL="0" marR="0" lvl="0" indent="0" algn="r" defTabSz="631192" rtl="0" eaLnBrk="1" fontAlgn="auto" latinLnBrk="0" hangingPunct="1">
                <a:lnSpc>
                  <a:spcPct val="100000"/>
                </a:lnSpc>
                <a:spcBef>
                  <a:spcPts val="0"/>
                </a:spcBef>
                <a:spcAft>
                  <a:spcPts val="0"/>
                </a:spcAft>
                <a:buClrTx/>
                <a:buSzTx/>
                <a:buFontTx/>
                <a:buNone/>
                <a:tabLst/>
                <a:defRPr/>
              </a:pPr>
              <a:t>32</a:t>
            </a:fld>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32156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BA0278D-B684-42C2-0E1A-B0BC2C2C0B0F}"/>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3127" y="1668716"/>
            <a:ext cx="3897746" cy="3897746"/>
          </a:xfrm>
          <a:prstGeom prst="rect">
            <a:avLst/>
          </a:prstGeom>
        </p:spPr>
      </p:pic>
      <p:sp>
        <p:nvSpPr>
          <p:cNvPr id="6" name="Slide Number Placeholder 5">
            <a:extLst>
              <a:ext uri="{FF2B5EF4-FFF2-40B4-BE49-F238E27FC236}">
                <a16:creationId xmlns:a16="http://schemas.microsoft.com/office/drawing/2014/main" id="{5AD3CB66-D54A-937E-6D4C-072F98E5C114}"/>
              </a:ext>
            </a:extLst>
          </p:cNvPr>
          <p:cNvSpPr>
            <a:spLocks noGrp="1"/>
          </p:cNvSpPr>
          <p:nvPr>
            <p:ph type="title" idx="4294967295"/>
          </p:nvPr>
        </p:nvSpPr>
        <p:spPr>
          <a:xfrm>
            <a:off x="7870371" y="6544631"/>
            <a:ext cx="1273629" cy="2616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33333"/>
                </a:solidFill>
                <a:effectLst/>
                <a:uLnTx/>
                <a:uFillTx/>
                <a:latin typeface="Arial" panose="020B0604020202020204"/>
                <a:ea typeface="+mn-ea"/>
                <a:cs typeface="+mn-cs"/>
              </a:rPr>
              <a:t>33</a:t>
            </a:r>
          </a:p>
        </p:txBody>
      </p:sp>
    </p:spTree>
    <p:extLst>
      <p:ext uri="{BB962C8B-B14F-4D97-AF65-F5344CB8AC3E}">
        <p14:creationId xmlns:p14="http://schemas.microsoft.com/office/powerpoint/2010/main" val="5986878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931007" y="2740379"/>
            <a:ext cx="7151679" cy="1680116"/>
          </a:xfrm>
        </p:spPr>
        <p:txBody>
          <a:bodyPr>
            <a:normAutofit fontScale="90000"/>
          </a:bodyPr>
          <a:lstStyle/>
          <a:p>
            <a:pPr marL="0" marR="0" lvl="0" indent="0" algn="ctr" defTabSz="685800" rtl="0" eaLnBrk="1" fontAlgn="auto" latinLnBrk="0" hangingPunct="1">
              <a:lnSpc>
                <a:spcPct val="90000"/>
              </a:lnSpc>
              <a:spcBef>
                <a:spcPct val="0"/>
              </a:spcBef>
              <a:spcAft>
                <a:spcPts val="0"/>
              </a:spcAft>
              <a:buClrTx/>
              <a:buSzTx/>
              <a:buFontTx/>
              <a:buNone/>
              <a:tabLst/>
              <a:defRPr/>
            </a:pPr>
            <a:r>
              <a:rPr lang="en-US" sz="3000" dirty="0">
                <a:latin typeface="Calibri bold" panose="020F0702030404030204" pitchFamily="34" charset="0"/>
                <a:cs typeface="Calibri bold" panose="020F0702030404030204" pitchFamily="34" charset="0"/>
              </a:rPr>
              <a:t>Financial Well-Being</a:t>
            </a:r>
            <a:br>
              <a:rPr lang="en-US" sz="3000" b="1" dirty="0">
                <a:latin typeface="Times New Roman" panose="02020603050405020304" pitchFamily="18" charset="0"/>
                <a:cs typeface="Times New Roman" panose="02020603050405020304" pitchFamily="18" charset="0"/>
              </a:rPr>
            </a:br>
            <a:r>
              <a:rPr lang="en-US" sz="1800" dirty="0">
                <a:latin typeface="+mn-lt"/>
                <a:cs typeface="Times New Roman" panose="02020603050405020304" pitchFamily="18" charset="0"/>
              </a:rPr>
              <a:t>Military Family Readiness Council</a:t>
            </a:r>
            <a:br>
              <a:rPr lang="en-US" sz="1800" dirty="0">
                <a:latin typeface="+mn-lt"/>
                <a:cs typeface="Times New Roman" panose="02020603050405020304" pitchFamily="18" charset="0"/>
              </a:rPr>
            </a:br>
            <a:r>
              <a:rPr lang="en-US" sz="1800" dirty="0">
                <a:latin typeface="+mn-lt"/>
                <a:cs typeface="Times New Roman" panose="02020603050405020304" pitchFamily="18" charset="0"/>
              </a:rPr>
              <a:t>27 March 2024</a:t>
            </a:r>
            <a:br>
              <a:rPr lang="en-US" sz="1800" dirty="0">
                <a:latin typeface="+mn-lt"/>
                <a:cs typeface="Times New Roman" panose="02020603050405020304" pitchFamily="18" charset="0"/>
              </a:rPr>
            </a:br>
            <a:r>
              <a:rPr lang="en-US" sz="3300" kern="1200" dirty="0">
                <a:solidFill>
                  <a:srgbClr val="FFFFFF"/>
                </a:solidFill>
                <a:effectLst/>
                <a:latin typeface="+mj-lt"/>
                <a:ea typeface="+mj-ea"/>
                <a:cs typeface="+mj-cs"/>
              </a:rPr>
              <a:t>ORGANIZATION: Deputy Chief of Staff, G-9</a:t>
            </a:r>
            <a:br>
              <a:rPr lang="en-US" sz="3000" b="1" dirty="0">
                <a:solidFill>
                  <a:srgbClr val="FFFFFF"/>
                </a:solidFill>
                <a:latin typeface="Times New Roman" panose="02020603050405020304" pitchFamily="18" charset="0"/>
                <a:cs typeface="Times New Roman" panose="02020603050405020304" pitchFamily="18" charset="0"/>
              </a:rPr>
            </a:br>
            <a:r>
              <a:rPr lang="en-US" sz="3000" b="1" dirty="0">
                <a:solidFill>
                  <a:srgbClr val="FFFFFF"/>
                </a:solidFill>
                <a:latin typeface="Times New Roman" panose="02020603050405020304" pitchFamily="18" charset="0"/>
                <a:cs typeface="Times New Roman" panose="02020603050405020304" pitchFamily="18" charset="0"/>
              </a:rPr>
              <a:t> </a:t>
            </a:r>
            <a:br>
              <a:rPr lang="en-US" b="1" dirty="0">
                <a:solidFill>
                  <a:srgbClr val="FFFFFF"/>
                </a:solidFill>
                <a:latin typeface="Times New Roman" panose="02020603050405020304" pitchFamily="18" charset="0"/>
                <a:cs typeface="Times New Roman" panose="02020603050405020304" pitchFamily="18" charset="0"/>
              </a:rPr>
            </a:br>
            <a:endParaRPr lang="en-US" b="1" dirty="0">
              <a:solidFill>
                <a:srgbClr val="FFFFFF"/>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1868581" y="4261089"/>
            <a:ext cx="5406839" cy="338554"/>
          </a:xfrm>
          <a:prstGeom prst="rect">
            <a:avLst/>
          </a:prstGeom>
          <a:noFill/>
        </p:spPr>
        <p:txBody>
          <a:bodyPr wrap="square" rtlCol="0">
            <a:spAutoFit/>
          </a:bodyPr>
          <a:lstStyle/>
          <a:p>
            <a:pPr algn="ctr" defTabSz="685800"/>
            <a:r>
              <a:rPr lang="en-US" sz="1600" dirty="0">
                <a:solidFill>
                  <a:prstClr val="black"/>
                </a:solidFill>
                <a:latin typeface="+mj-lt"/>
                <a:cs typeface="Times New Roman" panose="02020603050405020304" pitchFamily="18" charset="0"/>
              </a:rPr>
              <a:t>ORGANIZATION: Deputy Chief of Staff, G-9</a:t>
            </a:r>
          </a:p>
        </p:txBody>
      </p:sp>
    </p:spTree>
    <p:extLst>
      <p:ext uri="{BB962C8B-B14F-4D97-AF65-F5344CB8AC3E}">
        <p14:creationId xmlns:p14="http://schemas.microsoft.com/office/powerpoint/2010/main" val="16549983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28688" y="181565"/>
            <a:ext cx="7886700" cy="52495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2100" b="1" i="1" u="none" strike="noStrike" kern="1200" cap="none" spc="0" normalizeH="0" baseline="0" noProof="0" dirty="0">
                <a:ln>
                  <a:noFill/>
                </a:ln>
                <a:solidFill>
                  <a:schemeClr val="tx1"/>
                </a:solidFill>
                <a:effectLst/>
                <a:uLnTx/>
                <a:uFillTx/>
                <a:latin typeface="Calibri bold" panose="020F0702030404030204" pitchFamily="34" charset="0"/>
                <a:ea typeface="+mj-ea"/>
                <a:cs typeface="Calibri bold" panose="020F0702030404030204" pitchFamily="34" charset="0"/>
              </a:rPr>
              <a:t>Financial Well-Being Agenda</a:t>
            </a:r>
          </a:p>
        </p:txBody>
      </p:sp>
      <p:sp>
        <p:nvSpPr>
          <p:cNvPr id="3" name="Content Placeholder 2"/>
          <p:cNvSpPr>
            <a:spLocks noGrp="1"/>
          </p:cNvSpPr>
          <p:nvPr>
            <p:ph idx="1"/>
          </p:nvPr>
        </p:nvSpPr>
        <p:spPr>
          <a:xfrm>
            <a:off x="379050" y="1236298"/>
            <a:ext cx="8385899" cy="3290732"/>
          </a:xfrm>
        </p:spPr>
        <p:txBody>
          <a:bodyPr>
            <a:normAutofit/>
          </a:bodyPr>
          <a:lstStyle/>
          <a:p>
            <a:r>
              <a:rPr lang="en-US" sz="1600" b="0" dirty="0">
                <a:latin typeface="+mj-lt"/>
              </a:rPr>
              <a:t>Purpose: Army’s Best Economic Security Practices/Policies</a:t>
            </a:r>
          </a:p>
          <a:p>
            <a:r>
              <a:rPr lang="en-US" sz="1600" b="0" dirty="0">
                <a:latin typeface="+mj-lt"/>
              </a:rPr>
              <a:t>Financial readiness within Integrated Primary Prevention</a:t>
            </a:r>
          </a:p>
          <a:p>
            <a:r>
              <a:rPr lang="en-US" sz="1600" b="0" dirty="0">
                <a:latin typeface="+mj-lt"/>
              </a:rPr>
              <a:t>Economic security as a holistic approach (Army Response)</a:t>
            </a:r>
          </a:p>
          <a:p>
            <a:r>
              <a:rPr lang="en-US" sz="1600" b="0" dirty="0">
                <a:latin typeface="+mj-lt"/>
              </a:rPr>
              <a:t>Conclusion and Recommendations</a:t>
            </a:r>
          </a:p>
        </p:txBody>
      </p:sp>
      <p:sp>
        <p:nvSpPr>
          <p:cNvPr id="4" name="Slide Number Placeholder 3"/>
          <p:cNvSpPr>
            <a:spLocks noGrp="1"/>
          </p:cNvSpPr>
          <p:nvPr>
            <p:ph type="sldNum" sz="quarter" idx="12"/>
          </p:nvPr>
        </p:nvSpPr>
        <p:spPr>
          <a:xfrm>
            <a:off x="8610802" y="6470667"/>
            <a:ext cx="507641" cy="365125"/>
          </a:xfrm>
        </p:spPr>
        <p:txBody>
          <a:bodyPr/>
          <a:lstStyle/>
          <a:p>
            <a:pPr defTabSz="685800"/>
            <a:fld id="{746E844B-9983-4E9B-9CE1-4051B70BE9F4}" type="slidenum">
              <a:rPr lang="en-US" sz="1200">
                <a:solidFill>
                  <a:prstClr val="black"/>
                </a:solidFill>
              </a:rPr>
              <a:pPr defTabSz="685800"/>
              <a:t>35</a:t>
            </a:fld>
            <a:endParaRPr lang="en-US" sz="1200" dirty="0">
              <a:solidFill>
                <a:prstClr val="black"/>
              </a:solidFill>
            </a:endParaRPr>
          </a:p>
        </p:txBody>
      </p:sp>
    </p:spTree>
    <p:extLst>
      <p:ext uri="{BB962C8B-B14F-4D97-AF65-F5344CB8AC3E}">
        <p14:creationId xmlns:p14="http://schemas.microsoft.com/office/powerpoint/2010/main" val="32948627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29D25-97B5-FCC1-8D2A-EF588762D601}"/>
              </a:ext>
            </a:extLst>
          </p:cNvPr>
          <p:cNvSpPr>
            <a:spLocks noGrp="1"/>
          </p:cNvSpPr>
          <p:nvPr>
            <p:ph type="title" idx="4294967295"/>
          </p:nvPr>
        </p:nvSpPr>
        <p:spPr>
          <a:xfrm>
            <a:off x="1257300" y="133350"/>
            <a:ext cx="7886700" cy="395288"/>
          </a:xfrm>
        </p:spPr>
        <p:txBody>
          <a:bodyPr>
            <a:noAutofit/>
          </a:bodyPr>
          <a:lstStyle/>
          <a:p>
            <a:r>
              <a:rPr lang="en-US" sz="2000" i="1" dirty="0">
                <a:latin typeface="Calibri bold" panose="020F0702030404030204" pitchFamily="34" charset="0"/>
                <a:cs typeface="Calibri bold" panose="020F0702030404030204" pitchFamily="34" charset="0"/>
              </a:rPr>
              <a:t>Financial Readiness Within Integrated Primary Prevention</a:t>
            </a:r>
          </a:p>
        </p:txBody>
      </p:sp>
      <p:sp>
        <p:nvSpPr>
          <p:cNvPr id="24" name="Explosion: 14 Points 23">
            <a:extLst>
              <a:ext uri="{FF2B5EF4-FFF2-40B4-BE49-F238E27FC236}">
                <a16:creationId xmlns:a16="http://schemas.microsoft.com/office/drawing/2014/main" id="{DB7CD855-A117-7C23-C494-825C06C5B9C2}"/>
              </a:ext>
              <a:ext uri="{C183D7F6-B498-43B3-948B-1728B52AA6E4}">
                <adec:decorative xmlns:adec="http://schemas.microsoft.com/office/drawing/2017/decorative" val="1"/>
              </a:ext>
            </a:extLst>
          </p:cNvPr>
          <p:cNvSpPr/>
          <p:nvPr/>
        </p:nvSpPr>
        <p:spPr>
          <a:xfrm rot="1194303">
            <a:off x="88157" y="1113441"/>
            <a:ext cx="2233507" cy="2079375"/>
          </a:xfrm>
          <a:prstGeom prst="irregularSeal2">
            <a:avLst/>
          </a:prstGeom>
          <a:solidFill>
            <a:srgbClr val="FFF5D9"/>
          </a:solidFill>
          <a:ln>
            <a:noFill/>
          </a:ln>
          <a:effectLst/>
          <a:scene3d>
            <a:camera prst="orthographicFront">
              <a:rot lat="0" lon="0" rev="0"/>
            </a:camera>
            <a:lightRig rig="soft" dir="t">
              <a:rot lat="0" lon="0" rev="0"/>
            </a:lightRig>
          </a:scene3d>
          <a:sp3d contourW="44450" prstMaterial="matt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1" dirty="0">
              <a:solidFill>
                <a:schemeClr val="tx1"/>
              </a:solidFill>
              <a:latin typeface=" Arial"/>
            </a:endParaRPr>
          </a:p>
        </p:txBody>
      </p:sp>
      <p:sp>
        <p:nvSpPr>
          <p:cNvPr id="46" name="Text Placeholder 45">
            <a:extLst>
              <a:ext uri="{FF2B5EF4-FFF2-40B4-BE49-F238E27FC236}">
                <a16:creationId xmlns:a16="http://schemas.microsoft.com/office/drawing/2014/main" id="{DB898DCE-A411-19B5-C0C6-08EB058AD26B}"/>
              </a:ext>
            </a:extLst>
          </p:cNvPr>
          <p:cNvSpPr>
            <a:spLocks noGrp="1"/>
          </p:cNvSpPr>
          <p:nvPr>
            <p:ph type="body" sz="quarter" idx="18"/>
          </p:nvPr>
        </p:nvSpPr>
        <p:spPr>
          <a:xfrm>
            <a:off x="281388" y="1780309"/>
            <a:ext cx="1530642" cy="979488"/>
          </a:xfrm>
        </p:spPr>
        <p:txBody>
          <a:bodyPr>
            <a:normAutofit/>
          </a:bodyPr>
          <a:lstStyle/>
          <a:p>
            <a:pPr algn="ctr"/>
            <a:r>
              <a:rPr lang="en-US" sz="1100" dirty="0">
                <a:solidFill>
                  <a:schemeClr val="tx1"/>
                </a:solidFill>
                <a:latin typeface=" Arial"/>
              </a:rPr>
              <a:t>Intervention &amp; response is the current focus, not primary (upstream) prevention</a:t>
            </a:r>
          </a:p>
          <a:p>
            <a:pPr algn="ctr"/>
            <a:endParaRPr lang="en-US" sz="1100" dirty="0"/>
          </a:p>
        </p:txBody>
      </p:sp>
      <p:grpSp>
        <p:nvGrpSpPr>
          <p:cNvPr id="45" name="Group 44" descr="Prevention and Treatment Intervention/Response side by side in a box. Before Primary Prevention (universal and targeted prevention): spiritual readiness, suicide preventiong, financial readiness, quality childcare, warrior adventure quest, soldier family readiness groups, master resilience training, climate culture activities, law enforcement, family advocacy, prevention, strong bonds, quality housing, SHARP prevention, ASAP prevention, ACS, Address social determinants of health, sports; Secondary prevention, immediately after (indicated prevention): postvention (suicide), financial intervention, law enforcement, first responders, SHARP, ASAP, Suicide, family advocacy; Tertiary prevention (indicated prevention): healthcare, behavioral health, SHARP, ASAP, Family advocacy, legal; (*limited evaluation of impacts on harmful behaviors across Army program)">
            <a:extLst>
              <a:ext uri="{FF2B5EF4-FFF2-40B4-BE49-F238E27FC236}">
                <a16:creationId xmlns:a16="http://schemas.microsoft.com/office/drawing/2014/main" id="{1EF46CE7-29FE-AC4B-7901-07AFCD2C98A1}"/>
              </a:ext>
            </a:extLst>
          </p:cNvPr>
          <p:cNvGrpSpPr/>
          <p:nvPr/>
        </p:nvGrpSpPr>
        <p:grpSpPr>
          <a:xfrm>
            <a:off x="1825842" y="906487"/>
            <a:ext cx="6072094" cy="4298803"/>
            <a:chOff x="2042414" y="906487"/>
            <a:chExt cx="6072094" cy="4298803"/>
          </a:xfrm>
        </p:grpSpPr>
        <p:sp>
          <p:nvSpPr>
            <p:cNvPr id="8" name="Rectangle: Rounded Corners 4">
              <a:extLst>
                <a:ext uri="{FF2B5EF4-FFF2-40B4-BE49-F238E27FC236}">
                  <a16:creationId xmlns:a16="http://schemas.microsoft.com/office/drawing/2014/main" id="{423AAF21-4B6D-B22E-9621-E877051A3701}"/>
                </a:ext>
                <a:ext uri="{C183D7F6-B498-43B3-948B-1728B52AA6E4}">
                  <adec:decorative xmlns:adec="http://schemas.microsoft.com/office/drawing/2017/decorative" val="1"/>
                </a:ext>
              </a:extLst>
            </p:cNvPr>
            <p:cNvSpPr/>
            <p:nvPr/>
          </p:nvSpPr>
          <p:spPr>
            <a:xfrm>
              <a:off x="2042414" y="906487"/>
              <a:ext cx="3033992" cy="1595308"/>
            </a:xfrm>
            <a:prstGeom prst="round2Same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i="1">
                <a:solidFill>
                  <a:schemeClr val="tx2">
                    <a:lumMod val="50000"/>
                  </a:schemeClr>
                </a:solidFill>
                <a:latin typeface=" Arial"/>
              </a:endParaRPr>
            </a:p>
            <a:p>
              <a:pPr algn="ctr"/>
              <a:endParaRPr lang="en-US" sz="1350">
                <a:latin typeface=" Arial"/>
              </a:endParaRPr>
            </a:p>
            <a:p>
              <a:pPr algn="ctr"/>
              <a:endParaRPr lang="en-US" sz="1350">
                <a:latin typeface=" Arial"/>
              </a:endParaRPr>
            </a:p>
            <a:p>
              <a:pPr algn="ctr"/>
              <a:endParaRPr lang="en-US" sz="1350">
                <a:latin typeface=" Arial"/>
              </a:endParaRPr>
            </a:p>
            <a:p>
              <a:pPr algn="ctr"/>
              <a:endParaRPr lang="en-US" sz="1350">
                <a:latin typeface=" Arial"/>
              </a:endParaRPr>
            </a:p>
            <a:p>
              <a:pPr algn="ctr"/>
              <a:endParaRPr lang="en-US" sz="1350">
                <a:latin typeface=" Arial"/>
              </a:endParaRPr>
            </a:p>
            <a:p>
              <a:pPr algn="ctr"/>
              <a:endParaRPr lang="en-US" sz="1350">
                <a:latin typeface=" Arial"/>
              </a:endParaRPr>
            </a:p>
            <a:p>
              <a:pPr algn="ctr"/>
              <a:endParaRPr lang="en-US" sz="1350">
                <a:latin typeface=" Arial"/>
              </a:endParaRPr>
            </a:p>
            <a:p>
              <a:pPr algn="ctr"/>
              <a:endParaRPr lang="en-US" sz="1350">
                <a:latin typeface=" Arial"/>
              </a:endParaRPr>
            </a:p>
            <a:p>
              <a:pPr algn="ctr"/>
              <a:endParaRPr lang="en-US" sz="1350">
                <a:latin typeface=" Arial"/>
              </a:endParaRPr>
            </a:p>
            <a:p>
              <a:pPr algn="ctr"/>
              <a:endParaRPr lang="en-US" sz="1350">
                <a:latin typeface=" Arial"/>
              </a:endParaRPr>
            </a:p>
            <a:p>
              <a:pPr algn="ctr"/>
              <a:endParaRPr lang="en-US" sz="1350">
                <a:latin typeface=" Arial"/>
              </a:endParaRPr>
            </a:p>
            <a:p>
              <a:pPr algn="ctr"/>
              <a:endParaRPr lang="en-US" sz="1350">
                <a:latin typeface=" Arial"/>
              </a:endParaRPr>
            </a:p>
          </p:txBody>
        </p:sp>
        <p:sp>
          <p:nvSpPr>
            <p:cNvPr id="6" name="Rectangle: Rounded Corners 4">
              <a:extLst>
                <a:ext uri="{FF2B5EF4-FFF2-40B4-BE49-F238E27FC236}">
                  <a16:creationId xmlns:a16="http://schemas.microsoft.com/office/drawing/2014/main" id="{E2B7F2E7-784F-55F8-EE29-F76CF9AB8048}"/>
                </a:ext>
                <a:ext uri="{C183D7F6-B498-43B3-948B-1728B52AA6E4}">
                  <adec:decorative xmlns:adec="http://schemas.microsoft.com/office/drawing/2017/decorative" val="1"/>
                </a:ext>
              </a:extLst>
            </p:cNvPr>
            <p:cNvSpPr/>
            <p:nvPr/>
          </p:nvSpPr>
          <p:spPr>
            <a:xfrm>
              <a:off x="5078672" y="906487"/>
              <a:ext cx="2921993" cy="1599401"/>
            </a:xfrm>
            <a:prstGeom prst="round2Same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i="1">
                <a:solidFill>
                  <a:schemeClr val="tx2">
                    <a:lumMod val="50000"/>
                  </a:schemeClr>
                </a:solidFill>
                <a:latin typeface=" Arial"/>
              </a:endParaRPr>
            </a:p>
            <a:p>
              <a:pPr algn="ctr"/>
              <a:endParaRPr lang="en-US" sz="1350">
                <a:latin typeface=" Arial"/>
              </a:endParaRPr>
            </a:p>
            <a:p>
              <a:pPr algn="ctr"/>
              <a:endParaRPr lang="en-US" sz="1350">
                <a:latin typeface=" Arial"/>
              </a:endParaRPr>
            </a:p>
            <a:p>
              <a:pPr algn="ctr"/>
              <a:endParaRPr lang="en-US" sz="1350">
                <a:latin typeface=" Arial"/>
              </a:endParaRPr>
            </a:p>
            <a:p>
              <a:pPr algn="ctr"/>
              <a:endParaRPr lang="en-US" sz="1350">
                <a:latin typeface=" Arial"/>
              </a:endParaRPr>
            </a:p>
            <a:p>
              <a:pPr algn="ctr"/>
              <a:endParaRPr lang="en-US" sz="1350">
                <a:latin typeface=" Arial"/>
              </a:endParaRPr>
            </a:p>
            <a:p>
              <a:pPr algn="ctr"/>
              <a:endParaRPr lang="en-US" sz="1350">
                <a:latin typeface=" Arial"/>
              </a:endParaRPr>
            </a:p>
            <a:p>
              <a:pPr algn="ctr"/>
              <a:endParaRPr lang="en-US" sz="1350">
                <a:latin typeface=" Arial"/>
              </a:endParaRPr>
            </a:p>
            <a:p>
              <a:pPr algn="ctr"/>
              <a:endParaRPr lang="en-US" sz="1350">
                <a:latin typeface=" Arial"/>
              </a:endParaRPr>
            </a:p>
            <a:p>
              <a:pPr algn="ctr"/>
              <a:endParaRPr lang="en-US" sz="1350">
                <a:latin typeface=" Arial"/>
              </a:endParaRPr>
            </a:p>
            <a:p>
              <a:pPr algn="ctr"/>
              <a:endParaRPr lang="en-US" sz="1350">
                <a:latin typeface=" Arial"/>
              </a:endParaRPr>
            </a:p>
            <a:p>
              <a:pPr algn="ctr"/>
              <a:endParaRPr lang="en-US" sz="1350">
                <a:latin typeface=" Arial"/>
              </a:endParaRPr>
            </a:p>
            <a:p>
              <a:pPr algn="ctr"/>
              <a:endParaRPr lang="en-US" sz="1350">
                <a:latin typeface=" Arial"/>
              </a:endParaRPr>
            </a:p>
          </p:txBody>
        </p:sp>
        <p:sp>
          <p:nvSpPr>
            <p:cNvPr id="9" name="Rectangle: Rounded Corners 6">
              <a:extLst>
                <a:ext uri="{FF2B5EF4-FFF2-40B4-BE49-F238E27FC236}">
                  <a16:creationId xmlns:a16="http://schemas.microsoft.com/office/drawing/2014/main" id="{6BA2E37B-BFBC-A51D-D653-0A4476AF6EE9}"/>
                </a:ext>
                <a:ext uri="{C183D7F6-B498-43B3-948B-1728B52AA6E4}">
                  <adec:decorative xmlns:adec="http://schemas.microsoft.com/office/drawing/2017/decorative" val="1"/>
                </a:ext>
              </a:extLst>
            </p:cNvPr>
            <p:cNvSpPr/>
            <p:nvPr/>
          </p:nvSpPr>
          <p:spPr>
            <a:xfrm>
              <a:off x="2045882" y="1184241"/>
              <a:ext cx="5954784" cy="3940800"/>
            </a:xfrm>
            <a:prstGeom prst="flowChartProcess">
              <a:avLst/>
            </a:prstGeom>
            <a:solidFill>
              <a:schemeClr val="bg1"/>
            </a:solidFill>
            <a:ln w="1905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1350" b="1" i="1">
                <a:solidFill>
                  <a:schemeClr val="accent6">
                    <a:lumMod val="50000"/>
                  </a:schemeClr>
                </a:solidFill>
                <a:latin typeface=" Arial"/>
              </a:endParaRPr>
            </a:p>
            <a:p>
              <a:pPr algn="ctr"/>
              <a:endParaRPr lang="en-US" sz="1350" b="1" i="1">
                <a:solidFill>
                  <a:schemeClr val="accent6">
                    <a:lumMod val="50000"/>
                  </a:schemeClr>
                </a:solidFill>
                <a:latin typeface=" Arial"/>
              </a:endParaRPr>
            </a:p>
            <a:p>
              <a:pPr algn="ctr"/>
              <a:endParaRPr lang="en-US" sz="1350" b="1" i="1">
                <a:solidFill>
                  <a:schemeClr val="accent6">
                    <a:lumMod val="50000"/>
                  </a:schemeClr>
                </a:solidFill>
                <a:latin typeface=" Arial"/>
              </a:endParaRPr>
            </a:p>
            <a:p>
              <a:pPr algn="ctr"/>
              <a:endParaRPr lang="en-US" sz="1350" b="1" i="1">
                <a:solidFill>
                  <a:schemeClr val="accent6">
                    <a:lumMod val="50000"/>
                  </a:schemeClr>
                </a:solidFill>
                <a:latin typeface=" Arial"/>
              </a:endParaRPr>
            </a:p>
            <a:p>
              <a:pPr algn="ctr"/>
              <a:endParaRPr lang="en-US" sz="1350" b="1" i="1">
                <a:solidFill>
                  <a:schemeClr val="accent6">
                    <a:lumMod val="50000"/>
                  </a:schemeClr>
                </a:solidFill>
                <a:latin typeface=" Arial"/>
              </a:endParaRPr>
            </a:p>
            <a:p>
              <a:pPr algn="ctr"/>
              <a:endParaRPr lang="en-US" sz="1350" b="1" i="1">
                <a:solidFill>
                  <a:schemeClr val="accent6">
                    <a:lumMod val="50000"/>
                  </a:schemeClr>
                </a:solidFill>
                <a:latin typeface=" Arial"/>
              </a:endParaRPr>
            </a:p>
            <a:p>
              <a:pPr algn="ctr"/>
              <a:endParaRPr lang="en-US" sz="1350" b="1" i="1">
                <a:solidFill>
                  <a:schemeClr val="accent6">
                    <a:lumMod val="50000"/>
                  </a:schemeClr>
                </a:solidFill>
                <a:latin typeface=" Arial"/>
              </a:endParaRPr>
            </a:p>
            <a:p>
              <a:pPr algn="ctr"/>
              <a:endParaRPr lang="en-US" sz="1350" b="1" i="1">
                <a:solidFill>
                  <a:schemeClr val="accent6">
                    <a:lumMod val="50000"/>
                  </a:schemeClr>
                </a:solidFill>
                <a:latin typeface=" Arial"/>
              </a:endParaRPr>
            </a:p>
            <a:p>
              <a:pPr algn="ctr"/>
              <a:endParaRPr lang="en-US" sz="1350" b="1" i="1">
                <a:solidFill>
                  <a:schemeClr val="accent6">
                    <a:lumMod val="50000"/>
                  </a:schemeClr>
                </a:solidFill>
                <a:latin typeface=" Arial"/>
              </a:endParaRPr>
            </a:p>
            <a:p>
              <a:pPr algn="ctr"/>
              <a:endParaRPr lang="en-US" sz="1350" b="1" i="1">
                <a:solidFill>
                  <a:schemeClr val="accent6">
                    <a:lumMod val="50000"/>
                  </a:schemeClr>
                </a:solidFill>
                <a:latin typeface=" Arial"/>
              </a:endParaRPr>
            </a:p>
          </p:txBody>
        </p:sp>
        <p:sp>
          <p:nvSpPr>
            <p:cNvPr id="14" name="TextBox 13">
              <a:extLst>
                <a:ext uri="{FF2B5EF4-FFF2-40B4-BE49-F238E27FC236}">
                  <a16:creationId xmlns:a16="http://schemas.microsoft.com/office/drawing/2014/main" id="{67FC915C-214C-CBBA-E276-B2DD503556CD}"/>
                </a:ext>
              </a:extLst>
            </p:cNvPr>
            <p:cNvSpPr txBox="1"/>
            <p:nvPr/>
          </p:nvSpPr>
          <p:spPr>
            <a:xfrm>
              <a:off x="2732334" y="925969"/>
              <a:ext cx="1663864" cy="253916"/>
            </a:xfrm>
            <a:prstGeom prst="rect">
              <a:avLst/>
            </a:prstGeom>
            <a:noFill/>
          </p:spPr>
          <p:txBody>
            <a:bodyPr wrap="square" rtlCol="0">
              <a:spAutoFit/>
            </a:bodyPr>
            <a:lstStyle/>
            <a:p>
              <a:pPr algn="ctr"/>
              <a:r>
                <a:rPr lang="en-US" sz="1050" dirty="0">
                  <a:latin typeface="Calibri bold" panose="020F0702030404030204" pitchFamily="34" charset="0"/>
                  <a:cs typeface="Calibri bold" panose="020F0702030404030204" pitchFamily="34" charset="0"/>
                </a:rPr>
                <a:t>PREVENTION</a:t>
              </a:r>
            </a:p>
          </p:txBody>
        </p:sp>
        <p:sp>
          <p:nvSpPr>
            <p:cNvPr id="11" name="TextBox 10">
              <a:extLst>
                <a:ext uri="{FF2B5EF4-FFF2-40B4-BE49-F238E27FC236}">
                  <a16:creationId xmlns:a16="http://schemas.microsoft.com/office/drawing/2014/main" id="{2C8BA968-57CF-42DA-947E-9822F00535FC}"/>
                </a:ext>
              </a:extLst>
            </p:cNvPr>
            <p:cNvSpPr txBox="1"/>
            <p:nvPr/>
          </p:nvSpPr>
          <p:spPr>
            <a:xfrm>
              <a:off x="2479141" y="1226311"/>
              <a:ext cx="1271502" cy="415498"/>
            </a:xfrm>
            <a:prstGeom prst="rect">
              <a:avLst/>
            </a:prstGeom>
            <a:noFill/>
          </p:spPr>
          <p:txBody>
            <a:bodyPr wrap="none" lIns="91440" tIns="45720" rIns="91440" bIns="45720" rtlCol="0" anchor="t">
              <a:spAutoFit/>
            </a:bodyPr>
            <a:lstStyle/>
            <a:p>
              <a:pPr algn="ctr"/>
              <a:r>
                <a:rPr lang="en-US" sz="1050" dirty="0">
                  <a:solidFill>
                    <a:srgbClr val="077303"/>
                  </a:solidFill>
                  <a:cs typeface="Calibri bold" panose="020F0702030404030204" pitchFamily="34" charset="0"/>
                </a:rPr>
                <a:t>Primary Prevention</a:t>
              </a:r>
            </a:p>
            <a:p>
              <a:pPr algn="ctr"/>
              <a:r>
                <a:rPr lang="en-US" sz="1050" u="sng" dirty="0">
                  <a:solidFill>
                    <a:srgbClr val="077303"/>
                  </a:solidFill>
                  <a:latin typeface="Calibri bold" panose="020F0702030404030204" pitchFamily="34" charset="0"/>
                  <a:cs typeface="Calibri bold" panose="020F0702030404030204" pitchFamily="34" charset="0"/>
                </a:rPr>
                <a:t>BEFORE</a:t>
              </a:r>
            </a:p>
          </p:txBody>
        </p:sp>
        <p:sp>
          <p:nvSpPr>
            <p:cNvPr id="16" name="TextBox 15">
              <a:extLst>
                <a:ext uri="{FF2B5EF4-FFF2-40B4-BE49-F238E27FC236}">
                  <a16:creationId xmlns:a16="http://schemas.microsoft.com/office/drawing/2014/main" id="{6161CC5C-930C-0707-D548-FB2EDC0ECC49}"/>
                </a:ext>
              </a:extLst>
            </p:cNvPr>
            <p:cNvSpPr txBox="1"/>
            <p:nvPr/>
          </p:nvSpPr>
          <p:spPr>
            <a:xfrm>
              <a:off x="2094739" y="1765887"/>
              <a:ext cx="1073136" cy="2949525"/>
            </a:xfrm>
            <a:prstGeom prst="rect">
              <a:avLst/>
            </a:prstGeom>
            <a:noFill/>
          </p:spPr>
          <p:txBody>
            <a:bodyPr wrap="square" lIns="91440" tIns="45720" rIns="91440" bIns="45720" rtlCol="0" anchor="t">
              <a:spAutoFit/>
            </a:bodyPr>
            <a:lstStyle/>
            <a:p>
              <a:pPr>
                <a:spcAft>
                  <a:spcPts val="450"/>
                </a:spcAft>
              </a:pPr>
              <a:r>
                <a:rPr lang="en-US" sz="900" dirty="0">
                  <a:solidFill>
                    <a:srgbClr val="077303"/>
                  </a:solidFill>
                </a:rPr>
                <a:t>Spiritual readiness</a:t>
              </a:r>
            </a:p>
            <a:p>
              <a:pPr>
                <a:spcAft>
                  <a:spcPts val="450"/>
                </a:spcAft>
              </a:pPr>
              <a:r>
                <a:rPr lang="en-US" sz="900" dirty="0">
                  <a:solidFill>
                    <a:srgbClr val="077303"/>
                  </a:solidFill>
                </a:rPr>
                <a:t>Suicide prevention</a:t>
              </a:r>
            </a:p>
            <a:p>
              <a:pPr>
                <a:spcAft>
                  <a:spcPts val="450"/>
                </a:spcAft>
              </a:pPr>
              <a:r>
                <a:rPr lang="en-US" sz="900" dirty="0">
                  <a:solidFill>
                    <a:srgbClr val="077303"/>
                  </a:solidFill>
                  <a:cs typeface="Calibri bold" panose="020F0702030404030204" pitchFamily="34" charset="0"/>
                </a:rPr>
                <a:t>Financial readiness</a:t>
              </a:r>
            </a:p>
            <a:p>
              <a:pPr>
                <a:spcAft>
                  <a:spcPts val="450"/>
                </a:spcAft>
              </a:pPr>
              <a:r>
                <a:rPr lang="en-US" sz="900" dirty="0">
                  <a:solidFill>
                    <a:srgbClr val="077303"/>
                  </a:solidFill>
                </a:rPr>
                <a:t>Quality childcare</a:t>
              </a:r>
            </a:p>
            <a:p>
              <a:pPr>
                <a:spcAft>
                  <a:spcPts val="450"/>
                </a:spcAft>
              </a:pPr>
              <a:r>
                <a:rPr lang="en-US" sz="900" dirty="0">
                  <a:solidFill>
                    <a:srgbClr val="077303"/>
                  </a:solidFill>
                </a:rPr>
                <a:t>Warrior Adventure Quest</a:t>
              </a:r>
            </a:p>
            <a:p>
              <a:pPr>
                <a:spcAft>
                  <a:spcPts val="450"/>
                </a:spcAft>
              </a:pPr>
              <a:r>
                <a:rPr lang="en-US" sz="900" dirty="0">
                  <a:solidFill>
                    <a:srgbClr val="077303"/>
                  </a:solidFill>
                </a:rPr>
                <a:t>Soldier Family Readiness Groups</a:t>
              </a:r>
            </a:p>
            <a:p>
              <a:pPr>
                <a:spcAft>
                  <a:spcPts val="450"/>
                </a:spcAft>
              </a:pPr>
              <a:r>
                <a:rPr lang="en-US" sz="900" dirty="0">
                  <a:solidFill>
                    <a:srgbClr val="077303"/>
                  </a:solidFill>
                </a:rPr>
                <a:t>Master Resilience Training</a:t>
              </a:r>
            </a:p>
            <a:p>
              <a:pPr>
                <a:spcAft>
                  <a:spcPts val="450"/>
                </a:spcAft>
              </a:pPr>
              <a:r>
                <a:rPr lang="en-US" sz="900" dirty="0">
                  <a:solidFill>
                    <a:srgbClr val="077303"/>
                  </a:solidFill>
                </a:rPr>
                <a:t>Climate/culture activities</a:t>
              </a:r>
            </a:p>
            <a:p>
              <a:pPr>
                <a:spcAft>
                  <a:spcPts val="450"/>
                </a:spcAft>
              </a:pPr>
              <a:r>
                <a:rPr lang="en-US" sz="900" dirty="0">
                  <a:solidFill>
                    <a:srgbClr val="077303"/>
                  </a:solidFill>
                </a:rPr>
                <a:t>Law Enforcement</a:t>
              </a:r>
            </a:p>
            <a:p>
              <a:pPr>
                <a:spcAft>
                  <a:spcPts val="450"/>
                </a:spcAft>
              </a:pPr>
              <a:endParaRPr lang="en-US" sz="900" dirty="0">
                <a:solidFill>
                  <a:srgbClr val="077303"/>
                </a:solidFill>
              </a:endParaRPr>
            </a:p>
            <a:p>
              <a:endParaRPr lang="en-US" sz="900" dirty="0">
                <a:solidFill>
                  <a:srgbClr val="077303"/>
                </a:solidFill>
              </a:endParaRPr>
            </a:p>
            <a:p>
              <a:endParaRPr lang="en-US" sz="900" dirty="0">
                <a:solidFill>
                  <a:srgbClr val="077303"/>
                </a:solidFill>
              </a:endParaRPr>
            </a:p>
          </p:txBody>
        </p:sp>
        <p:sp>
          <p:nvSpPr>
            <p:cNvPr id="17" name="TextBox 16">
              <a:extLst>
                <a:ext uri="{FF2B5EF4-FFF2-40B4-BE49-F238E27FC236}">
                  <a16:creationId xmlns:a16="http://schemas.microsoft.com/office/drawing/2014/main" id="{FBE15212-3BD0-D9C2-A2F8-0A265A2E51B7}"/>
                </a:ext>
              </a:extLst>
            </p:cNvPr>
            <p:cNvSpPr txBox="1"/>
            <p:nvPr/>
          </p:nvSpPr>
          <p:spPr>
            <a:xfrm>
              <a:off x="3089239" y="1765887"/>
              <a:ext cx="950054" cy="3439403"/>
            </a:xfrm>
            <a:prstGeom prst="rect">
              <a:avLst/>
            </a:prstGeom>
            <a:noFill/>
          </p:spPr>
          <p:txBody>
            <a:bodyPr wrap="square" lIns="91440" tIns="45720" rIns="91440" bIns="45720" rtlCol="0" anchor="t">
              <a:spAutoFit/>
            </a:bodyPr>
            <a:lstStyle/>
            <a:p>
              <a:pPr algn="r">
                <a:spcAft>
                  <a:spcPts val="450"/>
                </a:spcAft>
              </a:pPr>
              <a:r>
                <a:rPr lang="en-US" sz="900" dirty="0">
                  <a:solidFill>
                    <a:srgbClr val="077303"/>
                  </a:solidFill>
                </a:rPr>
                <a:t>Family Advocacy Prevention (e.g., New Parent Support)</a:t>
              </a:r>
            </a:p>
            <a:p>
              <a:pPr algn="r">
                <a:spcAft>
                  <a:spcPts val="450"/>
                </a:spcAft>
              </a:pPr>
              <a:r>
                <a:rPr lang="en-US" sz="900" dirty="0">
                  <a:solidFill>
                    <a:srgbClr val="077303"/>
                  </a:solidFill>
                </a:rPr>
                <a:t>Strong Bonds</a:t>
              </a:r>
            </a:p>
            <a:p>
              <a:pPr algn="r">
                <a:spcAft>
                  <a:spcPts val="450"/>
                </a:spcAft>
              </a:pPr>
              <a:r>
                <a:rPr lang="en-US" sz="900" dirty="0">
                  <a:solidFill>
                    <a:srgbClr val="077303"/>
                  </a:solidFill>
                </a:rPr>
                <a:t>Quality Housing</a:t>
              </a:r>
            </a:p>
            <a:p>
              <a:pPr algn="r">
                <a:spcAft>
                  <a:spcPts val="450"/>
                </a:spcAft>
              </a:pPr>
              <a:r>
                <a:rPr lang="en-US" sz="900" dirty="0">
                  <a:solidFill>
                    <a:srgbClr val="077303"/>
                  </a:solidFill>
                </a:rPr>
                <a:t>SHARP Prevention</a:t>
              </a:r>
            </a:p>
            <a:p>
              <a:pPr algn="r">
                <a:spcAft>
                  <a:spcPts val="450"/>
                </a:spcAft>
              </a:pPr>
              <a:r>
                <a:rPr lang="en-US" sz="900" dirty="0">
                  <a:solidFill>
                    <a:srgbClr val="077303"/>
                  </a:solidFill>
                </a:rPr>
                <a:t>ASAP Prevention</a:t>
              </a:r>
            </a:p>
            <a:p>
              <a:pPr algn="r">
                <a:spcAft>
                  <a:spcPts val="450"/>
                </a:spcAft>
              </a:pPr>
              <a:r>
                <a:rPr lang="en-US" sz="900" dirty="0">
                  <a:solidFill>
                    <a:srgbClr val="077303"/>
                  </a:solidFill>
                </a:rPr>
                <a:t>ACS</a:t>
              </a:r>
            </a:p>
            <a:p>
              <a:pPr algn="r">
                <a:spcAft>
                  <a:spcPts val="450"/>
                </a:spcAft>
              </a:pPr>
              <a:r>
                <a:rPr lang="en-US" sz="900" dirty="0">
                  <a:solidFill>
                    <a:srgbClr val="077303"/>
                  </a:solidFill>
                </a:rPr>
                <a:t>Address social determinants of health</a:t>
              </a:r>
            </a:p>
            <a:p>
              <a:pPr algn="r">
                <a:spcAft>
                  <a:spcPts val="450"/>
                </a:spcAft>
              </a:pPr>
              <a:r>
                <a:rPr lang="en-US" sz="900" dirty="0">
                  <a:solidFill>
                    <a:srgbClr val="077303"/>
                  </a:solidFill>
                </a:rPr>
                <a:t>Sports</a:t>
              </a:r>
            </a:p>
            <a:p>
              <a:pPr algn="r">
                <a:spcAft>
                  <a:spcPts val="450"/>
                </a:spcAft>
              </a:pPr>
              <a:endParaRPr lang="en-US" sz="900" dirty="0">
                <a:solidFill>
                  <a:srgbClr val="077303"/>
                </a:solidFill>
              </a:endParaRPr>
            </a:p>
            <a:p>
              <a:pPr algn="r"/>
              <a:endParaRPr lang="en-US" sz="900" dirty="0">
                <a:solidFill>
                  <a:srgbClr val="077303"/>
                </a:solidFill>
              </a:endParaRPr>
            </a:p>
            <a:p>
              <a:pPr algn="r"/>
              <a:endParaRPr lang="en-US" sz="900" dirty="0">
                <a:solidFill>
                  <a:srgbClr val="077303"/>
                </a:solidFill>
              </a:endParaRPr>
            </a:p>
            <a:p>
              <a:pPr algn="r"/>
              <a:endParaRPr lang="en-US" sz="900" dirty="0">
                <a:solidFill>
                  <a:srgbClr val="077303"/>
                </a:solidFill>
              </a:endParaRPr>
            </a:p>
          </p:txBody>
        </p:sp>
        <p:sp>
          <p:nvSpPr>
            <p:cNvPr id="21" name="Rectangle: Rounded Corners 20">
              <a:extLst>
                <a:ext uri="{FF2B5EF4-FFF2-40B4-BE49-F238E27FC236}">
                  <a16:creationId xmlns:a16="http://schemas.microsoft.com/office/drawing/2014/main" id="{BB5A8ADE-023A-D716-18CD-71DE4174598D}"/>
                </a:ext>
              </a:extLst>
            </p:cNvPr>
            <p:cNvSpPr/>
            <p:nvPr/>
          </p:nvSpPr>
          <p:spPr>
            <a:xfrm>
              <a:off x="2094738" y="4621024"/>
              <a:ext cx="1972512" cy="393826"/>
            </a:xfrm>
            <a:prstGeom prst="roundRect">
              <a:avLst/>
            </a:prstGeom>
            <a:noFill/>
            <a:ln cmpd="sng">
              <a:solidFill>
                <a:srgbClr val="00B050"/>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050" b="1">
                  <a:solidFill>
                    <a:srgbClr val="077303"/>
                  </a:solidFill>
                  <a:latin typeface=" Arial"/>
                </a:rPr>
                <a:t>Universal &amp; Targeted Prevention</a:t>
              </a:r>
            </a:p>
          </p:txBody>
        </p:sp>
        <p:sp>
          <p:nvSpPr>
            <p:cNvPr id="34" name="TextBox 33">
              <a:extLst>
                <a:ext uri="{FF2B5EF4-FFF2-40B4-BE49-F238E27FC236}">
                  <a16:creationId xmlns:a16="http://schemas.microsoft.com/office/drawing/2014/main" id="{CE87A85B-0D4B-AB16-0A0D-D0531A8B7D6A}"/>
                </a:ext>
                <a:ext uri="{C183D7F6-B498-43B3-948B-1728B52AA6E4}">
                  <adec:decorative xmlns:adec="http://schemas.microsoft.com/office/drawing/2017/decorative" val="0"/>
                </a:ext>
              </a:extLst>
            </p:cNvPr>
            <p:cNvSpPr txBox="1"/>
            <p:nvPr/>
          </p:nvSpPr>
          <p:spPr>
            <a:xfrm rot="16200000">
              <a:off x="3580640" y="2971193"/>
              <a:ext cx="1036562" cy="300082"/>
            </a:xfrm>
            <a:prstGeom prst="rect">
              <a:avLst/>
            </a:prstGeom>
            <a:noFill/>
          </p:spPr>
          <p:txBody>
            <a:bodyPr wrap="square" rtlCol="0">
              <a:spAutoFit/>
            </a:bodyPr>
            <a:lstStyle/>
            <a:p>
              <a:r>
                <a:rPr lang="en-US" sz="1350" dirty="0"/>
                <a:t>Incident</a:t>
              </a:r>
            </a:p>
          </p:txBody>
        </p:sp>
        <p:cxnSp>
          <p:nvCxnSpPr>
            <p:cNvPr id="35" name="Straight Connector 34">
              <a:extLst>
                <a:ext uri="{FF2B5EF4-FFF2-40B4-BE49-F238E27FC236}">
                  <a16:creationId xmlns:a16="http://schemas.microsoft.com/office/drawing/2014/main" id="{2F1B79DB-E172-C0E0-9E2E-D35EB2688049}"/>
                </a:ext>
                <a:ext uri="{C183D7F6-B498-43B3-948B-1728B52AA6E4}">
                  <adec:decorative xmlns:adec="http://schemas.microsoft.com/office/drawing/2017/decorative" val="1"/>
                </a:ext>
              </a:extLst>
            </p:cNvPr>
            <p:cNvCxnSpPr>
              <a:cxnSpLocks/>
            </p:cNvCxnSpPr>
            <p:nvPr/>
          </p:nvCxnSpPr>
          <p:spPr>
            <a:xfrm>
              <a:off x="4110022" y="1591085"/>
              <a:ext cx="0" cy="1285859"/>
            </a:xfrm>
            <a:prstGeom prst="line">
              <a:avLst/>
            </a:prstGeom>
          </p:spPr>
          <p:style>
            <a:lnRef idx="2">
              <a:schemeClr val="dk1"/>
            </a:lnRef>
            <a:fillRef idx="0">
              <a:schemeClr val="dk1"/>
            </a:fillRef>
            <a:effectRef idx="1">
              <a:schemeClr val="dk1"/>
            </a:effectRef>
            <a:fontRef idx="minor">
              <a:schemeClr val="tx1"/>
            </a:fontRef>
          </p:style>
        </p:cxnSp>
        <p:sp>
          <p:nvSpPr>
            <p:cNvPr id="12" name="TextBox 11">
              <a:extLst>
                <a:ext uri="{FF2B5EF4-FFF2-40B4-BE49-F238E27FC236}">
                  <a16:creationId xmlns:a16="http://schemas.microsoft.com/office/drawing/2014/main" id="{8CEADCC3-E445-F9DC-842F-0666B30732B3}"/>
                </a:ext>
              </a:extLst>
            </p:cNvPr>
            <p:cNvSpPr txBox="1"/>
            <p:nvPr/>
          </p:nvSpPr>
          <p:spPr>
            <a:xfrm>
              <a:off x="4198181" y="1226311"/>
              <a:ext cx="1753777" cy="553998"/>
            </a:xfrm>
            <a:prstGeom prst="rect">
              <a:avLst/>
            </a:prstGeom>
            <a:noFill/>
          </p:spPr>
          <p:txBody>
            <a:bodyPr wrap="square" rtlCol="0">
              <a:spAutoFit/>
            </a:bodyPr>
            <a:lstStyle/>
            <a:p>
              <a:pPr algn="ctr"/>
              <a:r>
                <a:rPr lang="en-US" sz="1050" dirty="0">
                  <a:solidFill>
                    <a:srgbClr val="C05711"/>
                  </a:solidFill>
                  <a:cs typeface="Calibri bold" panose="020F0702030404030204" pitchFamily="34" charset="0"/>
                </a:rPr>
                <a:t>Secondary Prevention</a:t>
              </a:r>
            </a:p>
            <a:p>
              <a:pPr algn="ctr"/>
              <a:r>
                <a:rPr lang="en-US" sz="1050" u="sng" dirty="0">
                  <a:solidFill>
                    <a:srgbClr val="C05711"/>
                  </a:solidFill>
                  <a:latin typeface="Calibri bold" panose="020F0702030404030204" pitchFamily="34" charset="0"/>
                  <a:cs typeface="Calibri bold" panose="020F0702030404030204" pitchFamily="34" charset="0"/>
                </a:rPr>
                <a:t>IMMEDIATELY AFTER</a:t>
              </a:r>
            </a:p>
            <a:p>
              <a:pPr algn="ctr"/>
              <a:r>
                <a:rPr lang="en-US" sz="900" dirty="0">
                  <a:solidFill>
                    <a:srgbClr val="C05711"/>
                  </a:solidFill>
                  <a:latin typeface="Calibri bold" panose="020F0702030404030204" pitchFamily="34" charset="0"/>
                  <a:cs typeface="Calibri bold" panose="020F0702030404030204" pitchFamily="34" charset="0"/>
                </a:rPr>
                <a:t>(prevent negative outcomes)</a:t>
              </a:r>
            </a:p>
          </p:txBody>
        </p:sp>
        <p:sp>
          <p:nvSpPr>
            <p:cNvPr id="18" name="TextBox 17">
              <a:extLst>
                <a:ext uri="{FF2B5EF4-FFF2-40B4-BE49-F238E27FC236}">
                  <a16:creationId xmlns:a16="http://schemas.microsoft.com/office/drawing/2014/main" id="{A4CEF25C-C0B5-4ECE-8B57-907BB2B0A85E}"/>
                </a:ext>
              </a:extLst>
            </p:cNvPr>
            <p:cNvSpPr txBox="1"/>
            <p:nvPr/>
          </p:nvSpPr>
          <p:spPr>
            <a:xfrm>
              <a:off x="4166844" y="1765887"/>
              <a:ext cx="863124" cy="1595309"/>
            </a:xfrm>
            <a:prstGeom prst="rect">
              <a:avLst/>
            </a:prstGeom>
            <a:noFill/>
          </p:spPr>
          <p:txBody>
            <a:bodyPr wrap="square" rtlCol="0">
              <a:spAutoFit/>
            </a:bodyPr>
            <a:lstStyle/>
            <a:p>
              <a:pPr algn="ctr">
                <a:spcAft>
                  <a:spcPts val="450"/>
                </a:spcAft>
              </a:pPr>
              <a:r>
                <a:rPr lang="en-US" sz="900" dirty="0">
                  <a:solidFill>
                    <a:srgbClr val="C05711"/>
                  </a:solidFill>
                  <a:cs typeface="Calibri bold" panose="020F0702030404030204" pitchFamily="34" charset="0"/>
                </a:rPr>
                <a:t>Postvention (suicide)</a:t>
              </a:r>
            </a:p>
            <a:p>
              <a:pPr algn="ctr">
                <a:spcAft>
                  <a:spcPts val="450"/>
                </a:spcAft>
              </a:pPr>
              <a:r>
                <a:rPr lang="en-US" sz="900" dirty="0">
                  <a:solidFill>
                    <a:srgbClr val="C05711"/>
                  </a:solidFill>
                  <a:cs typeface="Calibri bold" panose="020F0702030404030204" pitchFamily="34" charset="0"/>
                </a:rPr>
                <a:t>Financial Intervention</a:t>
              </a:r>
            </a:p>
            <a:p>
              <a:pPr algn="ctr">
                <a:spcAft>
                  <a:spcPts val="450"/>
                </a:spcAft>
              </a:pPr>
              <a:r>
                <a:rPr lang="en-US" sz="900" dirty="0">
                  <a:solidFill>
                    <a:srgbClr val="C05711"/>
                  </a:solidFill>
                  <a:cs typeface="Calibri bold" panose="020F0702030404030204" pitchFamily="34" charset="0"/>
                </a:rPr>
                <a:t>Law Enforcement</a:t>
              </a:r>
            </a:p>
            <a:p>
              <a:pPr algn="ctr">
                <a:spcAft>
                  <a:spcPts val="450"/>
                </a:spcAft>
              </a:pPr>
              <a:r>
                <a:rPr lang="en-US" sz="900" dirty="0">
                  <a:solidFill>
                    <a:srgbClr val="C05711"/>
                  </a:solidFill>
                  <a:cs typeface="Calibri bold" panose="020F0702030404030204" pitchFamily="34" charset="0"/>
                </a:rPr>
                <a:t>First Responders</a:t>
              </a:r>
            </a:p>
            <a:p>
              <a:pPr algn="ctr">
                <a:spcAft>
                  <a:spcPts val="450"/>
                </a:spcAft>
              </a:pPr>
              <a:endParaRPr lang="en-US" sz="900" dirty="0">
                <a:solidFill>
                  <a:srgbClr val="C05711"/>
                </a:solidFill>
                <a:cs typeface="Calibri bold" panose="020F0702030404030204" pitchFamily="34" charset="0"/>
              </a:endParaRPr>
            </a:p>
          </p:txBody>
        </p:sp>
        <p:cxnSp>
          <p:nvCxnSpPr>
            <p:cNvPr id="26" name="Straight Connector 25">
              <a:extLst>
                <a:ext uri="{FF2B5EF4-FFF2-40B4-BE49-F238E27FC236}">
                  <a16:creationId xmlns:a16="http://schemas.microsoft.com/office/drawing/2014/main" id="{FCF2EC6A-EF79-0E11-FBE1-F0B7B8BACEA6}"/>
                </a:ext>
                <a:ext uri="{C183D7F6-B498-43B3-948B-1728B52AA6E4}">
                  <adec:decorative xmlns:adec="http://schemas.microsoft.com/office/drawing/2017/decorative" val="1"/>
                </a:ext>
              </a:extLst>
            </p:cNvPr>
            <p:cNvCxnSpPr>
              <a:cxnSpLocks/>
            </p:cNvCxnSpPr>
            <p:nvPr/>
          </p:nvCxnSpPr>
          <p:spPr>
            <a:xfrm>
              <a:off x="5078394" y="2041590"/>
              <a:ext cx="0" cy="1851660"/>
            </a:xfrm>
            <a:prstGeom prst="line">
              <a:avLst/>
            </a:prstGeom>
            <a:ln w="38100">
              <a:prstDash val="lgDash"/>
            </a:ln>
          </p:spPr>
          <p:style>
            <a:lnRef idx="1">
              <a:schemeClr val="dk1"/>
            </a:lnRef>
            <a:fillRef idx="0">
              <a:schemeClr val="dk1"/>
            </a:fillRef>
            <a:effectRef idx="0">
              <a:schemeClr val="dk1"/>
            </a:effectRef>
            <a:fontRef idx="minor">
              <a:schemeClr val="tx1"/>
            </a:fontRef>
          </p:style>
        </p:cxnSp>
        <p:sp>
          <p:nvSpPr>
            <p:cNvPr id="19" name="TextBox 18">
              <a:extLst>
                <a:ext uri="{FF2B5EF4-FFF2-40B4-BE49-F238E27FC236}">
                  <a16:creationId xmlns:a16="http://schemas.microsoft.com/office/drawing/2014/main" id="{E6086B0B-7499-EEE0-2C6C-01F128A4D7AA}"/>
                </a:ext>
              </a:extLst>
            </p:cNvPr>
            <p:cNvSpPr txBox="1"/>
            <p:nvPr/>
          </p:nvSpPr>
          <p:spPr>
            <a:xfrm>
              <a:off x="5126146" y="1765887"/>
              <a:ext cx="881204" cy="977191"/>
            </a:xfrm>
            <a:prstGeom prst="rect">
              <a:avLst/>
            </a:prstGeom>
            <a:noFill/>
          </p:spPr>
          <p:txBody>
            <a:bodyPr wrap="square" rtlCol="0">
              <a:spAutoFit/>
            </a:bodyPr>
            <a:lstStyle/>
            <a:p>
              <a:pPr algn="ctr">
                <a:spcAft>
                  <a:spcPts val="450"/>
                </a:spcAft>
              </a:pPr>
              <a:r>
                <a:rPr lang="en-US" sz="900" dirty="0">
                  <a:solidFill>
                    <a:srgbClr val="C05711"/>
                  </a:solidFill>
                  <a:cs typeface="Calibri bold" panose="020F0702030404030204" pitchFamily="34" charset="0"/>
                </a:rPr>
                <a:t>SHARP</a:t>
              </a:r>
            </a:p>
            <a:p>
              <a:pPr algn="ctr">
                <a:spcAft>
                  <a:spcPts val="450"/>
                </a:spcAft>
              </a:pPr>
              <a:r>
                <a:rPr lang="en-US" sz="900" dirty="0">
                  <a:solidFill>
                    <a:srgbClr val="C05711"/>
                  </a:solidFill>
                  <a:cs typeface="Calibri bold" panose="020F0702030404030204" pitchFamily="34" charset="0"/>
                </a:rPr>
                <a:t>ASAP</a:t>
              </a:r>
            </a:p>
            <a:p>
              <a:pPr algn="ctr">
                <a:spcAft>
                  <a:spcPts val="450"/>
                </a:spcAft>
              </a:pPr>
              <a:r>
                <a:rPr lang="en-US" sz="900" dirty="0">
                  <a:solidFill>
                    <a:srgbClr val="C05711"/>
                  </a:solidFill>
                  <a:cs typeface="Calibri bold" panose="020F0702030404030204" pitchFamily="34" charset="0"/>
                </a:rPr>
                <a:t>SUICIDE</a:t>
              </a:r>
            </a:p>
            <a:p>
              <a:pPr algn="ctr">
                <a:spcAft>
                  <a:spcPts val="450"/>
                </a:spcAft>
              </a:pPr>
              <a:r>
                <a:rPr lang="en-US" sz="900" dirty="0">
                  <a:solidFill>
                    <a:srgbClr val="C05711"/>
                  </a:solidFill>
                  <a:cs typeface="Calibri bold" panose="020F0702030404030204" pitchFamily="34" charset="0"/>
                </a:rPr>
                <a:t>Family Advocacy</a:t>
              </a:r>
            </a:p>
          </p:txBody>
        </p:sp>
        <p:pic>
          <p:nvPicPr>
            <p:cNvPr id="36" name="Picture 35">
              <a:extLst>
                <a:ext uri="{FF2B5EF4-FFF2-40B4-BE49-F238E27FC236}">
                  <a16:creationId xmlns:a16="http://schemas.microsoft.com/office/drawing/2014/main" id="{29809231-92DC-1583-5DC9-DCDF9A0069F4}"/>
                </a:ext>
                <a:ext uri="{C183D7F6-B498-43B3-948B-1728B52AA6E4}">
                  <adec:decorative xmlns:adec="http://schemas.microsoft.com/office/drawing/2017/decorative" val="1"/>
                </a:ext>
              </a:extLst>
            </p:cNvPr>
            <p:cNvPicPr>
              <a:picLocks noChangeAspect="1"/>
            </p:cNvPicPr>
            <p:nvPr/>
          </p:nvPicPr>
          <p:blipFill rotWithShape="1">
            <a:blip r:embed="rId3"/>
            <a:srcRect l="47841" r="28663"/>
            <a:stretch/>
          </p:blipFill>
          <p:spPr>
            <a:xfrm>
              <a:off x="5748408" y="1892764"/>
              <a:ext cx="578114" cy="1968360"/>
            </a:xfrm>
            <a:prstGeom prst="rect">
              <a:avLst/>
            </a:prstGeom>
          </p:spPr>
        </p:pic>
        <p:sp>
          <p:nvSpPr>
            <p:cNvPr id="15" name="TextBox 14">
              <a:extLst>
                <a:ext uri="{FF2B5EF4-FFF2-40B4-BE49-F238E27FC236}">
                  <a16:creationId xmlns:a16="http://schemas.microsoft.com/office/drawing/2014/main" id="{B5340CD5-38D6-8559-3595-A69E33A47A52}"/>
                </a:ext>
              </a:extLst>
            </p:cNvPr>
            <p:cNvSpPr txBox="1"/>
            <p:nvPr/>
          </p:nvSpPr>
          <p:spPr>
            <a:xfrm>
              <a:off x="5097697" y="931806"/>
              <a:ext cx="2932656" cy="253916"/>
            </a:xfrm>
            <a:prstGeom prst="rect">
              <a:avLst/>
            </a:prstGeom>
            <a:noFill/>
          </p:spPr>
          <p:txBody>
            <a:bodyPr wrap="square" rtlCol="0">
              <a:spAutoFit/>
            </a:bodyPr>
            <a:lstStyle/>
            <a:p>
              <a:pPr algn="ctr"/>
              <a:r>
                <a:rPr lang="en-US" sz="1050" dirty="0">
                  <a:latin typeface="Calibri bold" panose="020F0702030404030204" pitchFamily="34" charset="0"/>
                  <a:cs typeface="Calibri bold" panose="020F0702030404030204" pitchFamily="34" charset="0"/>
                </a:rPr>
                <a:t>TREATMENT (INTERVENTION/RESPONSE)</a:t>
              </a:r>
            </a:p>
          </p:txBody>
        </p:sp>
        <p:sp>
          <p:nvSpPr>
            <p:cNvPr id="13" name="TextBox 12">
              <a:extLst>
                <a:ext uri="{FF2B5EF4-FFF2-40B4-BE49-F238E27FC236}">
                  <a16:creationId xmlns:a16="http://schemas.microsoft.com/office/drawing/2014/main" id="{3D184357-1283-E42D-AECD-8CBA6F4E3A08}"/>
                </a:ext>
              </a:extLst>
            </p:cNvPr>
            <p:cNvSpPr txBox="1"/>
            <p:nvPr/>
          </p:nvSpPr>
          <p:spPr>
            <a:xfrm>
              <a:off x="5940370" y="1226311"/>
              <a:ext cx="2174138" cy="415498"/>
            </a:xfrm>
            <a:prstGeom prst="rect">
              <a:avLst/>
            </a:prstGeom>
            <a:noFill/>
          </p:spPr>
          <p:txBody>
            <a:bodyPr wrap="square" rtlCol="0">
              <a:spAutoFit/>
            </a:bodyPr>
            <a:lstStyle/>
            <a:p>
              <a:pPr algn="ctr"/>
              <a:r>
                <a:rPr lang="en-US" sz="1050" dirty="0">
                  <a:solidFill>
                    <a:srgbClr val="0070C0"/>
                  </a:solidFill>
                  <a:cs typeface="Calibri bold" panose="020F0702030404030204" pitchFamily="34" charset="0"/>
                </a:rPr>
                <a:t>Tertiary Prevention</a:t>
              </a:r>
            </a:p>
            <a:p>
              <a:pPr algn="ctr"/>
              <a:r>
                <a:rPr lang="en-US" sz="1050" u="sng" dirty="0">
                  <a:solidFill>
                    <a:srgbClr val="0070C0"/>
                  </a:solidFill>
                  <a:latin typeface="Calibri bold" panose="020F0702030404030204" pitchFamily="34" charset="0"/>
                  <a:cs typeface="Calibri bold" panose="020F0702030404030204" pitchFamily="34" charset="0"/>
                </a:rPr>
                <a:t>LONGER-TERM RESPONSE</a:t>
              </a:r>
              <a:endParaRPr lang="en-US" sz="1350" dirty="0">
                <a:solidFill>
                  <a:srgbClr val="0070C0"/>
                </a:solidFill>
                <a:latin typeface="Calibri bold" panose="020F0702030404030204" pitchFamily="34" charset="0"/>
                <a:cs typeface="Calibri bold" panose="020F0702030404030204" pitchFamily="34" charset="0"/>
              </a:endParaRPr>
            </a:p>
          </p:txBody>
        </p:sp>
        <p:sp>
          <p:nvSpPr>
            <p:cNvPr id="31" name="TextBox 30">
              <a:extLst>
                <a:ext uri="{FF2B5EF4-FFF2-40B4-BE49-F238E27FC236}">
                  <a16:creationId xmlns:a16="http://schemas.microsoft.com/office/drawing/2014/main" id="{347DC1D1-E6A1-3903-4EF1-C4C2BA2C2D4E}"/>
                </a:ext>
              </a:extLst>
            </p:cNvPr>
            <p:cNvSpPr txBox="1"/>
            <p:nvPr/>
          </p:nvSpPr>
          <p:spPr>
            <a:xfrm>
              <a:off x="6141765" y="1765887"/>
              <a:ext cx="805687" cy="1254189"/>
            </a:xfrm>
            <a:prstGeom prst="rect">
              <a:avLst/>
            </a:prstGeom>
            <a:noFill/>
          </p:spPr>
          <p:txBody>
            <a:bodyPr wrap="square" rtlCol="0">
              <a:spAutoFit/>
            </a:bodyPr>
            <a:lstStyle/>
            <a:p>
              <a:pPr algn="ctr">
                <a:spcAft>
                  <a:spcPts val="450"/>
                </a:spcAft>
              </a:pPr>
              <a:r>
                <a:rPr lang="en-US" sz="900" dirty="0">
                  <a:solidFill>
                    <a:srgbClr val="0070C0"/>
                  </a:solidFill>
                  <a:cs typeface="Calibri bold" panose="020F0702030404030204" pitchFamily="34" charset="0"/>
                </a:rPr>
                <a:t>Healthcare</a:t>
              </a:r>
            </a:p>
            <a:p>
              <a:pPr algn="ctr">
                <a:spcAft>
                  <a:spcPts val="450"/>
                </a:spcAft>
              </a:pPr>
              <a:r>
                <a:rPr lang="en-US" sz="900" dirty="0">
                  <a:solidFill>
                    <a:srgbClr val="0070C0"/>
                  </a:solidFill>
                  <a:cs typeface="Calibri bold" panose="020F0702030404030204" pitchFamily="34" charset="0"/>
                </a:rPr>
                <a:t>Behavioral Health</a:t>
              </a:r>
            </a:p>
            <a:p>
              <a:pPr algn="ctr">
                <a:spcAft>
                  <a:spcPts val="450"/>
                </a:spcAft>
              </a:pPr>
              <a:endParaRPr lang="en-US" sz="900" dirty="0">
                <a:solidFill>
                  <a:srgbClr val="0070C0"/>
                </a:solidFill>
                <a:cs typeface="Calibri bold" panose="020F0702030404030204" pitchFamily="34" charset="0"/>
              </a:endParaRPr>
            </a:p>
            <a:p>
              <a:pPr algn="ctr"/>
              <a:endParaRPr lang="en-US" sz="900" dirty="0">
                <a:solidFill>
                  <a:srgbClr val="0070C0"/>
                </a:solidFill>
                <a:cs typeface="Calibri bold" panose="020F0702030404030204" pitchFamily="34" charset="0"/>
              </a:endParaRPr>
            </a:p>
            <a:p>
              <a:pPr algn="ctr"/>
              <a:endParaRPr lang="en-US" sz="900" dirty="0">
                <a:solidFill>
                  <a:srgbClr val="0070C0"/>
                </a:solidFill>
                <a:cs typeface="Calibri bold" panose="020F0702030404030204" pitchFamily="34" charset="0"/>
              </a:endParaRPr>
            </a:p>
            <a:p>
              <a:pPr algn="ctr"/>
              <a:endParaRPr lang="en-US" sz="900" dirty="0">
                <a:solidFill>
                  <a:srgbClr val="0070C0"/>
                </a:solidFill>
                <a:cs typeface="Calibri bold" panose="020F0702030404030204" pitchFamily="34" charset="0"/>
              </a:endParaRPr>
            </a:p>
          </p:txBody>
        </p:sp>
        <p:sp>
          <p:nvSpPr>
            <p:cNvPr id="27" name="TextBox 26">
              <a:extLst>
                <a:ext uri="{FF2B5EF4-FFF2-40B4-BE49-F238E27FC236}">
                  <a16:creationId xmlns:a16="http://schemas.microsoft.com/office/drawing/2014/main" id="{94806F88-7C6A-99D5-7619-F39A867FB9E3}"/>
                </a:ext>
              </a:extLst>
            </p:cNvPr>
            <p:cNvSpPr txBox="1"/>
            <p:nvPr/>
          </p:nvSpPr>
          <p:spPr>
            <a:xfrm>
              <a:off x="7083299" y="1765887"/>
              <a:ext cx="815701" cy="1318310"/>
            </a:xfrm>
            <a:prstGeom prst="rect">
              <a:avLst/>
            </a:prstGeom>
            <a:noFill/>
          </p:spPr>
          <p:txBody>
            <a:bodyPr wrap="square" rtlCol="0">
              <a:spAutoFit/>
            </a:bodyPr>
            <a:lstStyle/>
            <a:p>
              <a:pPr algn="ctr">
                <a:spcAft>
                  <a:spcPts val="450"/>
                </a:spcAft>
              </a:pPr>
              <a:r>
                <a:rPr lang="en-US" sz="900">
                  <a:solidFill>
                    <a:srgbClr val="0070C0"/>
                  </a:solidFill>
                </a:rPr>
                <a:t>SHARP</a:t>
              </a:r>
            </a:p>
            <a:p>
              <a:pPr algn="ctr">
                <a:spcAft>
                  <a:spcPts val="450"/>
                </a:spcAft>
              </a:pPr>
              <a:r>
                <a:rPr lang="en-US" sz="900">
                  <a:solidFill>
                    <a:srgbClr val="0070C0"/>
                  </a:solidFill>
                </a:rPr>
                <a:t>ASAP</a:t>
              </a:r>
            </a:p>
            <a:p>
              <a:pPr algn="ctr">
                <a:spcAft>
                  <a:spcPts val="450"/>
                </a:spcAft>
              </a:pPr>
              <a:r>
                <a:rPr lang="en-US" sz="900">
                  <a:solidFill>
                    <a:srgbClr val="0070C0"/>
                  </a:solidFill>
                </a:rPr>
                <a:t>Family Advocacy</a:t>
              </a:r>
            </a:p>
            <a:p>
              <a:pPr algn="ctr">
                <a:spcAft>
                  <a:spcPts val="450"/>
                </a:spcAft>
              </a:pPr>
              <a:r>
                <a:rPr lang="en-US" sz="900">
                  <a:solidFill>
                    <a:srgbClr val="0070C0"/>
                  </a:solidFill>
                </a:rPr>
                <a:t>Legal</a:t>
              </a:r>
            </a:p>
            <a:p>
              <a:pPr algn="ctr"/>
              <a:endParaRPr lang="en-US" sz="900">
                <a:solidFill>
                  <a:srgbClr val="A50021"/>
                </a:solidFill>
              </a:endParaRPr>
            </a:p>
            <a:p>
              <a:pPr algn="ctr"/>
              <a:endParaRPr lang="en-US" sz="900">
                <a:solidFill>
                  <a:srgbClr val="A50021"/>
                </a:solidFill>
              </a:endParaRPr>
            </a:p>
          </p:txBody>
        </p:sp>
        <p:sp>
          <p:nvSpPr>
            <p:cNvPr id="29" name="Rectangle: Rounded Corners 28">
              <a:extLst>
                <a:ext uri="{FF2B5EF4-FFF2-40B4-BE49-F238E27FC236}">
                  <a16:creationId xmlns:a16="http://schemas.microsoft.com/office/drawing/2014/main" id="{53F1FE19-C28E-7AE9-4C36-0869111E0B6B}"/>
                </a:ext>
              </a:extLst>
            </p:cNvPr>
            <p:cNvSpPr/>
            <p:nvPr/>
          </p:nvSpPr>
          <p:spPr>
            <a:xfrm>
              <a:off x="4158876" y="4621952"/>
              <a:ext cx="3771900" cy="392897"/>
            </a:xfrm>
            <a:prstGeom prst="roundRect">
              <a:avLst/>
            </a:prstGeom>
            <a:solidFill>
              <a:schemeClr val="bg1"/>
            </a:solidFill>
            <a:ln cmpd="sng">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rgbClr val="0070C0"/>
                  </a:solidFill>
                  <a:latin typeface=" Arial"/>
                </a:rPr>
                <a:t>Indicated Prevention</a:t>
              </a:r>
            </a:p>
          </p:txBody>
        </p:sp>
        <p:sp>
          <p:nvSpPr>
            <p:cNvPr id="32" name="TextBox 31">
              <a:extLst>
                <a:ext uri="{FF2B5EF4-FFF2-40B4-BE49-F238E27FC236}">
                  <a16:creationId xmlns:a16="http://schemas.microsoft.com/office/drawing/2014/main" id="{BCE30819-AA39-4D53-6501-9A23C672C787}"/>
                </a:ext>
              </a:extLst>
            </p:cNvPr>
            <p:cNvSpPr txBox="1"/>
            <p:nvPr/>
          </p:nvSpPr>
          <p:spPr>
            <a:xfrm>
              <a:off x="6805214" y="3987728"/>
              <a:ext cx="1093786" cy="553998"/>
            </a:xfrm>
            <a:prstGeom prst="rect">
              <a:avLst/>
            </a:prstGeom>
            <a:noFill/>
          </p:spPr>
          <p:txBody>
            <a:bodyPr wrap="square" rtlCol="0">
              <a:spAutoFit/>
            </a:bodyPr>
            <a:lstStyle/>
            <a:p>
              <a:r>
                <a:rPr lang="en-US" sz="750" dirty="0">
                  <a:latin typeface=" Arial"/>
                </a:rPr>
                <a:t>*limited evaluation of impacts on harmful behaviors across Army programs</a:t>
              </a:r>
            </a:p>
          </p:txBody>
        </p:sp>
        <p:cxnSp>
          <p:nvCxnSpPr>
            <p:cNvPr id="38" name="Straight Connector 37">
              <a:extLst>
                <a:ext uri="{FF2B5EF4-FFF2-40B4-BE49-F238E27FC236}">
                  <a16:creationId xmlns:a16="http://schemas.microsoft.com/office/drawing/2014/main" id="{6BBB2FF1-2EAB-28C1-055D-D5F7763480E9}"/>
                </a:ext>
                <a:ext uri="{C183D7F6-B498-43B3-948B-1728B52AA6E4}">
                  <adec:decorative xmlns:adec="http://schemas.microsoft.com/office/drawing/2017/decorative" val="1"/>
                </a:ext>
              </a:extLst>
            </p:cNvPr>
            <p:cNvCxnSpPr>
              <a:cxnSpLocks/>
            </p:cNvCxnSpPr>
            <p:nvPr/>
          </p:nvCxnSpPr>
          <p:spPr>
            <a:xfrm>
              <a:off x="4110022" y="3631354"/>
              <a:ext cx="0" cy="1285859"/>
            </a:xfrm>
            <a:prstGeom prst="line">
              <a:avLst/>
            </a:prstGeom>
          </p:spPr>
          <p:style>
            <a:lnRef idx="2">
              <a:schemeClr val="dk1"/>
            </a:lnRef>
            <a:fillRef idx="0">
              <a:schemeClr val="dk1"/>
            </a:fillRef>
            <a:effectRef idx="1">
              <a:schemeClr val="dk1"/>
            </a:effectRef>
            <a:fontRef idx="minor">
              <a:schemeClr val="tx1"/>
            </a:fontRef>
          </p:style>
        </p:cxnSp>
      </p:grpSp>
      <p:sp>
        <p:nvSpPr>
          <p:cNvPr id="40" name="Text Placeholder 39">
            <a:extLst>
              <a:ext uri="{FF2B5EF4-FFF2-40B4-BE49-F238E27FC236}">
                <a16:creationId xmlns:a16="http://schemas.microsoft.com/office/drawing/2014/main" id="{D4469575-8FDF-B140-F92F-D74798CF4517}"/>
              </a:ext>
            </a:extLst>
          </p:cNvPr>
          <p:cNvSpPr>
            <a:spLocks noGrp="1"/>
          </p:cNvSpPr>
          <p:nvPr>
            <p:ph type="body" sz="quarter" idx="13"/>
          </p:nvPr>
        </p:nvSpPr>
        <p:spPr>
          <a:xfrm>
            <a:off x="112105" y="3162894"/>
            <a:ext cx="1724108" cy="1936750"/>
          </a:xfrm>
        </p:spPr>
        <p:txBody>
          <a:bodyPr>
            <a:normAutofit/>
          </a:bodyPr>
          <a:lstStyle/>
          <a:p>
            <a:r>
              <a:rPr lang="en-US" sz="1100" b="1" dirty="0">
                <a:solidFill>
                  <a:srgbClr val="0D1941"/>
                </a:solidFill>
                <a:latin typeface="Calibri" panose="020F0502020204030204" pitchFamily="34" charset="0"/>
                <a:cs typeface="Calibri" panose="020F0502020204030204" pitchFamily="34" charset="0"/>
              </a:rPr>
              <a:t>Social determinants of health (SDOH</a:t>
            </a:r>
            <a:r>
              <a:rPr lang="en-US" sz="1100" dirty="0">
                <a:solidFill>
                  <a:srgbClr val="0D1941"/>
                </a:solidFill>
                <a:latin typeface="Calibri" panose="020F0502020204030204" pitchFamily="34" charset="0"/>
                <a:cs typeface="Calibri" panose="020F0502020204030204" pitchFamily="34" charset="0"/>
              </a:rPr>
              <a:t>) are the conditions in the environments where people are born, live, learn, work, play, worship, and age that affect a wide range of health, functioning, and quality-of-life outcomes and risks.</a:t>
            </a:r>
          </a:p>
          <a:p>
            <a:endParaRPr lang="en-US" sz="1100" dirty="0">
              <a:latin typeface="Calibri" panose="020F0502020204030204" pitchFamily="34" charset="0"/>
              <a:cs typeface="Calibri" panose="020F0502020204030204" pitchFamily="34" charset="0"/>
            </a:endParaRPr>
          </a:p>
        </p:txBody>
      </p:sp>
      <p:sp>
        <p:nvSpPr>
          <p:cNvPr id="41" name="Text Placeholder 40">
            <a:extLst>
              <a:ext uri="{FF2B5EF4-FFF2-40B4-BE49-F238E27FC236}">
                <a16:creationId xmlns:a16="http://schemas.microsoft.com/office/drawing/2014/main" id="{45093F47-C77A-06F7-817B-9F1DF326542F}"/>
              </a:ext>
            </a:extLst>
          </p:cNvPr>
          <p:cNvSpPr>
            <a:spLocks noGrp="1"/>
          </p:cNvSpPr>
          <p:nvPr>
            <p:ph type="body" sz="quarter" idx="14"/>
          </p:nvPr>
        </p:nvSpPr>
        <p:spPr>
          <a:xfrm>
            <a:off x="-47490" y="5331136"/>
            <a:ext cx="3136730" cy="1201790"/>
          </a:xfrm>
        </p:spPr>
        <p:txBody>
          <a:bodyPr>
            <a:noAutofit/>
          </a:bodyPr>
          <a:lstStyle/>
          <a:p>
            <a:pPr algn="ctr">
              <a:spcBef>
                <a:spcPts val="0"/>
              </a:spcBef>
            </a:pPr>
            <a:r>
              <a:rPr lang="en-US" sz="1100" dirty="0">
                <a:solidFill>
                  <a:srgbClr val="077303"/>
                </a:solidFill>
                <a:latin typeface="Calibri bold" panose="020F0702030404030204" pitchFamily="34" charset="0"/>
                <a:cs typeface="Calibri bold" panose="020F0702030404030204" pitchFamily="34" charset="0"/>
              </a:rPr>
              <a:t>Primary  (Upstream) Prevention </a:t>
            </a:r>
          </a:p>
          <a:p>
            <a:pPr algn="ctr">
              <a:spcBef>
                <a:spcPts val="0"/>
              </a:spcBef>
            </a:pPr>
            <a:r>
              <a:rPr lang="en-US" sz="1100" dirty="0">
                <a:solidFill>
                  <a:srgbClr val="077303"/>
                </a:solidFill>
                <a:latin typeface="Calibri bold" panose="020F0702030404030204" pitchFamily="34" charset="0"/>
                <a:cs typeface="Calibri bold" panose="020F0702030404030204" pitchFamily="34" charset="0"/>
              </a:rPr>
              <a:t>Stopping Harmful Behaviors Before They Occur</a:t>
            </a:r>
          </a:p>
          <a:p>
            <a:pPr algn="ctr">
              <a:spcBef>
                <a:spcPts val="0"/>
              </a:spcBef>
            </a:pPr>
            <a:r>
              <a:rPr lang="en-US" sz="1100" dirty="0">
                <a:solidFill>
                  <a:srgbClr val="077303"/>
                </a:solidFill>
                <a:latin typeface="Calibti"/>
              </a:rPr>
              <a:t>Strategies that create healthy relationships and environments reduce risks and create buffers</a:t>
            </a:r>
          </a:p>
          <a:p>
            <a:pPr>
              <a:spcBef>
                <a:spcPts val="0"/>
              </a:spcBef>
            </a:pPr>
            <a:endParaRPr lang="en-US" sz="1100" dirty="0"/>
          </a:p>
        </p:txBody>
      </p:sp>
      <p:sp>
        <p:nvSpPr>
          <p:cNvPr id="44" name="Text Placeholder 43">
            <a:extLst>
              <a:ext uri="{FF2B5EF4-FFF2-40B4-BE49-F238E27FC236}">
                <a16:creationId xmlns:a16="http://schemas.microsoft.com/office/drawing/2014/main" id="{9C52345E-25A8-6C6D-B3AE-97B1060F5A56}"/>
              </a:ext>
            </a:extLst>
          </p:cNvPr>
          <p:cNvSpPr>
            <a:spLocks noGrp="1"/>
          </p:cNvSpPr>
          <p:nvPr>
            <p:ph type="body" sz="quarter" idx="17"/>
          </p:nvPr>
        </p:nvSpPr>
        <p:spPr>
          <a:xfrm>
            <a:off x="3133009" y="5384604"/>
            <a:ext cx="2809276" cy="1936750"/>
          </a:xfrm>
        </p:spPr>
        <p:txBody>
          <a:bodyPr>
            <a:noAutofit/>
          </a:bodyPr>
          <a:lstStyle/>
          <a:p>
            <a:pPr algn="ctr">
              <a:spcBef>
                <a:spcPts val="0"/>
              </a:spcBef>
            </a:pPr>
            <a:r>
              <a:rPr lang="en-US" sz="1100" b="1" dirty="0">
                <a:solidFill>
                  <a:srgbClr val="C05711"/>
                </a:solidFill>
                <a:cs typeface="Calibri bold" panose="020F0702030404030204" pitchFamily="34" charset="0"/>
              </a:rPr>
              <a:t>Secondary Prevention</a:t>
            </a:r>
          </a:p>
          <a:p>
            <a:pPr algn="ctr">
              <a:spcBef>
                <a:spcPts val="0"/>
              </a:spcBef>
            </a:pPr>
            <a:r>
              <a:rPr lang="en-US" sz="1100" b="1" dirty="0">
                <a:solidFill>
                  <a:srgbClr val="C05711"/>
                </a:solidFill>
                <a:cs typeface="Calibri bold" panose="020F0702030404030204" pitchFamily="34" charset="0"/>
              </a:rPr>
              <a:t>Immediate Responses to Harmful Behaviors</a:t>
            </a:r>
          </a:p>
          <a:p>
            <a:pPr algn="ctr">
              <a:spcBef>
                <a:spcPts val="0"/>
              </a:spcBef>
            </a:pPr>
            <a:r>
              <a:rPr lang="en-US" sz="1100" dirty="0">
                <a:solidFill>
                  <a:srgbClr val="C05711"/>
                </a:solidFill>
              </a:rPr>
              <a:t>Services like emergency and medical care address short-term consequences</a:t>
            </a:r>
          </a:p>
          <a:p>
            <a:pPr>
              <a:spcBef>
                <a:spcPts val="0"/>
              </a:spcBef>
            </a:pPr>
            <a:endParaRPr lang="en-US" sz="1100" dirty="0"/>
          </a:p>
        </p:txBody>
      </p:sp>
      <p:sp>
        <p:nvSpPr>
          <p:cNvPr id="42" name="Text Placeholder 41">
            <a:extLst>
              <a:ext uri="{FF2B5EF4-FFF2-40B4-BE49-F238E27FC236}">
                <a16:creationId xmlns:a16="http://schemas.microsoft.com/office/drawing/2014/main" id="{C677A82D-873C-4201-7B88-2E51E8A2E3C9}"/>
              </a:ext>
            </a:extLst>
          </p:cNvPr>
          <p:cNvSpPr>
            <a:spLocks noGrp="1"/>
          </p:cNvSpPr>
          <p:nvPr>
            <p:ph type="body" sz="quarter" idx="15"/>
          </p:nvPr>
        </p:nvSpPr>
        <p:spPr>
          <a:xfrm>
            <a:off x="5957182" y="5328276"/>
            <a:ext cx="3103893" cy="2165350"/>
          </a:xfrm>
        </p:spPr>
        <p:txBody>
          <a:bodyPr>
            <a:normAutofit/>
          </a:bodyPr>
          <a:lstStyle/>
          <a:p>
            <a:pPr algn="ctr">
              <a:spcBef>
                <a:spcPts val="0"/>
              </a:spcBef>
            </a:pPr>
            <a:r>
              <a:rPr lang="en-US" sz="1100" b="1" dirty="0">
                <a:solidFill>
                  <a:srgbClr val="0070C0"/>
                </a:solidFill>
                <a:cs typeface="Calibri bold" panose="020F0702030404030204" pitchFamily="34" charset="0"/>
              </a:rPr>
              <a:t>Tertiary Prevention</a:t>
            </a:r>
          </a:p>
          <a:p>
            <a:pPr algn="ctr">
              <a:spcBef>
                <a:spcPts val="0"/>
              </a:spcBef>
            </a:pPr>
            <a:r>
              <a:rPr lang="en-US" sz="1100" b="1" dirty="0">
                <a:solidFill>
                  <a:srgbClr val="0070C0"/>
                </a:solidFill>
                <a:cs typeface="Calibri bold" panose="020F0702030404030204" pitchFamily="34" charset="0"/>
              </a:rPr>
              <a:t>Long-term Responses to Harmful Behaviors</a:t>
            </a:r>
          </a:p>
          <a:p>
            <a:pPr algn="ctr">
              <a:spcBef>
                <a:spcPts val="0"/>
              </a:spcBef>
            </a:pPr>
            <a:r>
              <a:rPr lang="en-US" sz="1100" dirty="0">
                <a:solidFill>
                  <a:srgbClr val="0070C0"/>
                </a:solidFill>
              </a:rPr>
              <a:t>Approaches address trauma or disability resulting from experiences of harmful behaviors; helps survivors recover physically and emotionally</a:t>
            </a:r>
          </a:p>
          <a:p>
            <a:pPr>
              <a:spcBef>
                <a:spcPts val="0"/>
              </a:spcBef>
            </a:pPr>
            <a:endParaRPr lang="en-US" sz="1100" dirty="0"/>
          </a:p>
        </p:txBody>
      </p:sp>
      <p:sp>
        <p:nvSpPr>
          <p:cNvPr id="43" name="Text Placeholder 42">
            <a:extLst>
              <a:ext uri="{FF2B5EF4-FFF2-40B4-BE49-F238E27FC236}">
                <a16:creationId xmlns:a16="http://schemas.microsoft.com/office/drawing/2014/main" id="{4982BCB8-4497-EBC3-98AF-ECF29965E86E}"/>
              </a:ext>
            </a:extLst>
          </p:cNvPr>
          <p:cNvSpPr>
            <a:spLocks noGrp="1"/>
          </p:cNvSpPr>
          <p:nvPr>
            <p:ph type="body" sz="quarter" idx="16"/>
          </p:nvPr>
        </p:nvSpPr>
        <p:spPr>
          <a:xfrm>
            <a:off x="7789358" y="2038558"/>
            <a:ext cx="1636713" cy="2165350"/>
          </a:xfrm>
        </p:spPr>
        <p:txBody>
          <a:bodyPr>
            <a:normAutofit/>
          </a:bodyPr>
          <a:lstStyle/>
          <a:p>
            <a:r>
              <a:rPr lang="en-US" sz="1100" b="1" dirty="0">
                <a:solidFill>
                  <a:schemeClr val="tx1"/>
                </a:solidFill>
                <a:latin typeface=" Arial"/>
              </a:rPr>
              <a:t>GOAL: </a:t>
            </a:r>
          </a:p>
          <a:p>
            <a:r>
              <a:rPr lang="en-US" sz="1100" dirty="0">
                <a:solidFill>
                  <a:schemeClr val="tx1"/>
                </a:solidFill>
                <a:latin typeface=" Arial"/>
              </a:rPr>
              <a:t>Reduce/ eliminate harmful behaviors</a:t>
            </a:r>
          </a:p>
          <a:p>
            <a:pPr marL="88900" indent="-88900">
              <a:buFont typeface="Arial" panose="020B0604020202020204" pitchFamily="34" charset="0"/>
              <a:buChar char="•"/>
            </a:pPr>
            <a:r>
              <a:rPr lang="en-US" sz="1100" dirty="0">
                <a:solidFill>
                  <a:schemeClr val="tx1"/>
                </a:solidFill>
                <a:latin typeface=" Arial"/>
              </a:rPr>
              <a:t>Child Abuse</a:t>
            </a:r>
          </a:p>
          <a:p>
            <a:pPr marL="88900" indent="-88900">
              <a:buFont typeface="Arial" panose="020B0604020202020204" pitchFamily="34" charset="0"/>
              <a:buChar char="•"/>
            </a:pPr>
            <a:r>
              <a:rPr lang="en-US" sz="1100" dirty="0">
                <a:solidFill>
                  <a:schemeClr val="tx1"/>
                </a:solidFill>
                <a:latin typeface=" Arial"/>
              </a:rPr>
              <a:t>Domestic Abuse</a:t>
            </a:r>
          </a:p>
          <a:p>
            <a:pPr marL="88900" indent="-88900">
              <a:buFont typeface="Arial" panose="020B0604020202020204" pitchFamily="34" charset="0"/>
              <a:buChar char="•"/>
            </a:pPr>
            <a:r>
              <a:rPr lang="en-US" sz="1100" dirty="0">
                <a:solidFill>
                  <a:schemeClr val="tx1"/>
                </a:solidFill>
                <a:latin typeface=" Arial"/>
              </a:rPr>
              <a:t>Harassment</a:t>
            </a:r>
          </a:p>
          <a:p>
            <a:pPr marL="88900" indent="-88900">
              <a:buFont typeface="Arial" panose="020B0604020202020204" pitchFamily="34" charset="0"/>
              <a:buChar char="•"/>
            </a:pPr>
            <a:r>
              <a:rPr lang="en-US" sz="1100" dirty="0">
                <a:solidFill>
                  <a:schemeClr val="tx1"/>
                </a:solidFill>
                <a:latin typeface=" Arial"/>
              </a:rPr>
              <a:t>Suicide</a:t>
            </a:r>
          </a:p>
          <a:p>
            <a:pPr marL="88900" indent="-88900">
              <a:buFont typeface="Arial" panose="020B0604020202020204" pitchFamily="34" charset="0"/>
              <a:buChar char="•"/>
            </a:pPr>
            <a:r>
              <a:rPr lang="en-US" sz="1100" dirty="0">
                <a:solidFill>
                  <a:schemeClr val="tx1"/>
                </a:solidFill>
                <a:latin typeface=" Arial"/>
              </a:rPr>
              <a:t>Sexual Assault </a:t>
            </a:r>
          </a:p>
          <a:p>
            <a:pPr marL="88900" indent="-88900">
              <a:buFont typeface="Arial" panose="020B0604020202020204" pitchFamily="34" charset="0"/>
              <a:buChar char="•"/>
            </a:pPr>
            <a:r>
              <a:rPr lang="en-US" sz="1100" dirty="0">
                <a:solidFill>
                  <a:schemeClr val="tx1"/>
                </a:solidFill>
                <a:latin typeface=" Arial"/>
              </a:rPr>
              <a:t>Retaliation</a:t>
            </a:r>
          </a:p>
          <a:p>
            <a:endParaRPr lang="en-US" sz="1050" dirty="0"/>
          </a:p>
        </p:txBody>
      </p:sp>
      <p:sp>
        <p:nvSpPr>
          <p:cNvPr id="47" name="Text Placeholder 46">
            <a:extLst>
              <a:ext uri="{FF2B5EF4-FFF2-40B4-BE49-F238E27FC236}">
                <a16:creationId xmlns:a16="http://schemas.microsoft.com/office/drawing/2014/main" id="{48B37253-7FFC-0207-C080-584B7BB4EED0}"/>
              </a:ext>
            </a:extLst>
          </p:cNvPr>
          <p:cNvSpPr>
            <a:spLocks noGrp="1"/>
          </p:cNvSpPr>
          <p:nvPr>
            <p:ph type="body" sz="quarter" idx="19"/>
          </p:nvPr>
        </p:nvSpPr>
        <p:spPr>
          <a:xfrm>
            <a:off x="136786" y="6359352"/>
            <a:ext cx="4793239" cy="375541"/>
          </a:xfrm>
          <a:solidFill>
            <a:schemeClr val="accent6">
              <a:lumMod val="20000"/>
              <a:lumOff val="80000"/>
            </a:schemeClr>
          </a:solidFill>
        </p:spPr>
        <p:txBody>
          <a:bodyPr>
            <a:normAutofit lnSpcReduction="10000"/>
          </a:bodyPr>
          <a:lstStyle/>
          <a:p>
            <a:pPr>
              <a:spcBef>
                <a:spcPts val="0"/>
              </a:spcBef>
            </a:pPr>
            <a:r>
              <a:rPr lang="en-US" sz="1100" b="1" dirty="0">
                <a:latin typeface="Calibri bold" panose="020F0702030404030204" pitchFamily="34" charset="0"/>
                <a:cs typeface="Calibri bold" panose="020F0702030404030204" pitchFamily="34" charset="0"/>
              </a:rPr>
              <a:t>Universal prevention </a:t>
            </a:r>
            <a:r>
              <a:rPr lang="en-US" sz="1100" dirty="0">
                <a:latin typeface="+mj-lt"/>
                <a:cs typeface="Calibri bold" panose="020F0702030404030204" pitchFamily="34" charset="0"/>
              </a:rPr>
              <a:t>– intended for everyone</a:t>
            </a:r>
          </a:p>
          <a:p>
            <a:pPr>
              <a:spcBef>
                <a:spcPts val="0"/>
              </a:spcBef>
            </a:pPr>
            <a:r>
              <a:rPr lang="en-US" sz="1100" b="1" dirty="0">
                <a:latin typeface="Calibri bold" panose="020F0702030404030204" pitchFamily="34" charset="0"/>
                <a:cs typeface="Calibri bold" panose="020F0702030404030204" pitchFamily="34" charset="0"/>
              </a:rPr>
              <a:t>Targeted prevention </a:t>
            </a:r>
            <a:r>
              <a:rPr lang="en-US" sz="1100" dirty="0">
                <a:latin typeface="+mj-lt"/>
                <a:cs typeface="Calibri bold" panose="020F0702030404030204" pitchFamily="34" charset="0"/>
              </a:rPr>
              <a:t>– intended for select group because of identified risk</a:t>
            </a:r>
          </a:p>
          <a:p>
            <a:pPr>
              <a:spcBef>
                <a:spcPts val="0"/>
              </a:spcBef>
            </a:pPr>
            <a:endParaRPr lang="en-US" sz="1100" dirty="0"/>
          </a:p>
        </p:txBody>
      </p:sp>
      <p:sp>
        <p:nvSpPr>
          <p:cNvPr id="48" name="Text Placeholder 47">
            <a:extLst>
              <a:ext uri="{FF2B5EF4-FFF2-40B4-BE49-F238E27FC236}">
                <a16:creationId xmlns:a16="http://schemas.microsoft.com/office/drawing/2014/main" id="{9FB8AA0F-F1C8-B218-E092-36D4814DAF6D}"/>
              </a:ext>
            </a:extLst>
          </p:cNvPr>
          <p:cNvSpPr>
            <a:spLocks noGrp="1"/>
          </p:cNvSpPr>
          <p:nvPr>
            <p:ph type="body" sz="quarter" idx="20"/>
          </p:nvPr>
        </p:nvSpPr>
        <p:spPr>
          <a:xfrm>
            <a:off x="5531836" y="6359352"/>
            <a:ext cx="2993573" cy="375541"/>
          </a:xfrm>
          <a:solidFill>
            <a:schemeClr val="accent6">
              <a:lumMod val="20000"/>
              <a:lumOff val="80000"/>
            </a:schemeClr>
          </a:solidFill>
        </p:spPr>
        <p:txBody>
          <a:bodyPr>
            <a:normAutofit lnSpcReduction="10000"/>
          </a:bodyPr>
          <a:lstStyle/>
          <a:p>
            <a:pPr>
              <a:spcBef>
                <a:spcPts val="0"/>
              </a:spcBef>
            </a:pPr>
            <a:r>
              <a:rPr lang="en-US" sz="1100" dirty="0">
                <a:latin typeface="Calibri bold" panose="020F0702030404030204" pitchFamily="34" charset="0"/>
                <a:cs typeface="Calibri bold" panose="020F0702030404030204" pitchFamily="34" charset="0"/>
              </a:rPr>
              <a:t>Indicated prevention </a:t>
            </a:r>
            <a:r>
              <a:rPr lang="en-US" sz="1100" dirty="0">
                <a:latin typeface="+mj-lt"/>
              </a:rPr>
              <a:t>– intended for those already exposed to harmful behaviors</a:t>
            </a:r>
          </a:p>
          <a:p>
            <a:pPr>
              <a:spcBef>
                <a:spcPts val="0"/>
              </a:spcBef>
            </a:pPr>
            <a:endParaRPr lang="en-US" sz="1100" dirty="0"/>
          </a:p>
        </p:txBody>
      </p:sp>
      <p:sp>
        <p:nvSpPr>
          <p:cNvPr id="7" name="Rectangle 6">
            <a:extLst>
              <a:ext uri="{FF2B5EF4-FFF2-40B4-BE49-F238E27FC236}">
                <a16:creationId xmlns:a16="http://schemas.microsoft.com/office/drawing/2014/main" id="{F14EF890-33F2-20D1-1721-2ADCF85ADC5A}"/>
              </a:ext>
              <a:ext uri="{C183D7F6-B498-43B3-948B-1728B52AA6E4}">
                <adec:decorative xmlns:adec="http://schemas.microsoft.com/office/drawing/2017/decorative" val="1"/>
              </a:ext>
            </a:extLst>
          </p:cNvPr>
          <p:cNvSpPr/>
          <p:nvPr/>
        </p:nvSpPr>
        <p:spPr>
          <a:xfrm>
            <a:off x="4346" y="6104524"/>
            <a:ext cx="9144000" cy="1194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89265C9F-6A3C-9878-1FC0-BF1A495129A8}"/>
              </a:ext>
            </a:extLst>
          </p:cNvPr>
          <p:cNvSpPr>
            <a:spLocks noGrp="1"/>
          </p:cNvSpPr>
          <p:nvPr>
            <p:ph type="sldNum" sz="quarter" idx="12"/>
          </p:nvPr>
        </p:nvSpPr>
        <p:spPr/>
        <p:txBody>
          <a:bodyPr/>
          <a:lstStyle/>
          <a:p>
            <a:fld id="{746E844B-9983-4E9B-9CE1-4051B70BE9F4}" type="slidenum">
              <a:rPr lang="en-US" smtClean="0"/>
              <a:pPr/>
              <a:t>36</a:t>
            </a:fld>
            <a:endParaRPr lang="en-US" dirty="0"/>
          </a:p>
        </p:txBody>
      </p:sp>
    </p:spTree>
    <p:extLst>
      <p:ext uri="{BB962C8B-B14F-4D97-AF65-F5344CB8AC3E}">
        <p14:creationId xmlns:p14="http://schemas.microsoft.com/office/powerpoint/2010/main" val="19236434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0B0BD-1B16-2017-0454-9D4E635F4B21}"/>
              </a:ext>
            </a:extLst>
          </p:cNvPr>
          <p:cNvSpPr>
            <a:spLocks noGrp="1"/>
          </p:cNvSpPr>
          <p:nvPr>
            <p:ph type="title" idx="4294967295"/>
          </p:nvPr>
        </p:nvSpPr>
        <p:spPr>
          <a:xfrm>
            <a:off x="1257300" y="171450"/>
            <a:ext cx="7886700" cy="392113"/>
          </a:xfrm>
        </p:spPr>
        <p:txBody>
          <a:bodyPr>
            <a:noAutofit/>
          </a:bodyPr>
          <a:lstStyle/>
          <a:p>
            <a:r>
              <a:rPr lang="en-US" sz="2000" i="1" dirty="0">
                <a:latin typeface="Calibri bold" panose="020F0702030404030204" pitchFamily="34" charset="0"/>
                <a:cs typeface="Calibri bold" panose="020F0702030404030204" pitchFamily="34" charset="0"/>
              </a:rPr>
              <a:t>Economic Security as a Holistic Approach (Army Response) Overview</a:t>
            </a:r>
          </a:p>
        </p:txBody>
      </p:sp>
      <p:sp>
        <p:nvSpPr>
          <p:cNvPr id="18" name="Rectangle 17">
            <a:extLst>
              <a:ext uri="{FF2B5EF4-FFF2-40B4-BE49-F238E27FC236}">
                <a16:creationId xmlns:a16="http://schemas.microsoft.com/office/drawing/2014/main" id="{3C52A66C-FAF4-13B6-CEE9-877E6D39834A}"/>
              </a:ext>
              <a:ext uri="{C183D7F6-B498-43B3-948B-1728B52AA6E4}">
                <adec:decorative xmlns:adec="http://schemas.microsoft.com/office/drawing/2017/decorative" val="1"/>
              </a:ext>
            </a:extLst>
          </p:cNvPr>
          <p:cNvSpPr/>
          <p:nvPr/>
        </p:nvSpPr>
        <p:spPr>
          <a:xfrm>
            <a:off x="0" y="6024282"/>
            <a:ext cx="9144000" cy="3209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descr="Donut with seven pieces and the title &quot;Economic Security'. Seven pieces are: OSD Efforts, Spouse Economic Opportunities, Pay and Benefits, Seek available resources and services, Expand Data collection and reporting, Reinforce financial resources and awareness, healthy food.">
            <a:extLst>
              <a:ext uri="{FF2B5EF4-FFF2-40B4-BE49-F238E27FC236}">
                <a16:creationId xmlns:a16="http://schemas.microsoft.com/office/drawing/2014/main" id="{8C6BBCF4-1659-7A63-825F-A2C33FD7DA20}"/>
              </a:ext>
            </a:extLst>
          </p:cNvPr>
          <p:cNvGrpSpPr/>
          <p:nvPr/>
        </p:nvGrpSpPr>
        <p:grpSpPr>
          <a:xfrm>
            <a:off x="2234093" y="1791113"/>
            <a:ext cx="4675814" cy="4683411"/>
            <a:chOff x="2021787" y="1208993"/>
            <a:chExt cx="4675814" cy="4683411"/>
          </a:xfrm>
        </p:grpSpPr>
        <p:pic>
          <p:nvPicPr>
            <p:cNvPr id="9" name="Picture 8">
              <a:extLst>
                <a:ext uri="{FF2B5EF4-FFF2-40B4-BE49-F238E27FC236}">
                  <a16:creationId xmlns:a16="http://schemas.microsoft.com/office/drawing/2014/main" id="{EFB7022E-9C9E-59B7-6CA5-2A8F414D3304}"/>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021787" y="1208993"/>
              <a:ext cx="4675814" cy="4683411"/>
            </a:xfrm>
            <a:prstGeom prst="rect">
              <a:avLst/>
            </a:prstGeom>
            <a:ln>
              <a:noFill/>
            </a:ln>
          </p:spPr>
        </p:pic>
        <p:pic>
          <p:nvPicPr>
            <p:cNvPr id="10" name="Picture 9">
              <a:extLst>
                <a:ext uri="{FF2B5EF4-FFF2-40B4-BE49-F238E27FC236}">
                  <a16:creationId xmlns:a16="http://schemas.microsoft.com/office/drawing/2014/main" id="{86D30E32-AEFB-0EF9-3086-B041AEBFA89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585931" y="2761426"/>
              <a:ext cx="1534837" cy="1556002"/>
            </a:xfrm>
            <a:prstGeom prst="ellipse">
              <a:avLst/>
            </a:prstGeom>
          </p:spPr>
        </p:pic>
        <p:sp>
          <p:nvSpPr>
            <p:cNvPr id="11" name="TextBox 10">
              <a:extLst>
                <a:ext uri="{FF2B5EF4-FFF2-40B4-BE49-F238E27FC236}">
                  <a16:creationId xmlns:a16="http://schemas.microsoft.com/office/drawing/2014/main" id="{E43EBF7F-0D75-950F-E485-39C0E5B44DC1}"/>
                </a:ext>
              </a:extLst>
            </p:cNvPr>
            <p:cNvSpPr txBox="1"/>
            <p:nvPr/>
          </p:nvSpPr>
          <p:spPr>
            <a:xfrm>
              <a:off x="3813317" y="3329925"/>
              <a:ext cx="1103602" cy="461665"/>
            </a:xfrm>
            <a:prstGeom prst="rect">
              <a:avLst/>
            </a:prstGeom>
            <a:noFill/>
          </p:spPr>
          <p:txBody>
            <a:bodyPr wrap="square" lIns="91440" tIns="45720" rIns="91440" bIns="45720" rtlCol="0" anchor="t">
              <a:spAutoFit/>
            </a:bodyPr>
            <a:lstStyle/>
            <a:p>
              <a:pPr algn="ctr"/>
              <a:r>
                <a:rPr lang="en-US" sz="1200" b="1" dirty="0">
                  <a:latin typeface="Arial"/>
                  <a:cs typeface="Arial"/>
                </a:rPr>
                <a:t>Economic Security</a:t>
              </a:r>
              <a:endParaRPr lang="en-US" sz="1200" dirty="0">
                <a:ea typeface="Calibri"/>
                <a:cs typeface="Calibri"/>
              </a:endParaRPr>
            </a:p>
          </p:txBody>
        </p:sp>
        <p:sp>
          <p:nvSpPr>
            <p:cNvPr id="12" name="TextBox 11">
              <a:extLst>
                <a:ext uri="{FF2B5EF4-FFF2-40B4-BE49-F238E27FC236}">
                  <a16:creationId xmlns:a16="http://schemas.microsoft.com/office/drawing/2014/main" id="{9EB8246B-083E-7228-0423-D9E58BBC0148}"/>
                </a:ext>
              </a:extLst>
            </p:cNvPr>
            <p:cNvSpPr txBox="1"/>
            <p:nvPr/>
          </p:nvSpPr>
          <p:spPr>
            <a:xfrm>
              <a:off x="2668492" y="2608075"/>
              <a:ext cx="1523863" cy="276999"/>
            </a:xfrm>
            <a:prstGeom prst="rect">
              <a:avLst/>
            </a:prstGeom>
            <a:noFill/>
          </p:spPr>
          <p:txBody>
            <a:bodyPr wrap="square">
              <a:spAutoFit/>
            </a:bodyPr>
            <a:lstStyle/>
            <a:p>
              <a:pPr>
                <a:spcBef>
                  <a:spcPts val="0"/>
                </a:spcBef>
              </a:pPr>
              <a:r>
                <a:rPr lang="en-US" sz="1200" b="1" dirty="0">
                  <a:cs typeface="Arial" panose="020B0604020202020204" pitchFamily="34" charset="0"/>
                </a:rPr>
                <a:t>Healthy Food</a:t>
              </a:r>
            </a:p>
          </p:txBody>
        </p:sp>
        <p:sp>
          <p:nvSpPr>
            <p:cNvPr id="13" name="TextBox 12">
              <a:extLst>
                <a:ext uri="{FF2B5EF4-FFF2-40B4-BE49-F238E27FC236}">
                  <a16:creationId xmlns:a16="http://schemas.microsoft.com/office/drawing/2014/main" id="{8BEA384E-D20C-D883-D4B5-EEA190C5D52C}"/>
                </a:ext>
              </a:extLst>
            </p:cNvPr>
            <p:cNvSpPr txBox="1"/>
            <p:nvPr/>
          </p:nvSpPr>
          <p:spPr>
            <a:xfrm>
              <a:off x="5038969" y="2349329"/>
              <a:ext cx="1103602" cy="646331"/>
            </a:xfrm>
            <a:prstGeom prst="rect">
              <a:avLst/>
            </a:prstGeom>
            <a:noFill/>
          </p:spPr>
          <p:txBody>
            <a:bodyPr wrap="square">
              <a:spAutoFit/>
            </a:bodyPr>
            <a:lstStyle/>
            <a:p>
              <a:pPr>
                <a:spcBef>
                  <a:spcPts val="0"/>
                </a:spcBef>
              </a:pPr>
              <a:r>
                <a:rPr lang="en-US" sz="1200" b="1" dirty="0"/>
                <a:t>Spouse Economic Opportunities</a:t>
              </a:r>
            </a:p>
          </p:txBody>
        </p:sp>
        <p:sp>
          <p:nvSpPr>
            <p:cNvPr id="14" name="TextBox 13">
              <a:extLst>
                <a:ext uri="{FF2B5EF4-FFF2-40B4-BE49-F238E27FC236}">
                  <a16:creationId xmlns:a16="http://schemas.microsoft.com/office/drawing/2014/main" id="{228BD98C-159F-19B8-360B-3BE26AAA3DD7}"/>
                </a:ext>
              </a:extLst>
            </p:cNvPr>
            <p:cNvSpPr txBox="1"/>
            <p:nvPr/>
          </p:nvSpPr>
          <p:spPr>
            <a:xfrm>
              <a:off x="5349108" y="3627091"/>
              <a:ext cx="952045" cy="461665"/>
            </a:xfrm>
            <a:prstGeom prst="rect">
              <a:avLst/>
            </a:prstGeom>
            <a:noFill/>
          </p:spPr>
          <p:txBody>
            <a:bodyPr wrap="square">
              <a:spAutoFit/>
            </a:bodyPr>
            <a:lstStyle/>
            <a:p>
              <a:pPr>
                <a:spcBef>
                  <a:spcPts val="0"/>
                </a:spcBef>
              </a:pPr>
              <a:r>
                <a:rPr lang="en-US" sz="1200" b="1" dirty="0">
                  <a:cs typeface="Arial" panose="020B0604020202020204" pitchFamily="34" charset="0"/>
                </a:rPr>
                <a:t>Pay and Benefits</a:t>
              </a:r>
            </a:p>
          </p:txBody>
        </p:sp>
        <p:sp>
          <p:nvSpPr>
            <p:cNvPr id="15" name="TextBox 14">
              <a:extLst>
                <a:ext uri="{FF2B5EF4-FFF2-40B4-BE49-F238E27FC236}">
                  <a16:creationId xmlns:a16="http://schemas.microsoft.com/office/drawing/2014/main" id="{49241673-54C4-3884-98C4-303E6C90F72E}"/>
                </a:ext>
              </a:extLst>
            </p:cNvPr>
            <p:cNvSpPr txBox="1"/>
            <p:nvPr/>
          </p:nvSpPr>
          <p:spPr>
            <a:xfrm>
              <a:off x="4517315" y="4560607"/>
              <a:ext cx="1534837" cy="646331"/>
            </a:xfrm>
            <a:prstGeom prst="rect">
              <a:avLst/>
            </a:prstGeom>
            <a:noFill/>
          </p:spPr>
          <p:txBody>
            <a:bodyPr wrap="square">
              <a:spAutoFit/>
            </a:bodyPr>
            <a:lstStyle/>
            <a:p>
              <a:pPr>
                <a:spcBef>
                  <a:spcPts val="0"/>
                </a:spcBef>
              </a:pPr>
              <a:r>
                <a:rPr lang="en-US" sz="1200" b="1" dirty="0">
                  <a:cs typeface="Calibri bold" panose="020F0702030404030204" pitchFamily="34" charset="0"/>
                </a:rPr>
                <a:t>Seek available resources and services</a:t>
              </a:r>
            </a:p>
          </p:txBody>
        </p:sp>
        <p:sp>
          <p:nvSpPr>
            <p:cNvPr id="16" name="TextBox 15">
              <a:extLst>
                <a:ext uri="{FF2B5EF4-FFF2-40B4-BE49-F238E27FC236}">
                  <a16:creationId xmlns:a16="http://schemas.microsoft.com/office/drawing/2014/main" id="{9AAAEB57-CFA4-D8E4-F4CD-7AA37D4F0894}"/>
                </a:ext>
              </a:extLst>
            </p:cNvPr>
            <p:cNvSpPr txBox="1"/>
            <p:nvPr/>
          </p:nvSpPr>
          <p:spPr>
            <a:xfrm>
              <a:off x="3238383" y="4521472"/>
              <a:ext cx="1321532" cy="646331"/>
            </a:xfrm>
            <a:prstGeom prst="rect">
              <a:avLst/>
            </a:prstGeom>
            <a:noFill/>
          </p:spPr>
          <p:txBody>
            <a:bodyPr wrap="square">
              <a:spAutoFit/>
            </a:bodyPr>
            <a:lstStyle/>
            <a:p>
              <a:pPr>
                <a:spcBef>
                  <a:spcPts val="0"/>
                </a:spcBef>
              </a:pPr>
              <a:r>
                <a:rPr lang="en-US" sz="1200" b="1" dirty="0">
                  <a:cs typeface="Calibri bold" panose="020F0702030404030204" pitchFamily="34" charset="0"/>
                </a:rPr>
                <a:t>Expand data collection and reporting</a:t>
              </a:r>
            </a:p>
          </p:txBody>
        </p:sp>
        <p:sp>
          <p:nvSpPr>
            <p:cNvPr id="17" name="TextBox 16">
              <a:extLst>
                <a:ext uri="{FF2B5EF4-FFF2-40B4-BE49-F238E27FC236}">
                  <a16:creationId xmlns:a16="http://schemas.microsoft.com/office/drawing/2014/main" id="{094E44C9-DA28-6B6F-9449-E54A6DD7DE05}"/>
                </a:ext>
              </a:extLst>
            </p:cNvPr>
            <p:cNvSpPr txBox="1"/>
            <p:nvPr/>
          </p:nvSpPr>
          <p:spPr>
            <a:xfrm>
              <a:off x="2405546" y="3424896"/>
              <a:ext cx="1180385" cy="830997"/>
            </a:xfrm>
            <a:prstGeom prst="rect">
              <a:avLst/>
            </a:prstGeom>
            <a:noFill/>
          </p:spPr>
          <p:txBody>
            <a:bodyPr wrap="square">
              <a:spAutoFit/>
            </a:bodyPr>
            <a:lstStyle/>
            <a:p>
              <a:pPr>
                <a:spcBef>
                  <a:spcPts val="0"/>
                </a:spcBef>
              </a:pPr>
              <a:r>
                <a:rPr lang="en-US" sz="1200" b="1" dirty="0">
                  <a:cs typeface="Calibri bold" panose="020F0702030404030204" pitchFamily="34" charset="0"/>
                </a:rPr>
                <a:t>Reinforce Financial </a:t>
              </a:r>
            </a:p>
            <a:p>
              <a:pPr>
                <a:spcBef>
                  <a:spcPts val="0"/>
                </a:spcBef>
              </a:pPr>
              <a:r>
                <a:rPr lang="en-US" sz="1200" b="1" dirty="0">
                  <a:cs typeface="Calibri bold" panose="020F0702030404030204" pitchFamily="34" charset="0"/>
                </a:rPr>
                <a:t>Resources and Awareness</a:t>
              </a:r>
            </a:p>
          </p:txBody>
        </p:sp>
        <p:sp>
          <p:nvSpPr>
            <p:cNvPr id="31" name="TextBox 30">
              <a:extLst>
                <a:ext uri="{FF2B5EF4-FFF2-40B4-BE49-F238E27FC236}">
                  <a16:creationId xmlns:a16="http://schemas.microsoft.com/office/drawing/2014/main" id="{33576EF8-A9FF-B5AB-8866-5397A68ACC37}"/>
                </a:ext>
              </a:extLst>
            </p:cNvPr>
            <p:cNvSpPr txBox="1"/>
            <p:nvPr/>
          </p:nvSpPr>
          <p:spPr>
            <a:xfrm>
              <a:off x="3924151" y="2015360"/>
              <a:ext cx="903030" cy="276999"/>
            </a:xfrm>
            <a:prstGeom prst="rect">
              <a:avLst/>
            </a:prstGeom>
            <a:noFill/>
          </p:spPr>
          <p:txBody>
            <a:bodyPr wrap="square">
              <a:spAutoFit/>
            </a:bodyPr>
            <a:lstStyle/>
            <a:p>
              <a:r>
                <a:rPr lang="en-US" sz="1200" b="1" dirty="0">
                  <a:ea typeface="Calibri"/>
                  <a:cs typeface="Calibri bold" panose="020F0702030404030204" pitchFamily="34" charset="0"/>
                </a:rPr>
                <a:t>OSD Efforts</a:t>
              </a:r>
              <a:endParaRPr lang="en-US" sz="1200" b="1" dirty="0">
                <a:cs typeface="Calibri bold" panose="020F0702030404030204" pitchFamily="34" charset="0"/>
              </a:endParaRPr>
            </a:p>
          </p:txBody>
        </p:sp>
      </p:grpSp>
      <p:sp>
        <p:nvSpPr>
          <p:cNvPr id="3" name="Text Placeholder 2">
            <a:extLst>
              <a:ext uri="{FF2B5EF4-FFF2-40B4-BE49-F238E27FC236}">
                <a16:creationId xmlns:a16="http://schemas.microsoft.com/office/drawing/2014/main" id="{4A7A1BA1-B0B7-6EBE-0625-DE94611AA58E}"/>
              </a:ext>
            </a:extLst>
          </p:cNvPr>
          <p:cNvSpPr>
            <a:spLocks noGrp="1"/>
          </p:cNvSpPr>
          <p:nvPr>
            <p:ph type="body" sz="quarter" idx="16"/>
          </p:nvPr>
        </p:nvSpPr>
        <p:spPr>
          <a:xfrm>
            <a:off x="2132353" y="975660"/>
            <a:ext cx="2907134" cy="1049403"/>
          </a:xfrm>
        </p:spPr>
        <p:txBody>
          <a:bodyPr>
            <a:normAutofit/>
          </a:bodyPr>
          <a:lstStyle/>
          <a:p>
            <a:pPr>
              <a:spcBef>
                <a:spcPts val="0"/>
              </a:spcBef>
              <a:spcAft>
                <a:spcPts val="600"/>
              </a:spcAft>
            </a:pPr>
            <a:r>
              <a:rPr lang="en-US" sz="1200" b="1" dirty="0">
                <a:latin typeface="Calibri" panose="020F0502020204030204" pitchFamily="34" charset="0"/>
                <a:cs typeface="Calibri" panose="020F0502020204030204" pitchFamily="34" charset="0"/>
              </a:rPr>
              <a:t>OSD Efforts</a:t>
            </a:r>
          </a:p>
          <a:p>
            <a:pPr marL="171450" indent="-171450">
              <a:spcBef>
                <a:spcPts val="0"/>
              </a:spcBef>
              <a:buFont typeface="Wingdings"/>
              <a:buChar char="v"/>
            </a:pPr>
            <a:r>
              <a:rPr lang="en-US" sz="1200" dirty="0">
                <a:latin typeface="Calibri" panose="020F0502020204030204" pitchFamily="34" charset="0"/>
                <a:ea typeface="Calibri"/>
                <a:cs typeface="Calibri" panose="020F0502020204030204" pitchFamily="34" charset="0"/>
              </a:rPr>
              <a:t>Military OneSource Military Leader's Economic Toolkit</a:t>
            </a:r>
          </a:p>
          <a:p>
            <a:pPr marL="171450" indent="-171450">
              <a:spcBef>
                <a:spcPts val="0"/>
              </a:spcBef>
              <a:buFont typeface="Wingdings"/>
              <a:buChar char="v"/>
            </a:pPr>
            <a:r>
              <a:rPr lang="en-US" sz="1200" dirty="0">
                <a:latin typeface="Calibri" panose="020F0502020204030204" pitchFamily="34" charset="0"/>
                <a:ea typeface="Calibri"/>
                <a:cs typeface="Calibri" panose="020F0502020204030204" pitchFamily="34" charset="0"/>
              </a:rPr>
              <a:t>Strategy and Roadmap</a:t>
            </a:r>
          </a:p>
          <a:p>
            <a:pPr marL="171450" indent="-171450">
              <a:spcBef>
                <a:spcPts val="0"/>
              </a:spcBef>
              <a:buFont typeface="Wingdings"/>
              <a:buChar char="v"/>
            </a:pPr>
            <a:r>
              <a:rPr lang="en-US" sz="1200" dirty="0">
                <a:latin typeface="Calibri" panose="020F0502020204030204" pitchFamily="34" charset="0"/>
                <a:ea typeface="Calibri"/>
                <a:cs typeface="Calibri" panose="020F0502020204030204" pitchFamily="34" charset="0"/>
              </a:rPr>
              <a:t>Financial Well-Being Assessment Tool</a:t>
            </a:r>
          </a:p>
        </p:txBody>
      </p:sp>
      <p:sp>
        <p:nvSpPr>
          <p:cNvPr id="33" name="Text Placeholder 32">
            <a:extLst>
              <a:ext uri="{FF2B5EF4-FFF2-40B4-BE49-F238E27FC236}">
                <a16:creationId xmlns:a16="http://schemas.microsoft.com/office/drawing/2014/main" id="{86DDB5DA-E413-D9E5-537F-CA73C3C53ACC}"/>
              </a:ext>
            </a:extLst>
          </p:cNvPr>
          <p:cNvSpPr>
            <a:spLocks noGrp="1"/>
          </p:cNvSpPr>
          <p:nvPr>
            <p:ph type="body" sz="quarter" idx="18"/>
          </p:nvPr>
        </p:nvSpPr>
        <p:spPr>
          <a:xfrm>
            <a:off x="5991631" y="937481"/>
            <a:ext cx="2700942" cy="979488"/>
          </a:xfrm>
        </p:spPr>
        <p:txBody>
          <a:bodyPr>
            <a:noAutofit/>
          </a:bodyPr>
          <a:lstStyle/>
          <a:p>
            <a:pPr>
              <a:spcBef>
                <a:spcPts val="0"/>
              </a:spcBef>
            </a:pPr>
            <a:r>
              <a:rPr lang="en-US" sz="1200" b="1" dirty="0">
                <a:latin typeface="Calibri" panose="020F0502020204030204" pitchFamily="34" charset="0"/>
                <a:cs typeface="Calibri" panose="020F0502020204030204" pitchFamily="34" charset="0"/>
              </a:rPr>
              <a:t>Spouse Economic Opportunities</a:t>
            </a:r>
          </a:p>
          <a:p>
            <a:r>
              <a:rPr lang="en-US" sz="1200" dirty="0">
                <a:latin typeface="Calibri" panose="020F0502020204030204" pitchFamily="34" charset="0"/>
                <a:ea typeface="Calibri"/>
                <a:cs typeface="Calibri" panose="020F0502020204030204" pitchFamily="34" charset="0"/>
              </a:rPr>
              <a:t>Enhance employment opportunities to bolster the economic well-being of military families to include increased childcare options</a:t>
            </a:r>
          </a:p>
          <a:p>
            <a:pPr>
              <a:spcBef>
                <a:spcPts val="0"/>
              </a:spcBef>
            </a:pPr>
            <a:endParaRPr lang="en-US" sz="1200" dirty="0">
              <a:latin typeface="Calibri" panose="020F0502020204030204" pitchFamily="34" charset="0"/>
              <a:cs typeface="Calibri" panose="020F0502020204030204" pitchFamily="34" charset="0"/>
            </a:endParaRPr>
          </a:p>
        </p:txBody>
      </p:sp>
      <p:sp>
        <p:nvSpPr>
          <p:cNvPr id="30" name="Text Placeholder 29">
            <a:extLst>
              <a:ext uri="{FF2B5EF4-FFF2-40B4-BE49-F238E27FC236}">
                <a16:creationId xmlns:a16="http://schemas.microsoft.com/office/drawing/2014/main" id="{3974FAF2-0837-1B34-0FC2-B2BCD29BF25C}"/>
              </a:ext>
            </a:extLst>
          </p:cNvPr>
          <p:cNvSpPr>
            <a:spLocks noGrp="1"/>
          </p:cNvSpPr>
          <p:nvPr>
            <p:ph type="body" sz="quarter" idx="15"/>
          </p:nvPr>
        </p:nvSpPr>
        <p:spPr>
          <a:xfrm>
            <a:off x="6899838" y="2639078"/>
            <a:ext cx="2050222" cy="2165350"/>
          </a:xfrm>
        </p:spPr>
        <p:txBody>
          <a:bodyPr>
            <a:noAutofit/>
          </a:bodyPr>
          <a:lstStyle/>
          <a:p>
            <a:pPr>
              <a:spcBef>
                <a:spcPts val="0"/>
              </a:spcBef>
            </a:pPr>
            <a:r>
              <a:rPr lang="en-US" sz="1200" b="1" dirty="0">
                <a:latin typeface="Calibri" panose="020F0502020204030204" pitchFamily="34" charset="0"/>
                <a:cs typeface="Calibri" panose="020F0502020204030204" pitchFamily="34" charset="0"/>
              </a:rPr>
              <a:t>Pay and Benefits</a:t>
            </a:r>
          </a:p>
          <a:p>
            <a:r>
              <a:rPr lang="en-US" sz="1200" dirty="0">
                <a:latin typeface="Calibri" panose="020F0502020204030204" pitchFamily="34" charset="0"/>
                <a:ea typeface="Calibri"/>
                <a:cs typeface="Calibri" panose="020F0502020204030204" pitchFamily="34" charset="0"/>
              </a:rPr>
              <a:t>Help secure affordable basic needs</a:t>
            </a:r>
          </a:p>
          <a:p>
            <a:pPr marL="171450" indent="-171450">
              <a:spcBef>
                <a:spcPts val="0"/>
              </a:spcBef>
              <a:buFont typeface="Wingdings"/>
              <a:buChar char="v"/>
            </a:pPr>
            <a:r>
              <a:rPr lang="en-US" sz="1200" dirty="0">
                <a:latin typeface="Calibri" panose="020F0502020204030204" pitchFamily="34" charset="0"/>
                <a:ea typeface="Calibri"/>
                <a:cs typeface="Calibri" panose="020F0502020204030204" pitchFamily="34" charset="0"/>
              </a:rPr>
              <a:t>Basic Needs Allowance</a:t>
            </a:r>
          </a:p>
          <a:p>
            <a:pPr marL="171450" indent="-171450">
              <a:spcBef>
                <a:spcPts val="0"/>
              </a:spcBef>
              <a:buFont typeface="Wingdings"/>
              <a:buChar char="v"/>
            </a:pPr>
            <a:r>
              <a:rPr lang="en-US" sz="1200" dirty="0">
                <a:latin typeface="Calibri" panose="020F0502020204030204" pitchFamily="34" charset="0"/>
                <a:ea typeface="Calibri"/>
                <a:cs typeface="Calibri" panose="020F0502020204030204" pitchFamily="34" charset="0"/>
              </a:rPr>
              <a:t>Review 2023 BAH tables</a:t>
            </a:r>
          </a:p>
          <a:p>
            <a:pPr marL="171450" indent="-171450">
              <a:spcBef>
                <a:spcPts val="0"/>
              </a:spcBef>
              <a:buFont typeface="Wingdings"/>
              <a:buChar char="v"/>
            </a:pPr>
            <a:r>
              <a:rPr lang="en-US" sz="1200" dirty="0">
                <a:latin typeface="Calibri" panose="020F0502020204030204" pitchFamily="34" charset="0"/>
                <a:ea typeface="Calibri"/>
                <a:cs typeface="Calibri" panose="020F0502020204030204" pitchFamily="34" charset="0"/>
              </a:rPr>
              <a:t>Fully fund commissaries</a:t>
            </a:r>
          </a:p>
          <a:p>
            <a:pPr marL="171450" indent="-171450">
              <a:spcBef>
                <a:spcPts val="0"/>
              </a:spcBef>
              <a:buFont typeface="Wingdings"/>
              <a:buChar char="v"/>
            </a:pPr>
            <a:r>
              <a:rPr lang="en-US" sz="1200" dirty="0">
                <a:latin typeface="Calibri" panose="020F0502020204030204" pitchFamily="34" charset="0"/>
                <a:ea typeface="Calibri"/>
                <a:cs typeface="Calibri" panose="020F0502020204030204" pitchFamily="34" charset="0"/>
              </a:rPr>
              <a:t>4.6% pay increase</a:t>
            </a:r>
          </a:p>
          <a:p>
            <a:pPr marL="171450" indent="-171450">
              <a:spcBef>
                <a:spcPts val="0"/>
              </a:spcBef>
              <a:buFont typeface="Wingdings"/>
              <a:buChar char="v"/>
            </a:pPr>
            <a:r>
              <a:rPr lang="en-US" sz="1200" dirty="0">
                <a:latin typeface="Calibri" panose="020F0502020204030204" pitchFamily="34" charset="0"/>
                <a:ea typeface="Calibri"/>
                <a:cs typeface="Calibri" panose="020F0502020204030204" pitchFamily="34" charset="0"/>
              </a:rPr>
              <a:t>Increase dislocation allowance</a:t>
            </a:r>
          </a:p>
          <a:p>
            <a:pPr>
              <a:spcBef>
                <a:spcPts val="0"/>
              </a:spcBef>
            </a:pPr>
            <a:endParaRPr lang="en-US" sz="1200" dirty="0">
              <a:latin typeface="Calibri" panose="020F0502020204030204" pitchFamily="34" charset="0"/>
              <a:cs typeface="Calibri" panose="020F0502020204030204" pitchFamily="34" charset="0"/>
            </a:endParaRPr>
          </a:p>
        </p:txBody>
      </p:sp>
      <p:sp>
        <p:nvSpPr>
          <p:cNvPr id="35" name="Text Placeholder 34">
            <a:extLst>
              <a:ext uri="{FF2B5EF4-FFF2-40B4-BE49-F238E27FC236}">
                <a16:creationId xmlns:a16="http://schemas.microsoft.com/office/drawing/2014/main" id="{0BA839E3-C835-4677-8119-BC76ECD93F64}"/>
              </a:ext>
            </a:extLst>
          </p:cNvPr>
          <p:cNvSpPr>
            <a:spLocks noGrp="1"/>
          </p:cNvSpPr>
          <p:nvPr>
            <p:ph type="body" sz="quarter" idx="20"/>
          </p:nvPr>
        </p:nvSpPr>
        <p:spPr>
          <a:xfrm>
            <a:off x="6608784" y="5115215"/>
            <a:ext cx="2255838" cy="979488"/>
          </a:xfrm>
        </p:spPr>
        <p:txBody>
          <a:bodyPr>
            <a:noAutofit/>
          </a:bodyPr>
          <a:lstStyle/>
          <a:p>
            <a:pPr>
              <a:spcBef>
                <a:spcPts val="0"/>
              </a:spcBef>
            </a:pPr>
            <a:r>
              <a:rPr lang="en-US" sz="1200" b="1" dirty="0">
                <a:latin typeface="Calibri" panose="020F0502020204030204" pitchFamily="34" charset="0"/>
                <a:cs typeface="Calibri" panose="020F0502020204030204" pitchFamily="34" charset="0"/>
              </a:rPr>
              <a:t>Seek available resources and services</a:t>
            </a:r>
          </a:p>
          <a:p>
            <a:r>
              <a:rPr lang="en-US" sz="1200" dirty="0">
                <a:latin typeface="Calibri" panose="020F0502020204030204" pitchFamily="34" charset="0"/>
                <a:ea typeface="Calibri"/>
                <a:cs typeface="Calibri" panose="020F0502020204030204" pitchFamily="34" charset="0"/>
              </a:rPr>
              <a:t>Encourage help-seeking behavior, increase awareness of resources, train professionals, and give leaders trusted tools</a:t>
            </a:r>
          </a:p>
          <a:p>
            <a:pPr>
              <a:spcBef>
                <a:spcPts val="0"/>
              </a:spcBef>
            </a:pPr>
            <a:endParaRPr lang="en-US" sz="1200" dirty="0">
              <a:latin typeface="Calibri" panose="020F0502020204030204" pitchFamily="34" charset="0"/>
              <a:cs typeface="Calibri" panose="020F0502020204030204" pitchFamily="34" charset="0"/>
            </a:endParaRPr>
          </a:p>
          <a:p>
            <a:pPr>
              <a:spcBef>
                <a:spcPts val="0"/>
              </a:spcBef>
            </a:pPr>
            <a:endParaRPr lang="en-US" sz="1200" dirty="0">
              <a:latin typeface="Calibri" panose="020F0502020204030204" pitchFamily="34" charset="0"/>
              <a:cs typeface="Calibri" panose="020F0502020204030204" pitchFamily="34" charset="0"/>
            </a:endParaRPr>
          </a:p>
        </p:txBody>
      </p:sp>
      <p:sp>
        <p:nvSpPr>
          <p:cNvPr id="34" name="Text Placeholder 33">
            <a:extLst>
              <a:ext uri="{FF2B5EF4-FFF2-40B4-BE49-F238E27FC236}">
                <a16:creationId xmlns:a16="http://schemas.microsoft.com/office/drawing/2014/main" id="{E814612C-AA85-E434-9ACA-3BFA7B22AD45}"/>
              </a:ext>
            </a:extLst>
          </p:cNvPr>
          <p:cNvSpPr>
            <a:spLocks noGrp="1"/>
          </p:cNvSpPr>
          <p:nvPr>
            <p:ph type="body" sz="quarter" idx="19"/>
          </p:nvPr>
        </p:nvSpPr>
        <p:spPr>
          <a:xfrm>
            <a:off x="451427" y="5132552"/>
            <a:ext cx="2255838" cy="979488"/>
          </a:xfrm>
        </p:spPr>
        <p:txBody>
          <a:bodyPr>
            <a:noAutofit/>
          </a:bodyPr>
          <a:lstStyle/>
          <a:p>
            <a:pPr>
              <a:spcBef>
                <a:spcPts val="0"/>
              </a:spcBef>
            </a:pPr>
            <a:r>
              <a:rPr lang="en-US" sz="1200" b="1" dirty="0">
                <a:latin typeface="Calibri" panose="020F0502020204030204" pitchFamily="34" charset="0"/>
                <a:cs typeface="Calibri" panose="020F0502020204030204" pitchFamily="34" charset="0"/>
              </a:rPr>
              <a:t>Expand data collection and reporting</a:t>
            </a:r>
          </a:p>
          <a:p>
            <a:r>
              <a:rPr lang="en-US" sz="1200" dirty="0">
                <a:latin typeface="Calibri" panose="020F0502020204030204" pitchFamily="34" charset="0"/>
                <a:ea typeface="Calibri"/>
                <a:cs typeface="Calibri" panose="020F0502020204030204" pitchFamily="34" charset="0"/>
              </a:rPr>
              <a:t>Data and analysis is necessary to fully understand the scope and contributing factors of the issue in order to calibrate solutions</a:t>
            </a:r>
          </a:p>
          <a:p>
            <a:pPr>
              <a:spcBef>
                <a:spcPts val="0"/>
              </a:spcBef>
            </a:pPr>
            <a:endParaRPr lang="en-US" sz="1200" dirty="0">
              <a:latin typeface="Calibri" panose="020F0502020204030204" pitchFamily="34" charset="0"/>
              <a:cs typeface="Calibri" panose="020F0502020204030204" pitchFamily="34" charset="0"/>
            </a:endParaRPr>
          </a:p>
          <a:p>
            <a:pPr>
              <a:spcBef>
                <a:spcPts val="0"/>
              </a:spcBef>
            </a:pPr>
            <a:endParaRPr lang="en-US" sz="1200" dirty="0">
              <a:latin typeface="Calibri" panose="020F0502020204030204" pitchFamily="34" charset="0"/>
              <a:cs typeface="Calibri" panose="020F0502020204030204" pitchFamily="34" charset="0"/>
            </a:endParaRPr>
          </a:p>
        </p:txBody>
      </p:sp>
      <p:sp>
        <p:nvSpPr>
          <p:cNvPr id="28" name="Text Placeholder 27">
            <a:extLst>
              <a:ext uri="{FF2B5EF4-FFF2-40B4-BE49-F238E27FC236}">
                <a16:creationId xmlns:a16="http://schemas.microsoft.com/office/drawing/2014/main" id="{D53D70E1-2655-0DBD-4FAD-71B63C82AE53}"/>
              </a:ext>
            </a:extLst>
          </p:cNvPr>
          <p:cNvSpPr>
            <a:spLocks noGrp="1"/>
          </p:cNvSpPr>
          <p:nvPr>
            <p:ph type="body" sz="quarter" idx="14"/>
          </p:nvPr>
        </p:nvSpPr>
        <p:spPr>
          <a:xfrm>
            <a:off x="210115" y="3503485"/>
            <a:ext cx="2149561" cy="1167391"/>
          </a:xfrm>
        </p:spPr>
        <p:txBody>
          <a:bodyPr>
            <a:noAutofit/>
          </a:bodyPr>
          <a:lstStyle/>
          <a:p>
            <a:pPr>
              <a:spcBef>
                <a:spcPts val="0"/>
              </a:spcBef>
            </a:pPr>
            <a:r>
              <a:rPr lang="en-US" sz="1200" b="1" dirty="0">
                <a:latin typeface="Calibri" panose="020F0502020204030204" pitchFamily="34" charset="0"/>
                <a:cs typeface="Calibri" panose="020F0502020204030204" pitchFamily="34" charset="0"/>
              </a:rPr>
              <a:t>Reinforce Financial </a:t>
            </a:r>
          </a:p>
          <a:p>
            <a:pPr>
              <a:spcBef>
                <a:spcPts val="0"/>
              </a:spcBef>
            </a:pPr>
            <a:r>
              <a:rPr lang="en-US" sz="1200" b="1" dirty="0">
                <a:latin typeface="Calibri" panose="020F0502020204030204" pitchFamily="34" charset="0"/>
                <a:cs typeface="Calibri" panose="020F0502020204030204" pitchFamily="34" charset="0"/>
              </a:rPr>
              <a:t>Resources and Awareness</a:t>
            </a:r>
          </a:p>
          <a:p>
            <a:r>
              <a:rPr lang="en-US" sz="1200" dirty="0">
                <a:latin typeface="Calibri" panose="020F0502020204030204" pitchFamily="34" charset="0"/>
                <a:ea typeface="Calibri"/>
                <a:cs typeface="Calibri" panose="020F0502020204030204" pitchFamily="34" charset="0"/>
              </a:rPr>
              <a:t>Enhance and drive awareness of available financial education and counseling resources</a:t>
            </a:r>
            <a:endParaRPr lang="en-US" sz="1200" dirty="0">
              <a:latin typeface="Calibri" panose="020F0502020204030204" pitchFamily="34" charset="0"/>
              <a:cs typeface="Calibri" panose="020F0502020204030204" pitchFamily="34" charset="0"/>
            </a:endParaRPr>
          </a:p>
          <a:p>
            <a:pPr>
              <a:spcBef>
                <a:spcPts val="0"/>
              </a:spcBef>
            </a:pPr>
            <a:endParaRPr lang="en-US" sz="1200" dirty="0">
              <a:latin typeface="Calibri" panose="020F0502020204030204" pitchFamily="34" charset="0"/>
              <a:cs typeface="Calibri" panose="020F0502020204030204" pitchFamily="34" charset="0"/>
            </a:endParaRPr>
          </a:p>
          <a:p>
            <a:pPr>
              <a:spcBef>
                <a:spcPts val="0"/>
              </a:spcBef>
            </a:pPr>
            <a:endParaRPr lang="en-US" sz="1200" dirty="0">
              <a:latin typeface="Calibri" panose="020F0502020204030204" pitchFamily="34" charset="0"/>
              <a:cs typeface="Calibri" panose="020F0502020204030204" pitchFamily="34" charset="0"/>
            </a:endParaRPr>
          </a:p>
        </p:txBody>
      </p:sp>
      <p:sp>
        <p:nvSpPr>
          <p:cNvPr id="19" name="Text Placeholder 18">
            <a:extLst>
              <a:ext uri="{FF2B5EF4-FFF2-40B4-BE49-F238E27FC236}">
                <a16:creationId xmlns:a16="http://schemas.microsoft.com/office/drawing/2014/main" id="{0DF87D66-7AAD-4BF0-82BC-A343A54E868A}"/>
              </a:ext>
            </a:extLst>
          </p:cNvPr>
          <p:cNvSpPr>
            <a:spLocks noGrp="1"/>
          </p:cNvSpPr>
          <p:nvPr>
            <p:ph type="body" sz="quarter" idx="13"/>
          </p:nvPr>
        </p:nvSpPr>
        <p:spPr>
          <a:xfrm>
            <a:off x="646120" y="2163782"/>
            <a:ext cx="1724108" cy="1936750"/>
          </a:xfrm>
        </p:spPr>
        <p:txBody>
          <a:bodyPr>
            <a:normAutofit/>
          </a:bodyPr>
          <a:lstStyle/>
          <a:p>
            <a:pPr>
              <a:spcBef>
                <a:spcPts val="0"/>
              </a:spcBef>
            </a:pPr>
            <a:r>
              <a:rPr lang="en-US" sz="1200" b="1" dirty="0">
                <a:latin typeface="Calibri" panose="020F0502020204030204" pitchFamily="34" charset="0"/>
                <a:cs typeface="Calibri" panose="020F0502020204030204" pitchFamily="34" charset="0"/>
              </a:rPr>
              <a:t>Healthy Food</a:t>
            </a:r>
          </a:p>
          <a:p>
            <a:r>
              <a:rPr lang="en-US" sz="1200" dirty="0">
                <a:latin typeface="Calibri" panose="020F0502020204030204" pitchFamily="34" charset="0"/>
                <a:ea typeface="Calibri"/>
                <a:cs typeface="Calibri" panose="020F0502020204030204" pitchFamily="34" charset="0"/>
              </a:rPr>
              <a:t>To nutritionally adequate and affordable food is a readiness issue</a:t>
            </a:r>
          </a:p>
          <a:p>
            <a:pPr>
              <a:spcBef>
                <a:spcPts val="0"/>
              </a:spcBef>
            </a:pPr>
            <a:endParaRPr lang="en-US" sz="1200" dirty="0">
              <a:latin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17B54418-CC0D-106F-474A-068530E6A34E}"/>
              </a:ext>
            </a:extLst>
          </p:cNvPr>
          <p:cNvSpPr/>
          <p:nvPr/>
        </p:nvSpPr>
        <p:spPr>
          <a:xfrm>
            <a:off x="0" y="6627168"/>
            <a:ext cx="1271239" cy="230832"/>
          </a:xfrm>
          <a:prstGeom prst="rect">
            <a:avLst/>
          </a:prstGeom>
        </p:spPr>
        <p:txBody>
          <a:bodyPr wrap="square">
            <a:spAutoFit/>
          </a:bodyPr>
          <a:lstStyle/>
          <a:p>
            <a:pPr algn="ctr"/>
            <a:r>
              <a:rPr lang="en-US" sz="900" b="1">
                <a:solidFill>
                  <a:srgbClr val="333333"/>
                </a:solidFill>
                <a:latin typeface="Times New Roman" panose="02020603050405020304" pitchFamily="18" charset="0"/>
                <a:cs typeface="Times New Roman" panose="02020603050405020304" pitchFamily="18" charset="0"/>
              </a:rPr>
              <a:t>DATE</a:t>
            </a:r>
            <a:r>
              <a:rPr lang="en-US" sz="900">
                <a:solidFill>
                  <a:srgbClr val="333333"/>
                </a:solidFill>
                <a:latin typeface="Times New Roman" panose="02020603050405020304" pitchFamily="18" charset="0"/>
                <a:cs typeface="Times New Roman" panose="02020603050405020304" pitchFamily="18" charset="0"/>
              </a:rPr>
              <a:t>: 15MAR24</a:t>
            </a:r>
            <a:endParaRPr lang="en-US" sz="900" i="1">
              <a:solidFill>
                <a:srgbClr val="333333"/>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23914E33-A9BB-236D-4ED2-E8D397761B1B}"/>
              </a:ext>
            </a:extLst>
          </p:cNvPr>
          <p:cNvSpPr>
            <a:spLocks noGrp="1"/>
          </p:cNvSpPr>
          <p:nvPr>
            <p:ph type="sldNum" sz="quarter" idx="12"/>
          </p:nvPr>
        </p:nvSpPr>
        <p:spPr/>
        <p:txBody>
          <a:bodyPr/>
          <a:lstStyle/>
          <a:p>
            <a:fld id="{746E844B-9983-4E9B-9CE1-4051B70BE9F4}" type="slidenum">
              <a:rPr lang="en-US" smtClean="0"/>
              <a:pPr/>
              <a:t>37</a:t>
            </a:fld>
            <a:endParaRPr lang="en-US" dirty="0"/>
          </a:p>
        </p:txBody>
      </p:sp>
    </p:spTree>
    <p:extLst>
      <p:ext uri="{BB962C8B-B14F-4D97-AF65-F5344CB8AC3E}">
        <p14:creationId xmlns:p14="http://schemas.microsoft.com/office/powerpoint/2010/main" val="32046915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C52A66C-FAF4-13B6-CEE9-877E6D39834A}"/>
              </a:ext>
              <a:ext uri="{C183D7F6-B498-43B3-948B-1728B52AA6E4}">
                <adec:decorative xmlns:adec="http://schemas.microsoft.com/office/drawing/2017/decorative" val="1"/>
              </a:ext>
            </a:extLst>
          </p:cNvPr>
          <p:cNvSpPr/>
          <p:nvPr/>
        </p:nvSpPr>
        <p:spPr>
          <a:xfrm>
            <a:off x="0" y="6024282"/>
            <a:ext cx="9144000" cy="3209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A0B0BD-1B16-2017-0454-9D4E635F4B21}"/>
              </a:ext>
            </a:extLst>
          </p:cNvPr>
          <p:cNvSpPr>
            <a:spLocks noGrp="1"/>
          </p:cNvSpPr>
          <p:nvPr>
            <p:ph type="title" idx="4294967295"/>
          </p:nvPr>
        </p:nvSpPr>
        <p:spPr>
          <a:xfrm>
            <a:off x="1257300" y="171450"/>
            <a:ext cx="7886700" cy="392113"/>
          </a:xfrm>
        </p:spPr>
        <p:txBody>
          <a:bodyPr>
            <a:noAutofit/>
          </a:bodyPr>
          <a:lstStyle/>
          <a:p>
            <a:r>
              <a:rPr lang="en-US" sz="2000" i="1" dirty="0">
                <a:latin typeface="Calibri bold" panose="020F0702030404030204" pitchFamily="34" charset="0"/>
                <a:cs typeface="Calibri bold" panose="020F0702030404030204" pitchFamily="34" charset="0"/>
              </a:rPr>
              <a:t>Economic Security as a Holistic Approach (Army Response)</a:t>
            </a:r>
          </a:p>
        </p:txBody>
      </p:sp>
      <p:grpSp>
        <p:nvGrpSpPr>
          <p:cNvPr id="53" name="Group 52" descr="Donut with seven pieces and the title &quot;Economic Security'. Seven pieces are: OSD Efforts, Spouse Economic Opportunities, Pay and Benefits, Seek available resources and services, Expand Data collection and reporting, Reinforce financial resources and awareness, healthy food.">
            <a:extLst>
              <a:ext uri="{FF2B5EF4-FFF2-40B4-BE49-F238E27FC236}">
                <a16:creationId xmlns:a16="http://schemas.microsoft.com/office/drawing/2014/main" id="{8CC15E63-A4A8-968D-990C-FF9A2415D060}"/>
              </a:ext>
            </a:extLst>
          </p:cNvPr>
          <p:cNvGrpSpPr/>
          <p:nvPr/>
        </p:nvGrpSpPr>
        <p:grpSpPr>
          <a:xfrm>
            <a:off x="2021787" y="1208993"/>
            <a:ext cx="4675814" cy="4683411"/>
            <a:chOff x="2021787" y="1208993"/>
            <a:chExt cx="4675814" cy="4683411"/>
          </a:xfrm>
        </p:grpSpPr>
        <p:pic>
          <p:nvPicPr>
            <p:cNvPr id="20" name="Picture 19">
              <a:extLst>
                <a:ext uri="{FF2B5EF4-FFF2-40B4-BE49-F238E27FC236}">
                  <a16:creationId xmlns:a16="http://schemas.microsoft.com/office/drawing/2014/main" id="{DE341510-24C8-0B92-62EE-50D21F0E03F4}"/>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021787" y="1208993"/>
              <a:ext cx="4675814" cy="4683411"/>
            </a:xfrm>
            <a:prstGeom prst="rect">
              <a:avLst/>
            </a:prstGeom>
            <a:ln>
              <a:noFill/>
            </a:ln>
          </p:spPr>
        </p:pic>
        <p:pic>
          <p:nvPicPr>
            <p:cNvPr id="27" name="Picture 26">
              <a:extLst>
                <a:ext uri="{FF2B5EF4-FFF2-40B4-BE49-F238E27FC236}">
                  <a16:creationId xmlns:a16="http://schemas.microsoft.com/office/drawing/2014/main" id="{4D3909E3-D4F9-9A01-ADB5-214A9D31FCF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585931" y="2761426"/>
              <a:ext cx="1534837" cy="1556002"/>
            </a:xfrm>
            <a:prstGeom prst="ellipse">
              <a:avLst/>
            </a:prstGeom>
          </p:spPr>
        </p:pic>
        <p:sp>
          <p:nvSpPr>
            <p:cNvPr id="29" name="TextBox 28">
              <a:extLst>
                <a:ext uri="{FF2B5EF4-FFF2-40B4-BE49-F238E27FC236}">
                  <a16:creationId xmlns:a16="http://schemas.microsoft.com/office/drawing/2014/main" id="{77488C37-A442-BEC0-CBAC-4623CB965229}"/>
                </a:ext>
              </a:extLst>
            </p:cNvPr>
            <p:cNvSpPr txBox="1"/>
            <p:nvPr/>
          </p:nvSpPr>
          <p:spPr>
            <a:xfrm>
              <a:off x="3813317" y="3329925"/>
              <a:ext cx="1103602" cy="461665"/>
            </a:xfrm>
            <a:prstGeom prst="rect">
              <a:avLst/>
            </a:prstGeom>
            <a:noFill/>
          </p:spPr>
          <p:txBody>
            <a:bodyPr wrap="square" lIns="91440" tIns="45720" rIns="91440" bIns="45720" rtlCol="0" anchor="t">
              <a:spAutoFit/>
            </a:bodyPr>
            <a:lstStyle/>
            <a:p>
              <a:pPr algn="ctr"/>
              <a:r>
                <a:rPr lang="en-US" sz="1200" b="1" dirty="0">
                  <a:latin typeface="Arial"/>
                  <a:cs typeface="Arial"/>
                </a:rPr>
                <a:t>Economic Security</a:t>
              </a:r>
              <a:endParaRPr lang="en-US" sz="1200" dirty="0">
                <a:ea typeface="Calibri"/>
                <a:cs typeface="Calibri"/>
              </a:endParaRPr>
            </a:p>
          </p:txBody>
        </p:sp>
        <p:sp>
          <p:nvSpPr>
            <p:cNvPr id="37" name="TextBox 36">
              <a:extLst>
                <a:ext uri="{FF2B5EF4-FFF2-40B4-BE49-F238E27FC236}">
                  <a16:creationId xmlns:a16="http://schemas.microsoft.com/office/drawing/2014/main" id="{791E1485-EE18-92DA-B984-10736BE1A788}"/>
                </a:ext>
              </a:extLst>
            </p:cNvPr>
            <p:cNvSpPr txBox="1"/>
            <p:nvPr/>
          </p:nvSpPr>
          <p:spPr>
            <a:xfrm>
              <a:off x="2668492" y="2608075"/>
              <a:ext cx="1523863" cy="276999"/>
            </a:xfrm>
            <a:prstGeom prst="rect">
              <a:avLst/>
            </a:prstGeom>
            <a:noFill/>
          </p:spPr>
          <p:txBody>
            <a:bodyPr wrap="square">
              <a:spAutoFit/>
            </a:bodyPr>
            <a:lstStyle/>
            <a:p>
              <a:pPr>
                <a:spcBef>
                  <a:spcPts val="0"/>
                </a:spcBef>
              </a:pPr>
              <a:r>
                <a:rPr lang="en-US" sz="1200" b="1" dirty="0">
                  <a:cs typeface="Arial" panose="020B0604020202020204" pitchFamily="34" charset="0"/>
                </a:rPr>
                <a:t>Healthy Food</a:t>
              </a:r>
            </a:p>
          </p:txBody>
        </p:sp>
        <p:sp>
          <p:nvSpPr>
            <p:cNvPr id="40" name="TextBox 39">
              <a:extLst>
                <a:ext uri="{FF2B5EF4-FFF2-40B4-BE49-F238E27FC236}">
                  <a16:creationId xmlns:a16="http://schemas.microsoft.com/office/drawing/2014/main" id="{7982173B-176C-AF38-6DB4-0876028B7AFE}"/>
                </a:ext>
              </a:extLst>
            </p:cNvPr>
            <p:cNvSpPr txBox="1"/>
            <p:nvPr/>
          </p:nvSpPr>
          <p:spPr>
            <a:xfrm>
              <a:off x="5038969" y="2349329"/>
              <a:ext cx="1103602" cy="646331"/>
            </a:xfrm>
            <a:prstGeom prst="rect">
              <a:avLst/>
            </a:prstGeom>
            <a:noFill/>
          </p:spPr>
          <p:txBody>
            <a:bodyPr wrap="square">
              <a:spAutoFit/>
            </a:bodyPr>
            <a:lstStyle/>
            <a:p>
              <a:pPr>
                <a:spcBef>
                  <a:spcPts val="0"/>
                </a:spcBef>
              </a:pPr>
              <a:r>
                <a:rPr lang="en-US" sz="1200" b="1" dirty="0"/>
                <a:t>Spouse Economic Opportunities</a:t>
              </a:r>
            </a:p>
          </p:txBody>
        </p:sp>
        <p:sp>
          <p:nvSpPr>
            <p:cNvPr id="42" name="TextBox 41">
              <a:extLst>
                <a:ext uri="{FF2B5EF4-FFF2-40B4-BE49-F238E27FC236}">
                  <a16:creationId xmlns:a16="http://schemas.microsoft.com/office/drawing/2014/main" id="{562EA3E7-9800-E636-B573-F8CBC1AB3A9F}"/>
                </a:ext>
              </a:extLst>
            </p:cNvPr>
            <p:cNvSpPr txBox="1"/>
            <p:nvPr/>
          </p:nvSpPr>
          <p:spPr>
            <a:xfrm>
              <a:off x="5349108" y="3627091"/>
              <a:ext cx="952045" cy="461665"/>
            </a:xfrm>
            <a:prstGeom prst="rect">
              <a:avLst/>
            </a:prstGeom>
            <a:noFill/>
          </p:spPr>
          <p:txBody>
            <a:bodyPr wrap="square">
              <a:spAutoFit/>
            </a:bodyPr>
            <a:lstStyle/>
            <a:p>
              <a:pPr>
                <a:spcBef>
                  <a:spcPts val="0"/>
                </a:spcBef>
              </a:pPr>
              <a:r>
                <a:rPr lang="en-US" sz="1200" b="1" dirty="0">
                  <a:cs typeface="Arial" panose="020B0604020202020204" pitchFamily="34" charset="0"/>
                </a:rPr>
                <a:t>Pay and Benefits</a:t>
              </a:r>
            </a:p>
          </p:txBody>
        </p:sp>
        <p:sp>
          <p:nvSpPr>
            <p:cNvPr id="44" name="TextBox 43">
              <a:extLst>
                <a:ext uri="{FF2B5EF4-FFF2-40B4-BE49-F238E27FC236}">
                  <a16:creationId xmlns:a16="http://schemas.microsoft.com/office/drawing/2014/main" id="{28C8DE6B-B0C9-3CB4-0F66-5997878DFF4B}"/>
                </a:ext>
              </a:extLst>
            </p:cNvPr>
            <p:cNvSpPr txBox="1"/>
            <p:nvPr/>
          </p:nvSpPr>
          <p:spPr>
            <a:xfrm>
              <a:off x="4517315" y="4560607"/>
              <a:ext cx="1534837" cy="646331"/>
            </a:xfrm>
            <a:prstGeom prst="rect">
              <a:avLst/>
            </a:prstGeom>
            <a:noFill/>
          </p:spPr>
          <p:txBody>
            <a:bodyPr wrap="square">
              <a:spAutoFit/>
            </a:bodyPr>
            <a:lstStyle/>
            <a:p>
              <a:pPr>
                <a:spcBef>
                  <a:spcPts val="0"/>
                </a:spcBef>
              </a:pPr>
              <a:r>
                <a:rPr lang="en-US" sz="1200" b="1" dirty="0">
                  <a:cs typeface="Calibri bold" panose="020F0702030404030204" pitchFamily="34" charset="0"/>
                </a:rPr>
                <a:t>Seek available resources and services</a:t>
              </a:r>
            </a:p>
          </p:txBody>
        </p:sp>
        <p:sp>
          <p:nvSpPr>
            <p:cNvPr id="46" name="TextBox 45">
              <a:extLst>
                <a:ext uri="{FF2B5EF4-FFF2-40B4-BE49-F238E27FC236}">
                  <a16:creationId xmlns:a16="http://schemas.microsoft.com/office/drawing/2014/main" id="{0508B900-62AB-7C85-6C85-C2C59E414E4D}"/>
                </a:ext>
              </a:extLst>
            </p:cNvPr>
            <p:cNvSpPr txBox="1"/>
            <p:nvPr/>
          </p:nvSpPr>
          <p:spPr>
            <a:xfrm>
              <a:off x="3238383" y="4521472"/>
              <a:ext cx="1321532" cy="646331"/>
            </a:xfrm>
            <a:prstGeom prst="rect">
              <a:avLst/>
            </a:prstGeom>
            <a:noFill/>
          </p:spPr>
          <p:txBody>
            <a:bodyPr wrap="square">
              <a:spAutoFit/>
            </a:bodyPr>
            <a:lstStyle/>
            <a:p>
              <a:pPr>
                <a:spcBef>
                  <a:spcPts val="0"/>
                </a:spcBef>
              </a:pPr>
              <a:r>
                <a:rPr lang="en-US" sz="1200" b="1" dirty="0">
                  <a:cs typeface="Calibri bold" panose="020F0702030404030204" pitchFamily="34" charset="0"/>
                </a:rPr>
                <a:t>Expand data collection and reporting</a:t>
              </a:r>
            </a:p>
          </p:txBody>
        </p:sp>
        <p:sp>
          <p:nvSpPr>
            <p:cNvPr id="48" name="TextBox 47">
              <a:extLst>
                <a:ext uri="{FF2B5EF4-FFF2-40B4-BE49-F238E27FC236}">
                  <a16:creationId xmlns:a16="http://schemas.microsoft.com/office/drawing/2014/main" id="{258DB00B-95C5-BE22-E73F-84AF8E3B167D}"/>
                </a:ext>
              </a:extLst>
            </p:cNvPr>
            <p:cNvSpPr txBox="1"/>
            <p:nvPr/>
          </p:nvSpPr>
          <p:spPr>
            <a:xfrm>
              <a:off x="2405546" y="3424896"/>
              <a:ext cx="1180385" cy="830997"/>
            </a:xfrm>
            <a:prstGeom prst="rect">
              <a:avLst/>
            </a:prstGeom>
            <a:noFill/>
          </p:spPr>
          <p:txBody>
            <a:bodyPr wrap="square">
              <a:spAutoFit/>
            </a:bodyPr>
            <a:lstStyle/>
            <a:p>
              <a:pPr>
                <a:spcBef>
                  <a:spcPts val="0"/>
                </a:spcBef>
              </a:pPr>
              <a:r>
                <a:rPr lang="en-US" sz="1200" b="1" dirty="0">
                  <a:cs typeface="Calibri bold" panose="020F0702030404030204" pitchFamily="34" charset="0"/>
                </a:rPr>
                <a:t>Reinforce Financial </a:t>
              </a:r>
            </a:p>
            <a:p>
              <a:pPr>
                <a:spcBef>
                  <a:spcPts val="0"/>
                </a:spcBef>
              </a:pPr>
              <a:r>
                <a:rPr lang="en-US" sz="1200" b="1" dirty="0">
                  <a:cs typeface="Calibri bold" panose="020F0702030404030204" pitchFamily="34" charset="0"/>
                </a:rPr>
                <a:t>Resources and Awareness</a:t>
              </a:r>
            </a:p>
          </p:txBody>
        </p:sp>
        <p:sp>
          <p:nvSpPr>
            <p:cNvPr id="50" name="TextBox 49">
              <a:extLst>
                <a:ext uri="{FF2B5EF4-FFF2-40B4-BE49-F238E27FC236}">
                  <a16:creationId xmlns:a16="http://schemas.microsoft.com/office/drawing/2014/main" id="{B0018C4C-5217-1433-4060-B2D47BE68EB1}"/>
                </a:ext>
              </a:extLst>
            </p:cNvPr>
            <p:cNvSpPr txBox="1"/>
            <p:nvPr/>
          </p:nvSpPr>
          <p:spPr>
            <a:xfrm>
              <a:off x="3924151" y="2015360"/>
              <a:ext cx="903030" cy="276999"/>
            </a:xfrm>
            <a:prstGeom prst="rect">
              <a:avLst/>
            </a:prstGeom>
            <a:noFill/>
          </p:spPr>
          <p:txBody>
            <a:bodyPr wrap="square">
              <a:spAutoFit/>
            </a:bodyPr>
            <a:lstStyle/>
            <a:p>
              <a:r>
                <a:rPr lang="en-US" sz="1200" b="1" dirty="0">
                  <a:ea typeface="Calibri"/>
                  <a:cs typeface="Calibri bold" panose="020F0702030404030204" pitchFamily="34" charset="0"/>
                </a:rPr>
                <a:t>OSD Efforts</a:t>
              </a:r>
              <a:endParaRPr lang="en-US" sz="1200" b="1" dirty="0">
                <a:cs typeface="Calibri bold" panose="020F0702030404030204" pitchFamily="34" charset="0"/>
              </a:endParaRPr>
            </a:p>
          </p:txBody>
        </p:sp>
      </p:grpSp>
      <p:sp>
        <p:nvSpPr>
          <p:cNvPr id="19" name="Text Placeholder 18">
            <a:extLst>
              <a:ext uri="{FF2B5EF4-FFF2-40B4-BE49-F238E27FC236}">
                <a16:creationId xmlns:a16="http://schemas.microsoft.com/office/drawing/2014/main" id="{0DF87D66-7AAD-4BF0-82BC-A343A54E868A}"/>
              </a:ext>
            </a:extLst>
          </p:cNvPr>
          <p:cNvSpPr>
            <a:spLocks noGrp="1"/>
          </p:cNvSpPr>
          <p:nvPr>
            <p:ph type="body" sz="quarter" idx="13"/>
          </p:nvPr>
        </p:nvSpPr>
        <p:spPr>
          <a:xfrm>
            <a:off x="188913" y="1492250"/>
            <a:ext cx="2365444" cy="1936750"/>
          </a:xfrm>
        </p:spPr>
        <p:txBody>
          <a:bodyPr>
            <a:normAutofit/>
          </a:bodyPr>
          <a:lstStyle/>
          <a:p>
            <a:pPr>
              <a:spcBef>
                <a:spcPts val="0"/>
              </a:spcBef>
            </a:pPr>
            <a:r>
              <a:rPr lang="en-US" sz="1100" b="1" dirty="0">
                <a:latin typeface="+mj-lt"/>
                <a:cs typeface="Arial" panose="020B0604020202020204" pitchFamily="34" charset="0"/>
              </a:rPr>
              <a:t>Healthy Food</a:t>
            </a:r>
          </a:p>
          <a:p>
            <a:pPr marL="128588" indent="-128588">
              <a:spcBef>
                <a:spcPts val="0"/>
              </a:spcBef>
              <a:buFont typeface="Arial" panose="020B0604020202020204" pitchFamily="34" charset="0"/>
              <a:buChar char="•"/>
            </a:pPr>
            <a:r>
              <a:rPr lang="en-US" sz="1100" dirty="0">
                <a:latin typeface="+mj-lt"/>
                <a:cs typeface="Arial" panose="020B0604020202020204" pitchFamily="34" charset="0"/>
              </a:rPr>
              <a:t>Improved Go For Green menus</a:t>
            </a:r>
          </a:p>
          <a:p>
            <a:pPr marL="128588" indent="-128588">
              <a:spcBef>
                <a:spcPts val="0"/>
              </a:spcBef>
              <a:buFont typeface="Arial" panose="020B0604020202020204" pitchFamily="34" charset="0"/>
              <a:buChar char="•"/>
            </a:pPr>
            <a:r>
              <a:rPr lang="en-US" sz="1100" dirty="0">
                <a:latin typeface="+mj-lt"/>
                <a:cs typeface="Arial" panose="020B0604020202020204" pitchFamily="34" charset="0"/>
              </a:rPr>
              <a:t>Alternate healthy meal options</a:t>
            </a:r>
          </a:p>
          <a:p>
            <a:pPr marL="128588" indent="-128588">
              <a:spcBef>
                <a:spcPts val="0"/>
              </a:spcBef>
              <a:buFont typeface="Arial" panose="020B0604020202020204" pitchFamily="34" charset="0"/>
              <a:buChar char="•"/>
            </a:pPr>
            <a:r>
              <a:rPr lang="en-US" sz="1100" dirty="0">
                <a:latin typeface="+mj-lt"/>
                <a:cs typeface="Arial" panose="020B0604020202020204" pitchFamily="34" charset="0"/>
              </a:rPr>
              <a:t>Army Food Program established governance boards</a:t>
            </a:r>
          </a:p>
          <a:p>
            <a:pPr marL="128588" indent="-128588">
              <a:spcBef>
                <a:spcPts val="0"/>
              </a:spcBef>
              <a:buFont typeface="Arial" panose="020B0604020202020204" pitchFamily="34" charset="0"/>
              <a:buChar char="•"/>
            </a:pPr>
            <a:r>
              <a:rPr lang="en-US" sz="1100" dirty="0">
                <a:latin typeface="+mj-lt"/>
                <a:cs typeface="Arial" panose="020B0604020202020204" pitchFamily="34" charset="0"/>
              </a:rPr>
              <a:t>Meal prep program pilot</a:t>
            </a:r>
          </a:p>
          <a:p>
            <a:pPr marL="128588" indent="-128588">
              <a:spcBef>
                <a:spcPts val="0"/>
              </a:spcBef>
              <a:buFont typeface="Arial" panose="020B0604020202020204" pitchFamily="34" charset="0"/>
              <a:buChar char="•"/>
            </a:pPr>
            <a:r>
              <a:rPr lang="en-US" sz="1100" dirty="0">
                <a:latin typeface="+mj-lt"/>
                <a:cs typeface="Arial" panose="020B0604020202020204" pitchFamily="34" charset="0"/>
              </a:rPr>
              <a:t>“Meals in Minutes” classes for Soldiers and Families</a:t>
            </a:r>
          </a:p>
          <a:p>
            <a:pPr>
              <a:spcBef>
                <a:spcPts val="0"/>
              </a:spcBef>
            </a:pPr>
            <a:endParaRPr lang="en-US" sz="1050" dirty="0"/>
          </a:p>
        </p:txBody>
      </p:sp>
      <p:sp>
        <p:nvSpPr>
          <p:cNvPr id="28" name="Text Placeholder 27">
            <a:extLst>
              <a:ext uri="{FF2B5EF4-FFF2-40B4-BE49-F238E27FC236}">
                <a16:creationId xmlns:a16="http://schemas.microsoft.com/office/drawing/2014/main" id="{D53D70E1-2655-0DBD-4FAD-71B63C82AE53}"/>
              </a:ext>
            </a:extLst>
          </p:cNvPr>
          <p:cNvSpPr>
            <a:spLocks noGrp="1"/>
          </p:cNvSpPr>
          <p:nvPr>
            <p:ph type="body" sz="quarter" idx="14"/>
          </p:nvPr>
        </p:nvSpPr>
        <p:spPr>
          <a:xfrm>
            <a:off x="157404" y="3013605"/>
            <a:ext cx="2030112" cy="2488202"/>
          </a:xfrm>
        </p:spPr>
        <p:txBody>
          <a:bodyPr>
            <a:noAutofit/>
          </a:bodyPr>
          <a:lstStyle/>
          <a:p>
            <a:pPr>
              <a:spcBef>
                <a:spcPts val="0"/>
              </a:spcBef>
            </a:pPr>
            <a:r>
              <a:rPr lang="en-US" sz="1100" dirty="0">
                <a:latin typeface="Calibri bold" panose="020F0702030404030204" pitchFamily="34" charset="0"/>
                <a:cs typeface="Calibri bold" panose="020F0702030404030204" pitchFamily="34" charset="0"/>
              </a:rPr>
              <a:t>Reinforce Financial </a:t>
            </a:r>
          </a:p>
          <a:p>
            <a:pPr>
              <a:spcBef>
                <a:spcPts val="0"/>
              </a:spcBef>
            </a:pPr>
            <a:r>
              <a:rPr lang="en-US" sz="1100" dirty="0">
                <a:latin typeface="Calibri bold" panose="020F0702030404030204" pitchFamily="34" charset="0"/>
                <a:cs typeface="Calibri bold" panose="020F0702030404030204" pitchFamily="34" charset="0"/>
              </a:rPr>
              <a:t>Resources and Awareness</a:t>
            </a:r>
          </a:p>
          <a:p>
            <a:pPr marL="128588" indent="-128588">
              <a:spcBef>
                <a:spcPts val="0"/>
              </a:spcBef>
              <a:buFont typeface="Arial" panose="020B0604020202020204" pitchFamily="34" charset="0"/>
              <a:buChar char="•"/>
            </a:pPr>
            <a:r>
              <a:rPr lang="en-US" sz="1100" dirty="0">
                <a:latin typeface="+mj-lt"/>
                <a:cs typeface="Arial" panose="020B0604020202020204" pitchFamily="34" charset="0"/>
              </a:rPr>
              <a:t>Financial Well-Being Assessment </a:t>
            </a:r>
          </a:p>
          <a:p>
            <a:pPr marL="128588" indent="-128588">
              <a:spcBef>
                <a:spcPts val="0"/>
              </a:spcBef>
              <a:buFont typeface="Arial" panose="020B0604020202020204" pitchFamily="34" charset="0"/>
              <a:buChar char="•"/>
            </a:pPr>
            <a:r>
              <a:rPr lang="en-US" sz="1100" dirty="0">
                <a:latin typeface="+mj-lt"/>
                <a:cs typeface="Arial" panose="020B0604020202020204" pitchFamily="34" charset="0"/>
              </a:rPr>
              <a:t>Pre-Accession financial readiness training for all recruits</a:t>
            </a:r>
          </a:p>
          <a:p>
            <a:pPr marL="128588" indent="-128588">
              <a:spcBef>
                <a:spcPts val="0"/>
              </a:spcBef>
              <a:buFont typeface="Arial" panose="020B0604020202020204" pitchFamily="34" charset="0"/>
              <a:buChar char="•"/>
            </a:pPr>
            <a:r>
              <a:rPr lang="en-US" sz="1100" dirty="0">
                <a:latin typeface="+mj-lt"/>
                <a:cs typeface="Arial" panose="020B0604020202020204" pitchFamily="34" charset="0"/>
              </a:rPr>
              <a:t>American Forces Network videos on Financial Readiness Common Military Training Requirements and Economic Security</a:t>
            </a:r>
          </a:p>
          <a:p>
            <a:pPr marL="128588" indent="-128588">
              <a:spcBef>
                <a:spcPts val="0"/>
              </a:spcBef>
              <a:buFont typeface="Arial" panose="020B0604020202020204" pitchFamily="34" charset="0"/>
              <a:buChar char="•"/>
            </a:pPr>
            <a:r>
              <a:rPr lang="en-US" sz="1100" dirty="0">
                <a:latin typeface="+mj-lt"/>
                <a:cs typeface="Arial" panose="020B0604020202020204" pitchFamily="34" charset="0"/>
                <a:hlinkClick r:id="rId4"/>
              </a:rPr>
              <a:t>http://www.financialfrontline.org</a:t>
            </a:r>
            <a:r>
              <a:rPr lang="en-US" sz="1100" dirty="0">
                <a:latin typeface="+mj-lt"/>
                <a:cs typeface="Arial" panose="020B0604020202020204" pitchFamily="34" charset="0"/>
              </a:rPr>
              <a:t> </a:t>
            </a:r>
          </a:p>
          <a:p>
            <a:pPr marL="128588" indent="-128588">
              <a:spcBef>
                <a:spcPts val="0"/>
              </a:spcBef>
              <a:buFont typeface="Arial" panose="020B0604020202020204" pitchFamily="34" charset="0"/>
              <a:buChar char="•"/>
            </a:pPr>
            <a:r>
              <a:rPr lang="en-US" sz="1100" dirty="0">
                <a:latin typeface="+mj-lt"/>
                <a:cs typeface="Arial" panose="020B0604020202020204" pitchFamily="34" charset="0"/>
              </a:rPr>
              <a:t>Financial Readiness Toolkit</a:t>
            </a:r>
          </a:p>
          <a:p>
            <a:pPr marL="128588" indent="-128588">
              <a:spcBef>
                <a:spcPts val="0"/>
              </a:spcBef>
              <a:buFont typeface="Arial" panose="020B0604020202020204" pitchFamily="34" charset="0"/>
              <a:buChar char="•"/>
            </a:pPr>
            <a:r>
              <a:rPr lang="en-US" sz="1100" dirty="0">
                <a:latin typeface="+mj-lt"/>
                <a:cs typeface="Arial" panose="020B0604020202020204" pitchFamily="34" charset="0"/>
              </a:rPr>
              <a:t>Media Kit for Community and Leaders</a:t>
            </a:r>
          </a:p>
          <a:p>
            <a:pPr>
              <a:spcBef>
                <a:spcPts val="0"/>
              </a:spcBef>
            </a:pPr>
            <a:endParaRPr lang="en-US" sz="1100" dirty="0">
              <a:latin typeface="Calibri bold" panose="020F0702030404030204" pitchFamily="34" charset="0"/>
              <a:cs typeface="Calibri bold" panose="020F0702030404030204" pitchFamily="34" charset="0"/>
            </a:endParaRPr>
          </a:p>
          <a:p>
            <a:pPr>
              <a:spcBef>
                <a:spcPts val="0"/>
              </a:spcBef>
            </a:pPr>
            <a:endParaRPr lang="en-US" sz="1100" dirty="0"/>
          </a:p>
        </p:txBody>
      </p:sp>
      <p:sp>
        <p:nvSpPr>
          <p:cNvPr id="34" name="Text Placeholder 33">
            <a:extLst>
              <a:ext uri="{FF2B5EF4-FFF2-40B4-BE49-F238E27FC236}">
                <a16:creationId xmlns:a16="http://schemas.microsoft.com/office/drawing/2014/main" id="{E814612C-AA85-E434-9ACA-3BFA7B22AD45}"/>
              </a:ext>
            </a:extLst>
          </p:cNvPr>
          <p:cNvSpPr>
            <a:spLocks noGrp="1"/>
          </p:cNvSpPr>
          <p:nvPr>
            <p:ph type="body" sz="quarter" idx="19"/>
          </p:nvPr>
        </p:nvSpPr>
        <p:spPr>
          <a:xfrm>
            <a:off x="877452" y="5705851"/>
            <a:ext cx="3129452" cy="979488"/>
          </a:xfrm>
        </p:spPr>
        <p:txBody>
          <a:bodyPr>
            <a:noAutofit/>
          </a:bodyPr>
          <a:lstStyle/>
          <a:p>
            <a:pPr>
              <a:spcBef>
                <a:spcPts val="0"/>
              </a:spcBef>
            </a:pPr>
            <a:r>
              <a:rPr lang="en-US" sz="1100" b="1" dirty="0">
                <a:cs typeface="Calibri bold" panose="020F0702030404030204" pitchFamily="34" charset="0"/>
              </a:rPr>
              <a:t>Expand data collection and reporting</a:t>
            </a:r>
          </a:p>
          <a:p>
            <a:pPr marL="128588" indent="-128588">
              <a:spcBef>
                <a:spcPts val="0"/>
              </a:spcBef>
              <a:buFont typeface="Arial" panose="020B0604020202020204" pitchFamily="34" charset="0"/>
              <a:buChar char="•"/>
            </a:pPr>
            <a:r>
              <a:rPr lang="en-US" sz="1100" dirty="0">
                <a:cs typeface="Arial" panose="020B0604020202020204" pitchFamily="34" charset="0"/>
              </a:rPr>
              <a:t>Vantage Financial Readiness Tracker and Commander’s Risk Reduction Toolkit</a:t>
            </a:r>
          </a:p>
          <a:p>
            <a:pPr marL="128588" indent="-128588">
              <a:spcBef>
                <a:spcPts val="0"/>
              </a:spcBef>
              <a:buFont typeface="Arial" panose="020B0604020202020204" pitchFamily="34" charset="0"/>
              <a:buChar char="•"/>
            </a:pPr>
            <a:r>
              <a:rPr lang="en-US" sz="1100" dirty="0">
                <a:cs typeface="Arial" panose="020B0604020202020204" pitchFamily="34" charset="0"/>
              </a:rPr>
              <a:t>Army Spouse Panel 2.0 Survey Results</a:t>
            </a:r>
          </a:p>
          <a:p>
            <a:pPr marL="128588" indent="-128588">
              <a:spcBef>
                <a:spcPts val="0"/>
              </a:spcBef>
              <a:buFont typeface="Arial" panose="020B0604020202020204" pitchFamily="34" charset="0"/>
              <a:buChar char="•"/>
            </a:pPr>
            <a:r>
              <a:rPr lang="en-US" sz="1100" dirty="0">
                <a:cs typeface="Arial" panose="020B0604020202020204" pitchFamily="34" charset="0"/>
              </a:rPr>
              <a:t>Status of Forces Survey</a:t>
            </a:r>
          </a:p>
          <a:p>
            <a:pPr>
              <a:spcBef>
                <a:spcPts val="0"/>
              </a:spcBef>
            </a:pPr>
            <a:endParaRPr lang="en-US" sz="1100" dirty="0">
              <a:cs typeface="Calibri bold" panose="020F0702030404030204" pitchFamily="34" charset="0"/>
            </a:endParaRPr>
          </a:p>
          <a:p>
            <a:pPr>
              <a:spcBef>
                <a:spcPts val="0"/>
              </a:spcBef>
            </a:pPr>
            <a:endParaRPr lang="en-US" sz="1100" dirty="0"/>
          </a:p>
        </p:txBody>
      </p:sp>
      <p:sp>
        <p:nvSpPr>
          <p:cNvPr id="35" name="Text Placeholder 34">
            <a:extLst>
              <a:ext uri="{FF2B5EF4-FFF2-40B4-BE49-F238E27FC236}">
                <a16:creationId xmlns:a16="http://schemas.microsoft.com/office/drawing/2014/main" id="{0BA839E3-C835-4677-8119-BC76ECD93F64}"/>
              </a:ext>
            </a:extLst>
          </p:cNvPr>
          <p:cNvSpPr>
            <a:spLocks noGrp="1"/>
          </p:cNvSpPr>
          <p:nvPr>
            <p:ph type="body" sz="quarter" idx="20"/>
          </p:nvPr>
        </p:nvSpPr>
        <p:spPr>
          <a:xfrm>
            <a:off x="4517315" y="5663832"/>
            <a:ext cx="4682048" cy="979488"/>
          </a:xfrm>
        </p:spPr>
        <p:txBody>
          <a:bodyPr>
            <a:noAutofit/>
          </a:bodyPr>
          <a:lstStyle/>
          <a:p>
            <a:pPr>
              <a:spcBef>
                <a:spcPts val="0"/>
              </a:spcBef>
            </a:pPr>
            <a:r>
              <a:rPr lang="en-US" sz="1100" dirty="0">
                <a:latin typeface="Calibri bold" panose="020F0702030404030204" pitchFamily="34" charset="0"/>
                <a:cs typeface="Calibri bold" panose="020F0702030404030204" pitchFamily="34" charset="0"/>
              </a:rPr>
              <a:t>Seek available resources and services</a:t>
            </a:r>
          </a:p>
          <a:p>
            <a:pPr marL="128588" indent="-128588">
              <a:spcBef>
                <a:spcPts val="0"/>
              </a:spcBef>
              <a:buFont typeface="Arial" panose="020B0604020202020204" pitchFamily="34" charset="0"/>
              <a:buChar char="•"/>
            </a:pPr>
            <a:r>
              <a:rPr lang="en-US" sz="1100" dirty="0">
                <a:latin typeface="+mj-lt"/>
                <a:cs typeface="Arial" panose="020B0604020202020204" pitchFamily="34" charset="0"/>
              </a:rPr>
              <a:t>Digital Technology</a:t>
            </a:r>
          </a:p>
          <a:p>
            <a:pPr marL="128588" indent="-128588">
              <a:spcBef>
                <a:spcPts val="0"/>
              </a:spcBef>
              <a:buFont typeface="Arial" panose="020B0604020202020204" pitchFamily="34" charset="0"/>
              <a:buChar char="•"/>
            </a:pPr>
            <a:r>
              <a:rPr lang="en-US" sz="1100" dirty="0">
                <a:latin typeface="+mj-lt"/>
                <a:cs typeface="Arial" panose="020B0604020202020204" pitchFamily="34" charset="0"/>
              </a:rPr>
              <a:t>Financial Readiness Common Military Training Requirements</a:t>
            </a:r>
          </a:p>
          <a:p>
            <a:pPr marL="128588" indent="-128588">
              <a:spcBef>
                <a:spcPts val="0"/>
              </a:spcBef>
              <a:buFont typeface="Arial" panose="020B0604020202020204" pitchFamily="34" charset="0"/>
              <a:buChar char="•"/>
            </a:pPr>
            <a:r>
              <a:rPr lang="en-US" sz="1100" dirty="0">
                <a:latin typeface="+mj-lt"/>
                <a:cs typeface="Arial" panose="020B0604020202020204" pitchFamily="34" charset="0"/>
              </a:rPr>
              <a:t>Financial Readiness added to QOL campaign</a:t>
            </a:r>
          </a:p>
          <a:p>
            <a:pPr marL="128588" indent="-128588">
              <a:spcBef>
                <a:spcPts val="0"/>
              </a:spcBef>
              <a:buFont typeface="Arial" panose="020B0604020202020204" pitchFamily="34" charset="0"/>
              <a:buChar char="•"/>
            </a:pPr>
            <a:r>
              <a:rPr lang="en-US" sz="1100" dirty="0">
                <a:latin typeface="+mj-lt"/>
                <a:cs typeface="Arial" panose="020B0604020202020204" pitchFamily="34" charset="0"/>
              </a:rPr>
              <a:t>Army Emergency Relief assistance; “Financial Literacy Initiative”</a:t>
            </a:r>
          </a:p>
          <a:p>
            <a:pPr marL="128588" indent="-128588">
              <a:spcBef>
                <a:spcPts val="0"/>
              </a:spcBef>
              <a:buFont typeface="Arial" panose="020B0604020202020204" pitchFamily="34" charset="0"/>
              <a:buChar char="•"/>
            </a:pPr>
            <a:r>
              <a:rPr lang="en-US" sz="1100" dirty="0">
                <a:latin typeface="+mj-lt"/>
                <a:cs typeface="Arial" panose="020B0604020202020204" pitchFamily="34" charset="0"/>
              </a:rPr>
              <a:t>Financial education in all levels of enlisted Professional Military Education </a:t>
            </a:r>
            <a:br>
              <a:rPr lang="en-US" sz="1100" dirty="0">
                <a:latin typeface="+mj-lt"/>
                <a:cs typeface="Arial" panose="020B0604020202020204" pitchFamily="34" charset="0"/>
              </a:rPr>
            </a:br>
            <a:r>
              <a:rPr lang="en-US" sz="1100" dirty="0">
                <a:latin typeface="+mj-lt"/>
                <a:cs typeface="Arial" panose="020B0604020202020204" pitchFamily="34" charset="0"/>
              </a:rPr>
              <a:t>and Company Commander First Sergeant Pre-Command Course</a:t>
            </a:r>
          </a:p>
          <a:p>
            <a:pPr>
              <a:spcBef>
                <a:spcPts val="0"/>
              </a:spcBef>
            </a:pPr>
            <a:endParaRPr lang="en-US" sz="1100" dirty="0">
              <a:latin typeface="Calibri bold" panose="020F0702030404030204" pitchFamily="34" charset="0"/>
              <a:cs typeface="Calibri bold" panose="020F0702030404030204" pitchFamily="34" charset="0"/>
            </a:endParaRPr>
          </a:p>
          <a:p>
            <a:pPr>
              <a:spcBef>
                <a:spcPts val="0"/>
              </a:spcBef>
            </a:pPr>
            <a:endParaRPr lang="en-US" sz="1100" dirty="0"/>
          </a:p>
        </p:txBody>
      </p:sp>
      <p:sp>
        <p:nvSpPr>
          <p:cNvPr id="30" name="Text Placeholder 29">
            <a:extLst>
              <a:ext uri="{FF2B5EF4-FFF2-40B4-BE49-F238E27FC236}">
                <a16:creationId xmlns:a16="http://schemas.microsoft.com/office/drawing/2014/main" id="{3974FAF2-0837-1B34-0FC2-B2BCD29BF25C}"/>
              </a:ext>
            </a:extLst>
          </p:cNvPr>
          <p:cNvSpPr>
            <a:spLocks noGrp="1"/>
          </p:cNvSpPr>
          <p:nvPr>
            <p:ph type="body" sz="quarter" idx="15"/>
          </p:nvPr>
        </p:nvSpPr>
        <p:spPr>
          <a:xfrm>
            <a:off x="6400911" y="2038390"/>
            <a:ext cx="2647348" cy="2495584"/>
          </a:xfrm>
        </p:spPr>
        <p:txBody>
          <a:bodyPr>
            <a:noAutofit/>
          </a:bodyPr>
          <a:lstStyle/>
          <a:p>
            <a:pPr>
              <a:spcBef>
                <a:spcPts val="0"/>
              </a:spcBef>
            </a:pPr>
            <a:r>
              <a:rPr lang="en-US" sz="1100" b="1" dirty="0">
                <a:latin typeface="+mj-lt"/>
                <a:cs typeface="Arial" panose="020B0604020202020204" pitchFamily="34" charset="0"/>
              </a:rPr>
              <a:t>Pay and Benefits</a:t>
            </a:r>
          </a:p>
          <a:p>
            <a:pPr marL="128588" indent="-128588">
              <a:spcBef>
                <a:spcPts val="0"/>
              </a:spcBef>
              <a:buFont typeface="Arial" panose="020B0604020202020204" pitchFamily="34" charset="0"/>
              <a:buChar char="•"/>
            </a:pPr>
            <a:r>
              <a:rPr lang="en-US" sz="1100" dirty="0">
                <a:latin typeface="+mj-lt"/>
                <a:cs typeface="Arial" panose="020B0604020202020204" pitchFamily="34" charset="0"/>
              </a:rPr>
              <a:t>Basic Needs Allowance resources on </a:t>
            </a:r>
            <a:r>
              <a:rPr lang="en-US" sz="1100" dirty="0">
                <a:latin typeface="+mj-lt"/>
                <a:cs typeface="Arial" panose="020B0604020202020204" pitchFamily="34" charset="0"/>
                <a:hlinkClick r:id="rId5"/>
              </a:rPr>
              <a:t>http://www.financialfrontline.org</a:t>
            </a:r>
            <a:endParaRPr lang="en-US" sz="1100" dirty="0">
              <a:latin typeface="+mj-lt"/>
              <a:cs typeface="Arial" panose="020B0604020202020204" pitchFamily="34" charset="0"/>
            </a:endParaRPr>
          </a:p>
          <a:p>
            <a:pPr marL="128588" indent="-128588">
              <a:spcBef>
                <a:spcPts val="0"/>
              </a:spcBef>
              <a:buFont typeface="Arial" panose="020B0604020202020204" pitchFamily="34" charset="0"/>
              <a:buChar char="•"/>
            </a:pPr>
            <a:r>
              <a:rPr lang="en-US" sz="1100" dirty="0">
                <a:latin typeface="+mj-lt"/>
                <a:cs typeface="Arial" panose="020B0604020202020204" pitchFamily="34" charset="0"/>
              </a:rPr>
              <a:t>Implemented $17.39/hour for entry CYPA with Presidio of Monterey and Hunter Liggett at $17.89/hour</a:t>
            </a:r>
          </a:p>
          <a:p>
            <a:pPr marL="128588" indent="-128588">
              <a:spcBef>
                <a:spcPts val="0"/>
              </a:spcBef>
              <a:buFont typeface="Arial" panose="020B0604020202020204" pitchFamily="34" charset="0"/>
              <a:buChar char="•"/>
            </a:pPr>
            <a:r>
              <a:rPr lang="en-US" sz="1100" dirty="0">
                <a:latin typeface="+mj-lt"/>
                <a:cs typeface="Arial" panose="020B0604020202020204" pitchFamily="34" charset="0"/>
              </a:rPr>
              <a:t>Assignment Incentive Pay (Fort Irwin)</a:t>
            </a:r>
          </a:p>
          <a:p>
            <a:pPr marL="128588" indent="-128588">
              <a:spcBef>
                <a:spcPts val="0"/>
              </a:spcBef>
              <a:buFont typeface="Arial" panose="020B0604020202020204" pitchFamily="34" charset="0"/>
              <a:buChar char="•"/>
            </a:pPr>
            <a:r>
              <a:rPr lang="en-US" sz="1100" dirty="0">
                <a:latin typeface="+mj-lt"/>
                <a:cs typeface="Arial" panose="020B0604020202020204" pitchFamily="34" charset="0"/>
              </a:rPr>
              <a:t>Increased subsidy program to increase recruitment and retention efforts</a:t>
            </a:r>
          </a:p>
          <a:p>
            <a:pPr marL="128588" indent="-128588">
              <a:spcBef>
                <a:spcPts val="0"/>
              </a:spcBef>
              <a:buFont typeface="Arial" panose="020B0604020202020204" pitchFamily="34" charset="0"/>
              <a:buChar char="•"/>
            </a:pPr>
            <a:r>
              <a:rPr lang="en-US" sz="1100" dirty="0">
                <a:latin typeface="+mj-lt"/>
                <a:cs typeface="Arial" panose="020B0604020202020204" pitchFamily="34" charset="0"/>
              </a:rPr>
              <a:t>Dependent Care Flexible Spending Account (DCFSA)</a:t>
            </a:r>
          </a:p>
          <a:p>
            <a:pPr marL="128588" indent="-128588">
              <a:spcBef>
                <a:spcPts val="0"/>
              </a:spcBef>
              <a:buFont typeface="Arial" panose="020B0604020202020204" pitchFamily="34" charset="0"/>
              <a:buChar char="•"/>
            </a:pPr>
            <a:r>
              <a:rPr lang="en-US" sz="1100" dirty="0">
                <a:latin typeface="+mj-lt"/>
                <a:cs typeface="Arial" panose="020B0604020202020204" pitchFamily="34" charset="0"/>
              </a:rPr>
              <a:t>TLE increased to 14 days for CONUS and up to 60 days for certain cases; Dislocation Allowance advance authorized for those with Government Travel Card</a:t>
            </a:r>
          </a:p>
          <a:p>
            <a:pPr marL="128588" indent="-128588">
              <a:spcBef>
                <a:spcPts val="0"/>
              </a:spcBef>
              <a:buFont typeface="Arial" panose="020B0604020202020204" pitchFamily="34" charset="0"/>
              <a:buChar char="•"/>
            </a:pPr>
            <a:r>
              <a:rPr lang="en-US" sz="1100" dirty="0">
                <a:latin typeface="+mj-lt"/>
                <a:cs typeface="Arial" panose="020B0604020202020204" pitchFamily="34" charset="0"/>
              </a:rPr>
              <a:t>5.2% base pay rate increase (2024), Basic Allowance for Subsistence 11.2% increase (2023), and BAH increases</a:t>
            </a:r>
          </a:p>
          <a:p>
            <a:pPr marL="128588" indent="-128588">
              <a:spcBef>
                <a:spcPts val="0"/>
              </a:spcBef>
              <a:buFont typeface="Arial" panose="020B0604020202020204" pitchFamily="34" charset="0"/>
              <a:buChar char="•"/>
            </a:pPr>
            <a:r>
              <a:rPr lang="en-US" sz="1100" dirty="0">
                <a:latin typeface="+mj-lt"/>
                <a:cs typeface="Arial" panose="020B0604020202020204" pitchFamily="34" charset="0"/>
              </a:rPr>
              <a:t>Pet reimbursements up to $550 CONUS and up to $2000 OCONUS</a:t>
            </a:r>
          </a:p>
          <a:p>
            <a:pPr>
              <a:spcBef>
                <a:spcPts val="0"/>
              </a:spcBef>
            </a:pPr>
            <a:endParaRPr lang="en-US" sz="1100" dirty="0"/>
          </a:p>
        </p:txBody>
      </p:sp>
      <p:sp>
        <p:nvSpPr>
          <p:cNvPr id="33" name="Text Placeholder 32">
            <a:extLst>
              <a:ext uri="{FF2B5EF4-FFF2-40B4-BE49-F238E27FC236}">
                <a16:creationId xmlns:a16="http://schemas.microsoft.com/office/drawing/2014/main" id="{86DDB5DA-E413-D9E5-537F-CA73C3C53ACC}"/>
              </a:ext>
            </a:extLst>
          </p:cNvPr>
          <p:cNvSpPr>
            <a:spLocks noGrp="1"/>
          </p:cNvSpPr>
          <p:nvPr>
            <p:ph type="body" sz="quarter" idx="18"/>
          </p:nvPr>
        </p:nvSpPr>
        <p:spPr>
          <a:xfrm>
            <a:off x="5655594" y="881994"/>
            <a:ext cx="3512479" cy="979488"/>
          </a:xfrm>
        </p:spPr>
        <p:txBody>
          <a:bodyPr>
            <a:noAutofit/>
          </a:bodyPr>
          <a:lstStyle/>
          <a:p>
            <a:pPr>
              <a:spcBef>
                <a:spcPts val="0"/>
              </a:spcBef>
            </a:pPr>
            <a:r>
              <a:rPr lang="en-US" sz="1100" b="1" dirty="0"/>
              <a:t>Spouse Economic Opportunities</a:t>
            </a:r>
          </a:p>
          <a:p>
            <a:pPr marL="128588" indent="-128588">
              <a:spcBef>
                <a:spcPts val="0"/>
              </a:spcBef>
              <a:buFont typeface="Arial" panose="020B0604020202020204" pitchFamily="34" charset="0"/>
              <a:buChar char="•"/>
            </a:pPr>
            <a:r>
              <a:rPr lang="en-US" sz="1100" dirty="0">
                <a:latin typeface="+mj-lt"/>
                <a:cs typeface="Arial" panose="020B0604020202020204" pitchFamily="34" charset="0"/>
              </a:rPr>
              <a:t>Navigating Civilian Employment Army Reference Guide</a:t>
            </a:r>
          </a:p>
          <a:p>
            <a:pPr marL="128588" indent="-128588">
              <a:spcBef>
                <a:spcPts val="0"/>
              </a:spcBef>
              <a:buFont typeface="Arial" panose="020B0604020202020204" pitchFamily="34" charset="0"/>
              <a:buChar char="•"/>
            </a:pPr>
            <a:r>
              <a:rPr lang="en-US" sz="1100" dirty="0">
                <a:latin typeface="+mj-lt"/>
                <a:cs typeface="Arial" panose="020B0604020202020204" pitchFamily="34" charset="0"/>
              </a:rPr>
              <a:t>Occupational license reimbursement</a:t>
            </a:r>
          </a:p>
          <a:p>
            <a:pPr marL="128588" indent="-128588">
              <a:spcBef>
                <a:spcPts val="0"/>
              </a:spcBef>
              <a:buFont typeface="Arial" panose="020B0604020202020204" pitchFamily="34" charset="0"/>
              <a:buChar char="•"/>
            </a:pPr>
            <a:r>
              <a:rPr lang="en-US" sz="1100" dirty="0">
                <a:latin typeface="+mj-lt"/>
                <a:cs typeface="Arial" panose="020B0604020202020204" pitchFamily="34" charset="0"/>
              </a:rPr>
              <a:t>Civilian Employee Assistance Tool (CEAT) Tool</a:t>
            </a:r>
          </a:p>
          <a:p>
            <a:pPr marL="128588" indent="-128588">
              <a:spcBef>
                <a:spcPts val="0"/>
              </a:spcBef>
              <a:buFont typeface="Arial" panose="020B0604020202020204" pitchFamily="34" charset="0"/>
              <a:buChar char="•"/>
            </a:pPr>
            <a:r>
              <a:rPr lang="en-US" sz="1100" dirty="0">
                <a:latin typeface="+mj-lt"/>
                <a:cs typeface="Arial" panose="020B0604020202020204" pitchFamily="34" charset="0"/>
              </a:rPr>
              <a:t>Investment in Child Development Centers</a:t>
            </a:r>
          </a:p>
          <a:p>
            <a:pPr marL="128588" indent="-128588">
              <a:spcBef>
                <a:spcPts val="0"/>
              </a:spcBef>
              <a:buFont typeface="Arial" panose="020B0604020202020204" pitchFamily="34" charset="0"/>
              <a:buChar char="•"/>
            </a:pPr>
            <a:r>
              <a:rPr lang="en-US" sz="1100" dirty="0">
                <a:latin typeface="+mj-lt"/>
                <a:cs typeface="Arial" panose="020B0604020202020204" pitchFamily="34" charset="0"/>
              </a:rPr>
              <a:t>Expansion of the non-competitive military spouse hiring authority </a:t>
            </a:r>
          </a:p>
          <a:p>
            <a:pPr>
              <a:spcBef>
                <a:spcPts val="0"/>
              </a:spcBef>
            </a:pPr>
            <a:endParaRPr lang="en-US" sz="1100" dirty="0"/>
          </a:p>
        </p:txBody>
      </p:sp>
      <p:sp>
        <p:nvSpPr>
          <p:cNvPr id="5" name="Rectangle 4">
            <a:extLst>
              <a:ext uri="{FF2B5EF4-FFF2-40B4-BE49-F238E27FC236}">
                <a16:creationId xmlns:a16="http://schemas.microsoft.com/office/drawing/2014/main" id="{17B54418-CC0D-106F-474A-068530E6A34E}"/>
              </a:ext>
            </a:extLst>
          </p:cNvPr>
          <p:cNvSpPr/>
          <p:nvPr/>
        </p:nvSpPr>
        <p:spPr>
          <a:xfrm>
            <a:off x="0" y="6627168"/>
            <a:ext cx="1271239" cy="230832"/>
          </a:xfrm>
          <a:prstGeom prst="rect">
            <a:avLst/>
          </a:prstGeom>
        </p:spPr>
        <p:txBody>
          <a:bodyPr wrap="square">
            <a:spAutoFit/>
          </a:bodyPr>
          <a:lstStyle/>
          <a:p>
            <a:pPr algn="ctr"/>
            <a:r>
              <a:rPr lang="en-US" sz="900" b="1">
                <a:solidFill>
                  <a:srgbClr val="333333"/>
                </a:solidFill>
                <a:latin typeface="Times New Roman" panose="02020603050405020304" pitchFamily="18" charset="0"/>
                <a:cs typeface="Times New Roman" panose="02020603050405020304" pitchFamily="18" charset="0"/>
              </a:rPr>
              <a:t>DATE</a:t>
            </a:r>
            <a:r>
              <a:rPr lang="en-US" sz="900">
                <a:solidFill>
                  <a:srgbClr val="333333"/>
                </a:solidFill>
                <a:latin typeface="Times New Roman" panose="02020603050405020304" pitchFamily="18" charset="0"/>
                <a:cs typeface="Times New Roman" panose="02020603050405020304" pitchFamily="18" charset="0"/>
              </a:rPr>
              <a:t>: 15MAR24</a:t>
            </a:r>
            <a:endParaRPr lang="en-US" sz="900" i="1">
              <a:solidFill>
                <a:srgbClr val="333333"/>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23914E33-A9BB-236D-4ED2-E8D397761B1B}"/>
              </a:ext>
            </a:extLst>
          </p:cNvPr>
          <p:cNvSpPr>
            <a:spLocks noGrp="1"/>
          </p:cNvSpPr>
          <p:nvPr>
            <p:ph type="sldNum" sz="quarter" idx="12"/>
          </p:nvPr>
        </p:nvSpPr>
        <p:spPr/>
        <p:txBody>
          <a:bodyPr/>
          <a:lstStyle/>
          <a:p>
            <a:fld id="{746E844B-9983-4E9B-9CE1-4051B70BE9F4}" type="slidenum">
              <a:rPr lang="en-US" smtClean="0"/>
              <a:pPr/>
              <a:t>38</a:t>
            </a:fld>
            <a:endParaRPr lang="en-US" dirty="0"/>
          </a:p>
        </p:txBody>
      </p:sp>
    </p:spTree>
    <p:extLst>
      <p:ext uri="{BB962C8B-B14F-4D97-AF65-F5344CB8AC3E}">
        <p14:creationId xmlns:p14="http://schemas.microsoft.com/office/powerpoint/2010/main" val="2025575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931007" y="2740379"/>
            <a:ext cx="7151679" cy="1680116"/>
          </a:xfrm>
        </p:spPr>
        <p:txBody>
          <a:bodyPr>
            <a:normAutofit fontScale="90000"/>
          </a:bodyPr>
          <a:lstStyle/>
          <a:p>
            <a:pPr algn="ctr"/>
            <a:r>
              <a:rPr lang="en-US" sz="3000" dirty="0">
                <a:latin typeface="Calibri bold" panose="020F0702030404030204" pitchFamily="34" charset="0"/>
                <a:cs typeface="Calibri bold" panose="020F0702030404030204" pitchFamily="34" charset="0"/>
              </a:rPr>
              <a:t>Financial Well-Being (2)</a:t>
            </a:r>
            <a:br>
              <a:rPr lang="en-US" sz="3000" b="1" dirty="0">
                <a:latin typeface="Times New Roman" panose="02020603050405020304" pitchFamily="18" charset="0"/>
                <a:cs typeface="Times New Roman" panose="02020603050405020304" pitchFamily="18" charset="0"/>
              </a:rPr>
            </a:br>
            <a:r>
              <a:rPr lang="en-US" sz="1800" dirty="0">
                <a:latin typeface="+mn-lt"/>
                <a:cs typeface="Times New Roman" panose="02020603050405020304" pitchFamily="18" charset="0"/>
              </a:rPr>
              <a:t>Military Family Readiness Council</a:t>
            </a:r>
            <a:br>
              <a:rPr lang="en-US" sz="1800" dirty="0">
                <a:latin typeface="+mn-lt"/>
                <a:cs typeface="Times New Roman" panose="02020603050405020304" pitchFamily="18" charset="0"/>
              </a:rPr>
            </a:br>
            <a:r>
              <a:rPr lang="en-US" sz="1800" dirty="0">
                <a:latin typeface="+mn-lt"/>
                <a:cs typeface="Times New Roman" panose="02020603050405020304" pitchFamily="18" charset="0"/>
              </a:rPr>
              <a:t>27 March 2024</a:t>
            </a:r>
            <a:br>
              <a:rPr lang="en-US" sz="3000" b="1" dirty="0">
                <a:latin typeface="Times New Roman" panose="02020603050405020304" pitchFamily="18" charset="0"/>
                <a:cs typeface="Times New Roman" panose="02020603050405020304" pitchFamily="18" charset="0"/>
              </a:rPr>
            </a:br>
            <a:r>
              <a:rPr lang="en-US" sz="3000" b="1" dirty="0">
                <a:latin typeface="Times New Roman" panose="02020603050405020304" pitchFamily="18" charset="0"/>
                <a:cs typeface="Times New Roman" panose="02020603050405020304" pitchFamily="18" charset="0"/>
              </a:rPr>
              <a:t> </a:t>
            </a:r>
            <a:br>
              <a:rPr lang="en-US" b="1" dirty="0">
                <a:latin typeface="Times New Roman" panose="02020603050405020304" pitchFamily="18" charset="0"/>
                <a:cs typeface="Times New Roman" panose="02020603050405020304" pitchFamily="18" charset="0"/>
              </a:rPr>
            </a:br>
            <a:endParaRPr lang="en-US" b="1" dirty="0">
              <a:latin typeface="Times New Roman" panose="02020603050405020304" pitchFamily="18" charset="0"/>
              <a:cs typeface="Times New Roman" panose="02020603050405020304" pitchFamily="18" charset="0"/>
            </a:endParaRPr>
          </a:p>
        </p:txBody>
      </p:sp>
      <p:sp>
        <p:nvSpPr>
          <p:cNvPr id="7" name="TextBox 6"/>
          <p:cNvSpPr txBox="1"/>
          <p:nvPr/>
        </p:nvSpPr>
        <p:spPr>
          <a:xfrm>
            <a:off x="1868581" y="4261089"/>
            <a:ext cx="5406839" cy="338554"/>
          </a:xfrm>
          <a:prstGeom prst="rect">
            <a:avLst/>
          </a:prstGeom>
          <a:noFill/>
        </p:spPr>
        <p:txBody>
          <a:bodyPr wrap="square" rtlCol="0">
            <a:spAutoFit/>
          </a:bodyPr>
          <a:lstStyle/>
          <a:p>
            <a:pPr algn="ctr" defTabSz="685800"/>
            <a:r>
              <a:rPr lang="en-US" sz="1600" dirty="0">
                <a:solidFill>
                  <a:prstClr val="black"/>
                </a:solidFill>
                <a:latin typeface="+mj-lt"/>
                <a:cs typeface="Times New Roman" panose="02020603050405020304" pitchFamily="18" charset="0"/>
              </a:rPr>
              <a:t>ORGANIZATION: Deputy Chief of Staff, G-9</a:t>
            </a:r>
          </a:p>
        </p:txBody>
      </p:sp>
    </p:spTree>
    <p:extLst>
      <p:ext uri="{BB962C8B-B14F-4D97-AF65-F5344CB8AC3E}">
        <p14:creationId xmlns:p14="http://schemas.microsoft.com/office/powerpoint/2010/main" val="35740065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1094D-4E9A-2986-E5DF-C2EF2AEC7F44}"/>
              </a:ext>
            </a:extLst>
          </p:cNvPr>
          <p:cNvSpPr>
            <a:spLocks noGrp="1"/>
          </p:cNvSpPr>
          <p:nvPr>
            <p:ph type="ctrTitle"/>
          </p:nvPr>
        </p:nvSpPr>
        <p:spPr/>
        <p:txBody>
          <a:bodyPr/>
          <a:lstStyle/>
          <a:p>
            <a:r>
              <a:rPr lang="en-US" dirty="0"/>
              <a:t>Military Family Readiness</a:t>
            </a:r>
            <a:br>
              <a:rPr lang="en-US" dirty="0"/>
            </a:br>
            <a:r>
              <a:rPr lang="en-US" sz="4000" dirty="0"/>
              <a:t>Tom Yavorski</a:t>
            </a:r>
            <a:endParaRPr lang="en-US" dirty="0"/>
          </a:p>
        </p:txBody>
      </p:sp>
      <p:sp>
        <p:nvSpPr>
          <p:cNvPr id="3" name="Subtitle 2">
            <a:extLst>
              <a:ext uri="{FF2B5EF4-FFF2-40B4-BE49-F238E27FC236}">
                <a16:creationId xmlns:a16="http://schemas.microsoft.com/office/drawing/2014/main" id="{07737E80-5453-000E-F1AE-674C10FD63AD}"/>
              </a:ext>
            </a:extLst>
          </p:cNvPr>
          <p:cNvSpPr>
            <a:spLocks noGrp="1"/>
          </p:cNvSpPr>
          <p:nvPr>
            <p:ph type="subTitle" idx="1"/>
          </p:nvPr>
        </p:nvSpPr>
        <p:spPr/>
        <p:txBody>
          <a:bodyPr/>
          <a:lstStyle/>
          <a:p>
            <a:r>
              <a:rPr lang="en-US" dirty="0">
                <a:latin typeface="Calibri" panose="020F0502020204030204" pitchFamily="34" charset="0"/>
                <a:cs typeface="Calibri" panose="020F0502020204030204" pitchFamily="34" charset="0"/>
              </a:rPr>
              <a:t>Council Brief</a:t>
            </a:r>
          </a:p>
        </p:txBody>
      </p:sp>
      <p:sp>
        <p:nvSpPr>
          <p:cNvPr id="4" name="Text Placeholder 3">
            <a:extLst>
              <a:ext uri="{FF2B5EF4-FFF2-40B4-BE49-F238E27FC236}">
                <a16:creationId xmlns:a16="http://schemas.microsoft.com/office/drawing/2014/main" id="{1C04D73C-97D0-9A56-C988-20EB92B4F977}"/>
              </a:ext>
            </a:extLst>
          </p:cNvPr>
          <p:cNvSpPr>
            <a:spLocks noGrp="1"/>
          </p:cNvSpPr>
          <p:nvPr>
            <p:ph type="body" sz="quarter" idx="10"/>
          </p:nvPr>
        </p:nvSpPr>
        <p:spPr/>
        <p:txBody>
          <a:bodyPr/>
          <a:lstStyle/>
          <a:p>
            <a:r>
              <a:rPr lang="en-US" sz="1100" dirty="0"/>
              <a:t>Released by Family Readiness Program</a:t>
            </a:r>
          </a:p>
        </p:txBody>
      </p:sp>
    </p:spTree>
    <p:extLst>
      <p:ext uri="{BB962C8B-B14F-4D97-AF65-F5344CB8AC3E}">
        <p14:creationId xmlns:p14="http://schemas.microsoft.com/office/powerpoint/2010/main" val="30201724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FR TItle">
            <a:extLst>
              <a:ext uri="{FF2B5EF4-FFF2-40B4-BE49-F238E27FC236}">
                <a16:creationId xmlns:a16="http://schemas.microsoft.com/office/drawing/2014/main" id="{16E3162B-7173-A08D-0688-67F5290BFC45}"/>
              </a:ext>
            </a:extLst>
          </p:cNvPr>
          <p:cNvSpPr>
            <a:spLocks noGrp="1"/>
          </p:cNvSpPr>
          <p:nvPr>
            <p:ph type="title"/>
          </p:nvPr>
        </p:nvSpPr>
        <p:spPr/>
        <p:txBody>
          <a:bodyPr/>
          <a:lstStyle/>
          <a:p>
            <a:r>
              <a:rPr lang="en-US" dirty="0"/>
              <a:t>Military Family Readiness</a:t>
            </a:r>
          </a:p>
        </p:txBody>
      </p:sp>
      <p:sp>
        <p:nvSpPr>
          <p:cNvPr id="9" name="SPOUSE EC S&amp;C 2">
            <a:extLst>
              <a:ext uri="{FF2B5EF4-FFF2-40B4-BE49-F238E27FC236}">
                <a16:creationId xmlns:a16="http://schemas.microsoft.com/office/drawing/2014/main" id="{2601A9E3-E857-18E9-BDAF-E2E42B390F73}"/>
              </a:ext>
              <a:ext uri="{C183D7F6-B498-43B3-948B-1728B52AA6E4}">
                <adec:decorative xmlns:adec="http://schemas.microsoft.com/office/drawing/2017/decorative" val="1"/>
              </a:ext>
            </a:extLst>
          </p:cNvPr>
          <p:cNvSpPr/>
          <p:nvPr/>
        </p:nvSpPr>
        <p:spPr>
          <a:xfrm>
            <a:off x="138014" y="2491778"/>
            <a:ext cx="2194560" cy="556221"/>
          </a:xfrm>
          <a:prstGeom prst="roundRect">
            <a:avLst/>
          </a:prstGeom>
          <a:solidFill>
            <a:srgbClr val="E8B0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i="0" u="none" strike="noStrike" kern="1200" cap="none" spc="0" normalizeH="0" baseline="0" noProof="0" dirty="0">
              <a:ln>
                <a:noFill/>
              </a:ln>
              <a:solidFill>
                <a:srgbClr val="000000"/>
              </a:solidFill>
              <a:effectLst/>
              <a:uLnTx/>
              <a:uFillTx/>
              <a:latin typeface="Calibri bold" panose="020F0702030404030204" pitchFamily="34" charset="0"/>
              <a:cs typeface="Calibri bold" panose="020F0702030404030204" pitchFamily="34" charset="0"/>
            </a:endParaRPr>
          </a:p>
        </p:txBody>
      </p:sp>
      <p:sp>
        <p:nvSpPr>
          <p:cNvPr id="10" name="DATA C&amp;R 2">
            <a:extLst>
              <a:ext uri="{FF2B5EF4-FFF2-40B4-BE49-F238E27FC236}">
                <a16:creationId xmlns:a16="http://schemas.microsoft.com/office/drawing/2014/main" id="{0D9FBFBD-7911-24EC-70D6-47DA70A39857}"/>
              </a:ext>
              <a:ext uri="{C183D7F6-B498-43B3-948B-1728B52AA6E4}">
                <adec:decorative xmlns:adec="http://schemas.microsoft.com/office/drawing/2017/decorative" val="1"/>
              </a:ext>
            </a:extLst>
          </p:cNvPr>
          <p:cNvSpPr/>
          <p:nvPr/>
        </p:nvSpPr>
        <p:spPr>
          <a:xfrm>
            <a:off x="151990" y="5033950"/>
            <a:ext cx="2179867" cy="561508"/>
          </a:xfrm>
          <a:prstGeom prst="roundRect">
            <a:avLst/>
          </a:prstGeom>
          <a:solidFill>
            <a:srgbClr val="E8B0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i="0" u="none" strike="noStrike" kern="1200" cap="none" spc="0" normalizeH="0" baseline="0" noProof="0" dirty="0">
              <a:ln>
                <a:noFill/>
              </a:ln>
              <a:solidFill>
                <a:srgbClr val="000000"/>
              </a:solidFill>
              <a:effectLst/>
              <a:uLnTx/>
              <a:uFillTx/>
              <a:latin typeface="Calibri bold" panose="020F0702030404030204" pitchFamily="34" charset="0"/>
              <a:cs typeface="Calibri bold" panose="020F0702030404030204" pitchFamily="34" charset="0"/>
            </a:endParaRPr>
          </a:p>
        </p:txBody>
      </p:sp>
      <p:sp>
        <p:nvSpPr>
          <p:cNvPr id="11" name="ACCESS TO HF 2">
            <a:extLst>
              <a:ext uri="{FF2B5EF4-FFF2-40B4-BE49-F238E27FC236}">
                <a16:creationId xmlns:a16="http://schemas.microsoft.com/office/drawing/2014/main" id="{1245CE7C-555F-91A9-9730-9BAD16B05601}"/>
              </a:ext>
              <a:ext uri="{C183D7F6-B498-43B3-948B-1728B52AA6E4}">
                <adec:decorative xmlns:adec="http://schemas.microsoft.com/office/drawing/2017/decorative" val="1"/>
              </a:ext>
            </a:extLst>
          </p:cNvPr>
          <p:cNvSpPr/>
          <p:nvPr/>
        </p:nvSpPr>
        <p:spPr>
          <a:xfrm>
            <a:off x="6205201" y="1569580"/>
            <a:ext cx="2339655" cy="329951"/>
          </a:xfrm>
          <a:prstGeom prst="roundRect">
            <a:avLst/>
          </a:prstGeom>
          <a:solidFill>
            <a:srgbClr val="E8B0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i="0" u="none" strike="noStrike" kern="1200" cap="none" spc="0" normalizeH="0" baseline="0" noProof="0" dirty="0">
              <a:ln>
                <a:noFill/>
              </a:ln>
              <a:solidFill>
                <a:srgbClr val="000000"/>
              </a:solidFill>
              <a:effectLst/>
              <a:uLnTx/>
              <a:uFillTx/>
              <a:latin typeface="Calibri bold" panose="020F0702030404030204" pitchFamily="34" charset="0"/>
              <a:cs typeface="Calibri bold" panose="020F0702030404030204" pitchFamily="34" charset="0"/>
            </a:endParaRPr>
          </a:p>
        </p:txBody>
      </p:sp>
      <p:sp>
        <p:nvSpPr>
          <p:cNvPr id="12" name="SEEKING RESOURCES 2">
            <a:extLst>
              <a:ext uri="{FF2B5EF4-FFF2-40B4-BE49-F238E27FC236}">
                <a16:creationId xmlns:a16="http://schemas.microsoft.com/office/drawing/2014/main" id="{C74A9FCE-6D58-CA6F-415C-04B62C1BAFE0}"/>
              </a:ext>
              <a:ext uri="{C183D7F6-B498-43B3-948B-1728B52AA6E4}">
                <adec:decorative xmlns:adec="http://schemas.microsoft.com/office/drawing/2017/decorative" val="1"/>
              </a:ext>
            </a:extLst>
          </p:cNvPr>
          <p:cNvSpPr/>
          <p:nvPr/>
        </p:nvSpPr>
        <p:spPr>
          <a:xfrm>
            <a:off x="6561289" y="3548126"/>
            <a:ext cx="2225270" cy="365760"/>
          </a:xfrm>
          <a:prstGeom prst="roundRect">
            <a:avLst/>
          </a:prstGeom>
          <a:solidFill>
            <a:srgbClr val="E8B0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i="0" u="none" strike="noStrike" kern="1200" cap="none" spc="0" normalizeH="0" baseline="0" noProof="0" dirty="0">
              <a:ln>
                <a:noFill/>
              </a:ln>
              <a:solidFill>
                <a:srgbClr val="000000"/>
              </a:solidFill>
              <a:effectLst/>
              <a:uLnTx/>
              <a:uFillTx/>
              <a:latin typeface="Calibri bold" panose="020F0702030404030204" pitchFamily="34" charset="0"/>
              <a:cs typeface="Calibri bold" panose="020F0702030404030204" pitchFamily="34" charset="0"/>
            </a:endParaRPr>
          </a:p>
        </p:txBody>
      </p:sp>
      <p:sp>
        <p:nvSpPr>
          <p:cNvPr id="13" name="FINANCIAL R&amp;A 2">
            <a:extLst>
              <a:ext uri="{FF2B5EF4-FFF2-40B4-BE49-F238E27FC236}">
                <a16:creationId xmlns:a16="http://schemas.microsoft.com/office/drawing/2014/main" id="{21A14A60-ADCC-E778-4A7B-CA7D19B92667}"/>
              </a:ext>
              <a:ext uri="{C183D7F6-B498-43B3-948B-1728B52AA6E4}">
                <adec:decorative xmlns:adec="http://schemas.microsoft.com/office/drawing/2017/decorative" val="1"/>
              </a:ext>
            </a:extLst>
          </p:cNvPr>
          <p:cNvSpPr/>
          <p:nvPr/>
        </p:nvSpPr>
        <p:spPr>
          <a:xfrm>
            <a:off x="5644255" y="5159038"/>
            <a:ext cx="2471705" cy="561507"/>
          </a:xfrm>
          <a:prstGeom prst="roundRect">
            <a:avLst/>
          </a:prstGeom>
          <a:solidFill>
            <a:srgbClr val="E8B0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i="0" u="none" strike="noStrike" kern="1200" cap="none" spc="0" normalizeH="0" baseline="0" noProof="0" dirty="0">
              <a:ln>
                <a:noFill/>
              </a:ln>
              <a:solidFill>
                <a:srgbClr val="000000"/>
              </a:solidFill>
              <a:effectLst/>
              <a:uLnTx/>
              <a:uFillTx/>
              <a:latin typeface="Calibri bold" panose="020F0702030404030204" pitchFamily="34" charset="0"/>
              <a:cs typeface="Calibri bold" panose="020F0702030404030204" pitchFamily="34" charset="0"/>
            </a:endParaRPr>
          </a:p>
        </p:txBody>
      </p:sp>
      <p:sp>
        <p:nvSpPr>
          <p:cNvPr id="8" name="PAY &amp; BENEFITS 2">
            <a:extLst>
              <a:ext uri="{FF2B5EF4-FFF2-40B4-BE49-F238E27FC236}">
                <a16:creationId xmlns:a16="http://schemas.microsoft.com/office/drawing/2014/main" id="{3355C40A-B161-B651-E64A-A630A31D0C9B}"/>
              </a:ext>
              <a:ext uri="{C183D7F6-B498-43B3-948B-1728B52AA6E4}">
                <adec:decorative xmlns:adec="http://schemas.microsoft.com/office/drawing/2017/decorative" val="1"/>
              </a:ext>
            </a:extLst>
          </p:cNvPr>
          <p:cNvSpPr/>
          <p:nvPr/>
        </p:nvSpPr>
        <p:spPr>
          <a:xfrm>
            <a:off x="137297" y="1499717"/>
            <a:ext cx="2194560" cy="365760"/>
          </a:xfrm>
          <a:prstGeom prst="roundRect">
            <a:avLst/>
          </a:prstGeom>
          <a:solidFill>
            <a:srgbClr val="E8B0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i="0" u="none" strike="noStrike" kern="1200" cap="none" spc="0" normalizeH="0" baseline="0" noProof="0" dirty="0">
              <a:ln>
                <a:noFill/>
              </a:ln>
              <a:solidFill>
                <a:srgbClr val="000000"/>
              </a:solidFill>
              <a:effectLst/>
              <a:uLnTx/>
              <a:uFillTx/>
              <a:latin typeface="Calibri bold" panose="020F0702030404030204" pitchFamily="34" charset="0"/>
              <a:cs typeface="Calibri bold" panose="020F0702030404030204" pitchFamily="34" charset="0"/>
            </a:endParaRPr>
          </a:p>
        </p:txBody>
      </p:sp>
      <p:sp>
        <p:nvSpPr>
          <p:cNvPr id="21" name="Rounded Rectangle 20">
            <a:extLst>
              <a:ext uri="{FF2B5EF4-FFF2-40B4-BE49-F238E27FC236}">
                <a16:creationId xmlns:a16="http://schemas.microsoft.com/office/drawing/2014/main" id="{FD433A45-82BA-FA6E-5463-96CC3A30F67B}"/>
              </a:ext>
              <a:ext uri="{C183D7F6-B498-43B3-948B-1728B52AA6E4}">
                <adec:decorative xmlns:adec="http://schemas.microsoft.com/office/drawing/2017/decorative" val="1"/>
              </a:ext>
            </a:extLst>
          </p:cNvPr>
          <p:cNvSpPr/>
          <p:nvPr/>
        </p:nvSpPr>
        <p:spPr>
          <a:xfrm>
            <a:off x="3263523" y="5953429"/>
            <a:ext cx="2194301" cy="696125"/>
          </a:xfrm>
          <a:prstGeom prst="roundRect">
            <a:avLst/>
          </a:prstGeom>
          <a:solidFill>
            <a:srgbClr val="0229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i="0" u="none" strike="noStrike" kern="1200" cap="none" spc="0" normalizeH="0" baseline="0" noProof="0" dirty="0">
              <a:ln>
                <a:noFill/>
              </a:ln>
              <a:solidFill>
                <a:srgbClr val="F3F3F2"/>
              </a:solidFill>
              <a:effectLst/>
              <a:uLnTx/>
              <a:uFillTx/>
              <a:latin typeface="Calibri bold" panose="020F0702030404030204" pitchFamily="34" charset="0"/>
              <a:cs typeface="Calibri bold" panose="020F0702030404030204" pitchFamily="34" charset="0"/>
            </a:endParaRPr>
          </a:p>
        </p:txBody>
      </p:sp>
      <p:sp>
        <p:nvSpPr>
          <p:cNvPr id="6" name="Text Placeholder 5">
            <a:extLst>
              <a:ext uri="{FF2B5EF4-FFF2-40B4-BE49-F238E27FC236}">
                <a16:creationId xmlns:a16="http://schemas.microsoft.com/office/drawing/2014/main" id="{5DA6E076-C278-9549-5030-0A2C9772C3EB}"/>
              </a:ext>
            </a:extLst>
          </p:cNvPr>
          <p:cNvSpPr>
            <a:spLocks noGrp="1"/>
          </p:cNvSpPr>
          <p:nvPr>
            <p:ph type="body" idx="1"/>
          </p:nvPr>
        </p:nvSpPr>
        <p:spPr>
          <a:xfrm>
            <a:off x="161957" y="1005323"/>
            <a:ext cx="2750546" cy="823912"/>
          </a:xfrm>
        </p:spPr>
        <p:txBody>
          <a:bodyPr>
            <a:normAutofit/>
          </a:bodyPr>
          <a:lstStyle/>
          <a:p>
            <a:r>
              <a:rPr lang="en-US" sz="1400" dirty="0"/>
              <a:t>Pay &amp; Benefits</a:t>
            </a:r>
          </a:p>
        </p:txBody>
      </p:sp>
      <p:sp>
        <p:nvSpPr>
          <p:cNvPr id="23" name="Content Placeholder 22">
            <a:extLst>
              <a:ext uri="{FF2B5EF4-FFF2-40B4-BE49-F238E27FC236}">
                <a16:creationId xmlns:a16="http://schemas.microsoft.com/office/drawing/2014/main" id="{FBFC8720-0CFF-8E77-E615-2FCD596628BF}"/>
              </a:ext>
            </a:extLst>
          </p:cNvPr>
          <p:cNvSpPr>
            <a:spLocks noGrp="1"/>
          </p:cNvSpPr>
          <p:nvPr>
            <p:ph sz="quarter" idx="4"/>
          </p:nvPr>
        </p:nvSpPr>
        <p:spPr>
          <a:xfrm>
            <a:off x="-17515" y="1864251"/>
            <a:ext cx="3020569" cy="1584604"/>
          </a:xfrm>
        </p:spPr>
        <p:txBody>
          <a:bodyPr>
            <a:noAutofit/>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22A3A"/>
                </a:solidFill>
                <a:effectLst/>
                <a:uLnTx/>
                <a:uFillTx/>
                <a:latin typeface="Calibri" panose="020F0502020204030204" pitchFamily="34" charset="0"/>
                <a:cs typeface="Calibri" panose="020F0502020204030204" pitchFamily="34" charset="0"/>
              </a:rPr>
              <a:t>Basic Needs Allowance screening and notification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22A3A"/>
                </a:solidFill>
                <a:effectLst/>
                <a:uLnTx/>
                <a:uFillTx/>
                <a:latin typeface="Calibri" panose="020F0502020204030204" pitchFamily="34" charset="0"/>
                <a:cs typeface="Calibri" panose="020F0502020204030204" pitchFamily="34" charset="0"/>
              </a:rPr>
              <a:t>Dependent Care Flexible Spending Accounts</a:t>
            </a:r>
          </a:p>
          <a:p>
            <a:endParaRPr lang="en-US" sz="1100" dirty="0"/>
          </a:p>
        </p:txBody>
      </p:sp>
      <p:sp>
        <p:nvSpPr>
          <p:cNvPr id="26" name="Text Placeholder 25">
            <a:extLst>
              <a:ext uri="{FF2B5EF4-FFF2-40B4-BE49-F238E27FC236}">
                <a16:creationId xmlns:a16="http://schemas.microsoft.com/office/drawing/2014/main" id="{995761DD-7B21-4F7B-503A-C01168F0F5B8}"/>
              </a:ext>
            </a:extLst>
          </p:cNvPr>
          <p:cNvSpPr>
            <a:spLocks noGrp="1"/>
          </p:cNvSpPr>
          <p:nvPr>
            <p:ph type="body" idx="12"/>
          </p:nvPr>
        </p:nvSpPr>
        <p:spPr>
          <a:xfrm>
            <a:off x="124245" y="2204970"/>
            <a:ext cx="2194560" cy="823912"/>
          </a:xfrm>
        </p:spPr>
        <p:txBody>
          <a:bodyPr>
            <a:normAutofit/>
          </a:bodyPr>
          <a:lstStyle/>
          <a:p>
            <a:r>
              <a:rPr lang="en-US" sz="1400" dirty="0"/>
              <a:t>Spouse Economic Security &amp; Childcare</a:t>
            </a:r>
          </a:p>
        </p:txBody>
      </p:sp>
      <p:sp>
        <p:nvSpPr>
          <p:cNvPr id="7" name="Content Placeholder 6">
            <a:extLst>
              <a:ext uri="{FF2B5EF4-FFF2-40B4-BE49-F238E27FC236}">
                <a16:creationId xmlns:a16="http://schemas.microsoft.com/office/drawing/2014/main" id="{F5BDDFF0-DFA4-318E-4D49-4B3852C51AA9}"/>
              </a:ext>
            </a:extLst>
          </p:cNvPr>
          <p:cNvSpPr>
            <a:spLocks noGrp="1"/>
          </p:cNvSpPr>
          <p:nvPr>
            <p:ph sz="half" idx="2"/>
          </p:nvPr>
        </p:nvSpPr>
        <p:spPr>
          <a:xfrm>
            <a:off x="34465" y="3078815"/>
            <a:ext cx="2750546" cy="1584604"/>
          </a:xfrm>
        </p:spPr>
        <p:txBody>
          <a:bodyPr>
            <a:noAutofit/>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22A3A"/>
                </a:solidFill>
                <a:effectLst/>
                <a:uLnTx/>
                <a:uFillTx/>
                <a:latin typeface="Calibri" panose="020F0502020204030204" pitchFamily="34" charset="0"/>
                <a:cs typeface="Calibri" panose="020F0502020204030204" pitchFamily="34" charset="0"/>
              </a:rPr>
              <a:t>Family Employment Readiness Program</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22A3A"/>
                </a:solidFill>
                <a:effectLst/>
                <a:uLnTx/>
                <a:uFillTx/>
                <a:latin typeface="Calibri" panose="020F0502020204030204" pitchFamily="34" charset="0"/>
                <a:cs typeface="Calibri" panose="020F0502020204030204" pitchFamily="34" charset="0"/>
              </a:rPr>
              <a:t>Spouse Licensure Reimbursement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22A3A"/>
                </a:solidFill>
                <a:effectLst/>
                <a:uLnTx/>
                <a:uFillTx/>
                <a:latin typeface="Calibri" panose="020F0502020204030204" pitchFamily="34" charset="0"/>
                <a:cs typeface="Calibri" panose="020F0502020204030204" pitchFamily="34" charset="0"/>
              </a:rPr>
              <a:t>Spouse Engagement Sessions</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22A3A"/>
                </a:solidFill>
                <a:effectLst/>
                <a:uLnTx/>
                <a:uFillTx/>
                <a:latin typeface="Calibri" panose="020F0502020204030204" pitchFamily="34" charset="0"/>
                <a:cs typeface="Calibri" panose="020F0502020204030204" pitchFamily="34" charset="0"/>
              </a:rPr>
              <a:t>Child &amp; Youth Program Employee Child Care Discount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22A3A"/>
                </a:solidFill>
                <a:effectLst/>
                <a:uLnTx/>
                <a:uFillTx/>
                <a:latin typeface="Calibri" panose="020F0502020204030204" pitchFamily="34" charset="0"/>
                <a:cs typeface="Calibri" panose="020F0502020204030204" pitchFamily="34" charset="0"/>
              </a:rPr>
              <a:t>Expanding Child Care Enrollment Options Off-base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22A3A"/>
                </a:solidFill>
                <a:effectLst/>
                <a:uLnTx/>
                <a:uFillTx/>
                <a:latin typeface="Calibri" panose="020F0502020204030204" pitchFamily="34" charset="0"/>
                <a:cs typeface="Calibri" panose="020F0502020204030204" pitchFamily="34" charset="0"/>
              </a:rPr>
              <a:t>Navy Exchange Military Family Member Continuity Program</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22A3A"/>
                </a:solidFill>
                <a:effectLst/>
                <a:uLnTx/>
                <a:uFillTx/>
                <a:latin typeface="Calibri" panose="020F0502020204030204" pitchFamily="34" charset="0"/>
                <a:cs typeface="Calibri" panose="020F0502020204030204" pitchFamily="34" charset="0"/>
              </a:rPr>
              <a:t>Navy Exchange Veteran Employment – </a:t>
            </a:r>
            <a:r>
              <a:rPr kumimoji="0" lang="en-US" sz="1100" b="0" i="0" u="none" strike="noStrike" kern="1200" cap="none" spc="0" normalizeH="0" baseline="0" noProof="0" dirty="0" err="1">
                <a:ln>
                  <a:noFill/>
                </a:ln>
                <a:solidFill>
                  <a:srgbClr val="022A3A"/>
                </a:solidFill>
                <a:effectLst/>
                <a:uLnTx/>
                <a:uFillTx/>
                <a:latin typeface="Calibri" panose="020F0502020204030204" pitchFamily="34" charset="0"/>
                <a:cs typeface="Calibri" panose="020F0502020204030204" pitchFamily="34" charset="0"/>
              </a:rPr>
              <a:t>Skillbridge</a:t>
            </a:r>
            <a:r>
              <a:rPr kumimoji="0" lang="en-US" sz="1100" b="0" i="0" u="none" strike="noStrike" kern="1200" cap="none" spc="0" normalizeH="0" baseline="0" noProof="0" dirty="0">
                <a:ln>
                  <a:noFill/>
                </a:ln>
                <a:solidFill>
                  <a:srgbClr val="022A3A"/>
                </a:solidFill>
                <a:effectLst/>
                <a:uLnTx/>
                <a:uFillTx/>
                <a:latin typeface="Calibri" panose="020F0502020204030204" pitchFamily="34" charset="0"/>
                <a:cs typeface="Calibri" panose="020F0502020204030204" pitchFamily="34" charset="0"/>
              </a:rPr>
              <a:t>  </a:t>
            </a:r>
          </a:p>
          <a:p>
            <a:endParaRPr lang="en-US" sz="1100" dirty="0"/>
          </a:p>
        </p:txBody>
      </p:sp>
      <p:sp>
        <p:nvSpPr>
          <p:cNvPr id="30" name="Text Placeholder 29">
            <a:extLst>
              <a:ext uri="{FF2B5EF4-FFF2-40B4-BE49-F238E27FC236}">
                <a16:creationId xmlns:a16="http://schemas.microsoft.com/office/drawing/2014/main" id="{9D1B2E39-7C41-AB75-0A6D-4A048D39860F}"/>
              </a:ext>
            </a:extLst>
          </p:cNvPr>
          <p:cNvSpPr>
            <a:spLocks noGrp="1"/>
          </p:cNvSpPr>
          <p:nvPr>
            <p:ph type="body" sz="quarter" idx="14"/>
          </p:nvPr>
        </p:nvSpPr>
        <p:spPr>
          <a:xfrm>
            <a:off x="206217" y="4747082"/>
            <a:ext cx="1485722" cy="823912"/>
          </a:xfrm>
        </p:spPr>
        <p:txBody>
          <a:bodyPr>
            <a:normAutofit/>
          </a:bodyPr>
          <a:lstStyle/>
          <a:p>
            <a:r>
              <a:rPr lang="en-US" sz="1400" dirty="0"/>
              <a:t>Data Collection &amp; Reporting</a:t>
            </a:r>
          </a:p>
        </p:txBody>
      </p:sp>
      <p:sp>
        <p:nvSpPr>
          <p:cNvPr id="28" name="Content Placeholder 27">
            <a:extLst>
              <a:ext uri="{FF2B5EF4-FFF2-40B4-BE49-F238E27FC236}">
                <a16:creationId xmlns:a16="http://schemas.microsoft.com/office/drawing/2014/main" id="{2FCAEDA3-5D56-0C31-10B5-8FF679A450BE}"/>
              </a:ext>
            </a:extLst>
          </p:cNvPr>
          <p:cNvSpPr>
            <a:spLocks noGrp="1"/>
          </p:cNvSpPr>
          <p:nvPr>
            <p:ph sz="half" idx="13"/>
          </p:nvPr>
        </p:nvSpPr>
        <p:spPr>
          <a:xfrm>
            <a:off x="72916" y="5570994"/>
            <a:ext cx="3117038" cy="1584604"/>
          </a:xfrm>
        </p:spPr>
        <p:txBody>
          <a:bodyPr>
            <a:normAutofit/>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22A3A"/>
                </a:solidFill>
                <a:effectLst/>
                <a:uLnTx/>
                <a:uFillTx/>
                <a:latin typeface="Calibri" panose="020F0502020204030204" pitchFamily="34" charset="0"/>
                <a:cs typeface="Calibri" panose="020F0502020204030204" pitchFamily="34" charset="0"/>
              </a:rPr>
              <a:t>Fleet &amp; Family Support Center Economic Security Screening</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22A3A"/>
                </a:solidFill>
                <a:effectLst/>
                <a:uLnTx/>
                <a:uFillTx/>
                <a:latin typeface="Calibri" panose="020F0502020204030204" pitchFamily="34" charset="0"/>
                <a:cs typeface="Calibri" panose="020F0502020204030204" pitchFamily="34" charset="0"/>
              </a:rPr>
              <a:t>Naval Post-graduate Study of Food Security</a:t>
            </a:r>
          </a:p>
          <a:p>
            <a:endParaRPr lang="en-US" sz="1100" dirty="0"/>
          </a:p>
        </p:txBody>
      </p:sp>
      <p:sp>
        <p:nvSpPr>
          <p:cNvPr id="22" name="Text Placeholder 21">
            <a:extLst>
              <a:ext uri="{FF2B5EF4-FFF2-40B4-BE49-F238E27FC236}">
                <a16:creationId xmlns:a16="http://schemas.microsoft.com/office/drawing/2014/main" id="{DBA9E4BB-C6AD-618A-9CA5-31CE92D22A32}"/>
              </a:ext>
            </a:extLst>
          </p:cNvPr>
          <p:cNvSpPr>
            <a:spLocks noGrp="1"/>
          </p:cNvSpPr>
          <p:nvPr>
            <p:ph type="body" sz="quarter" idx="3"/>
          </p:nvPr>
        </p:nvSpPr>
        <p:spPr>
          <a:xfrm>
            <a:off x="6204219" y="1033677"/>
            <a:ext cx="2764092" cy="823912"/>
          </a:xfrm>
        </p:spPr>
        <p:txBody>
          <a:bodyPr vert="horz" lIns="91440" tIns="45720" rIns="91440" bIns="45720" rtlCol="0" anchor="b">
            <a:normAutofit/>
          </a:bodyPr>
          <a:lstStyle/>
          <a:p>
            <a:r>
              <a:rPr lang="en-US" sz="1400" dirty="0"/>
              <a:t>Access to Healthy Foods</a:t>
            </a:r>
          </a:p>
        </p:txBody>
      </p:sp>
      <p:sp>
        <p:nvSpPr>
          <p:cNvPr id="25" name="Content Placeholder 24">
            <a:extLst>
              <a:ext uri="{FF2B5EF4-FFF2-40B4-BE49-F238E27FC236}">
                <a16:creationId xmlns:a16="http://schemas.microsoft.com/office/drawing/2014/main" id="{1CEED1D0-1F6B-FBE0-119C-AAB3C2919724}"/>
              </a:ext>
            </a:extLst>
          </p:cNvPr>
          <p:cNvSpPr>
            <a:spLocks noGrp="1"/>
          </p:cNvSpPr>
          <p:nvPr>
            <p:ph sz="quarter" idx="11"/>
          </p:nvPr>
        </p:nvSpPr>
        <p:spPr>
          <a:xfrm>
            <a:off x="6140946" y="1916808"/>
            <a:ext cx="3241119" cy="1584604"/>
          </a:xfrm>
        </p:spPr>
        <p:txBody>
          <a:bodyPr>
            <a:noAutofit/>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22A3A"/>
                </a:solidFill>
                <a:effectLst/>
                <a:uLnTx/>
                <a:uFillTx/>
                <a:latin typeface="Calibri" panose="020F0502020204030204" pitchFamily="34" charset="0"/>
                <a:cs typeface="Calibri" panose="020F0502020204030204" pitchFamily="34" charset="0"/>
              </a:rPr>
              <a:t>Unaccompanied Quarters cooking appliances policy</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22A3A"/>
                </a:solidFill>
                <a:effectLst/>
                <a:uLnTx/>
                <a:uFillTx/>
                <a:latin typeface="Calibri" panose="020F0502020204030204" pitchFamily="34" charset="0"/>
                <a:cs typeface="Calibri" panose="020F0502020204030204" pitchFamily="34" charset="0"/>
              </a:rPr>
              <a:t>Unaccompanied Quarters cookbook</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22A3A"/>
                </a:solidFill>
                <a:effectLst/>
                <a:uLnTx/>
                <a:uFillTx/>
                <a:latin typeface="Calibri" panose="020F0502020204030204" pitchFamily="34" charset="0"/>
                <a:cs typeface="Calibri" panose="020F0502020204030204" pitchFamily="34" charset="0"/>
              </a:rPr>
              <a:t>Ashore Galley Grab &amp; Go</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22A3A"/>
                </a:solidFill>
                <a:effectLst/>
                <a:uLnTx/>
                <a:uFillTx/>
                <a:latin typeface="Calibri" panose="020F0502020204030204" pitchFamily="34" charset="0"/>
                <a:cs typeface="Calibri" panose="020F0502020204030204" pitchFamily="34" charset="0"/>
              </a:rPr>
              <a:t>Navy Exchange Micro Markets shore &amp; afloat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solidFill>
                  <a:srgbClr val="022A3A"/>
                </a:solidFill>
                <a:effectLst/>
                <a:uLnTx/>
                <a:uFillTx/>
                <a:latin typeface="Calibri" panose="020F0502020204030204" pitchFamily="34" charset="0"/>
                <a:cs typeface="Calibri" panose="020F0502020204030204" pitchFamily="34" charset="0"/>
              </a:rPr>
              <a:t>Fleatery</a:t>
            </a:r>
            <a:r>
              <a:rPr kumimoji="0" lang="en-US" sz="1100" b="0" i="0" u="none" strike="noStrike" kern="1200" cap="none" spc="0" normalizeH="0" baseline="0" noProof="0" dirty="0">
                <a:ln>
                  <a:noFill/>
                </a:ln>
                <a:solidFill>
                  <a:srgbClr val="022A3A"/>
                </a:solidFill>
                <a:effectLst/>
                <a:uLnTx/>
                <a:uFillTx/>
                <a:latin typeface="Calibri" panose="020F0502020204030204" pitchFamily="34" charset="0"/>
                <a:cs typeface="Calibri" panose="020F0502020204030204" pitchFamily="34" charset="0"/>
              </a:rPr>
              <a:t> Food Truck and Outpost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22A3A"/>
                </a:solidFill>
                <a:effectLst/>
                <a:uLnTx/>
                <a:uFillTx/>
                <a:latin typeface="Calibri" panose="020F0502020204030204" pitchFamily="34" charset="0"/>
                <a:cs typeface="Calibri" panose="020F0502020204030204" pitchFamily="34" charset="0"/>
              </a:rPr>
              <a:t>Navy Exchange Student Meal Program</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22A3A"/>
                </a:solidFill>
                <a:effectLst/>
                <a:uLnTx/>
                <a:uFillTx/>
                <a:latin typeface="Calibri" panose="020F0502020204030204" pitchFamily="34" charset="0"/>
                <a:cs typeface="Calibri" panose="020F0502020204030204" pitchFamily="34" charset="0"/>
              </a:rPr>
              <a:t>Navy Standard Core Menu Expansion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22A3A"/>
                </a:solidFill>
                <a:effectLst/>
                <a:uLnTx/>
                <a:uFillTx/>
                <a:latin typeface="Calibri" panose="020F0502020204030204" pitchFamily="34" charset="0"/>
                <a:cs typeface="Calibri" panose="020F0502020204030204" pitchFamily="34" charset="0"/>
              </a:rPr>
              <a:t>MWR &amp; Navy Exchange installation initiatives</a:t>
            </a:r>
            <a:endParaRPr lang="en-US" sz="1100" dirty="0"/>
          </a:p>
        </p:txBody>
      </p:sp>
      <p:sp>
        <p:nvSpPr>
          <p:cNvPr id="24" name="Text Placeholder 23">
            <a:extLst>
              <a:ext uri="{FF2B5EF4-FFF2-40B4-BE49-F238E27FC236}">
                <a16:creationId xmlns:a16="http://schemas.microsoft.com/office/drawing/2014/main" id="{5231F16F-A8DA-A6D1-324C-CC5171CCBDD9}"/>
              </a:ext>
            </a:extLst>
          </p:cNvPr>
          <p:cNvSpPr>
            <a:spLocks noGrp="1"/>
          </p:cNvSpPr>
          <p:nvPr>
            <p:ph type="body" sz="quarter" idx="10"/>
          </p:nvPr>
        </p:nvSpPr>
        <p:spPr>
          <a:xfrm>
            <a:off x="6561289" y="3058056"/>
            <a:ext cx="2764092" cy="823912"/>
          </a:xfrm>
        </p:spPr>
        <p:txBody>
          <a:bodyPr>
            <a:normAutofit/>
          </a:bodyPr>
          <a:lstStyle/>
          <a:p>
            <a:r>
              <a:rPr lang="en-US" sz="1400" dirty="0"/>
              <a:t>Seeking Resources</a:t>
            </a:r>
          </a:p>
        </p:txBody>
      </p:sp>
      <p:sp>
        <p:nvSpPr>
          <p:cNvPr id="35" name="Content Placeholder 34">
            <a:extLst>
              <a:ext uri="{FF2B5EF4-FFF2-40B4-BE49-F238E27FC236}">
                <a16:creationId xmlns:a16="http://schemas.microsoft.com/office/drawing/2014/main" id="{64077803-9D8F-F49B-9BFE-F29F73097E99}"/>
              </a:ext>
            </a:extLst>
          </p:cNvPr>
          <p:cNvSpPr>
            <a:spLocks noGrp="1"/>
          </p:cNvSpPr>
          <p:nvPr>
            <p:ph sz="quarter" idx="17"/>
          </p:nvPr>
        </p:nvSpPr>
        <p:spPr>
          <a:xfrm>
            <a:off x="6140946" y="3910270"/>
            <a:ext cx="2851064" cy="1584604"/>
          </a:xfrm>
        </p:spPr>
        <p:txBody>
          <a:bodyPr>
            <a:noAutofit/>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22A3A"/>
                </a:solidFill>
                <a:effectLst/>
                <a:uLnTx/>
                <a:uFillTx/>
                <a:latin typeface="Calibri" panose="020F0502020204030204" pitchFamily="34" charset="0"/>
                <a:cs typeface="Calibri" panose="020F0502020204030204" pitchFamily="34" charset="0"/>
              </a:rPr>
              <a:t>Fleet &amp; Family Support Center Food Bank Directory</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solidFill>
                  <a:srgbClr val="022A3A"/>
                </a:solidFill>
                <a:effectLst/>
                <a:uLnTx/>
                <a:uFillTx/>
                <a:latin typeface="Calibri" panose="020F0502020204030204" pitchFamily="34" charset="0"/>
                <a:cs typeface="Calibri" panose="020F0502020204030204" pitchFamily="34" charset="0"/>
              </a:rPr>
              <a:t>MyNavy</a:t>
            </a:r>
            <a:r>
              <a:rPr kumimoji="0" lang="en-US" sz="1100" b="0" i="0" u="none" strike="noStrike" kern="1200" cap="none" spc="0" normalizeH="0" baseline="0" noProof="0" dirty="0">
                <a:ln>
                  <a:noFill/>
                </a:ln>
                <a:solidFill>
                  <a:srgbClr val="022A3A"/>
                </a:solidFill>
                <a:effectLst/>
                <a:uLnTx/>
                <a:uFillTx/>
                <a:latin typeface="Calibri" panose="020F0502020204030204" pitchFamily="34" charset="0"/>
                <a:cs typeface="Calibri" panose="020F0502020204030204" pitchFamily="34" charset="0"/>
              </a:rPr>
              <a:t> Financial Literacy App</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solidFill>
                  <a:srgbClr val="022A3A"/>
                </a:solidFill>
                <a:effectLst/>
                <a:uLnTx/>
                <a:uFillTx/>
                <a:latin typeface="Calibri" panose="020F0502020204030204" pitchFamily="34" charset="0"/>
                <a:cs typeface="Calibri" panose="020F0502020204030204" pitchFamily="34" charset="0"/>
              </a:rPr>
              <a:t>MyNavy</a:t>
            </a:r>
            <a:r>
              <a:rPr kumimoji="0" lang="en-US" sz="1100" b="0" i="0" u="none" strike="noStrike" kern="1200" cap="none" spc="0" normalizeH="0" baseline="0" noProof="0" dirty="0">
                <a:ln>
                  <a:noFill/>
                </a:ln>
                <a:solidFill>
                  <a:srgbClr val="022A3A"/>
                </a:solidFill>
                <a:effectLst/>
                <a:uLnTx/>
                <a:uFillTx/>
                <a:latin typeface="Calibri" panose="020F0502020204030204" pitchFamily="34" charset="0"/>
                <a:cs typeface="Calibri" panose="020F0502020204030204" pitchFamily="34" charset="0"/>
              </a:rPr>
              <a:t> Family App</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22A3A"/>
                </a:solidFill>
                <a:effectLst/>
                <a:uLnTx/>
                <a:uFillTx/>
                <a:latin typeface="Calibri" panose="020F0502020204030204" pitchFamily="34" charset="0"/>
                <a:cs typeface="Calibri" panose="020F0502020204030204" pitchFamily="34" charset="0"/>
              </a:rPr>
              <a:t>Personal Financial Manager</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22A3A"/>
                </a:solidFill>
                <a:effectLst/>
                <a:uLnTx/>
                <a:uFillTx/>
                <a:latin typeface="Calibri" panose="020F0502020204030204" pitchFamily="34" charset="0"/>
                <a:cs typeface="Calibri" panose="020F0502020204030204" pitchFamily="34" charset="0"/>
              </a:rPr>
              <a:t>Fleet &amp; Family Support Center Economic Security Screening</a:t>
            </a:r>
          </a:p>
          <a:p>
            <a:endParaRPr lang="en-US" sz="1100" dirty="0"/>
          </a:p>
        </p:txBody>
      </p:sp>
      <p:sp>
        <p:nvSpPr>
          <p:cNvPr id="33" name="Text Placeholder 32">
            <a:extLst>
              <a:ext uri="{FF2B5EF4-FFF2-40B4-BE49-F238E27FC236}">
                <a16:creationId xmlns:a16="http://schemas.microsoft.com/office/drawing/2014/main" id="{341989D6-6C3F-1EC0-40FC-79835AB4284C}"/>
              </a:ext>
            </a:extLst>
          </p:cNvPr>
          <p:cNvSpPr>
            <a:spLocks noGrp="1"/>
          </p:cNvSpPr>
          <p:nvPr>
            <p:ph type="body" sz="quarter" idx="16"/>
          </p:nvPr>
        </p:nvSpPr>
        <p:spPr>
          <a:xfrm>
            <a:off x="5720004" y="4845166"/>
            <a:ext cx="2764092" cy="823912"/>
          </a:xfrm>
        </p:spPr>
        <p:txBody>
          <a:bodyPr>
            <a:normAutofit/>
          </a:bodyPr>
          <a:lstStyle/>
          <a:p>
            <a:r>
              <a:rPr lang="en-US" sz="1400" dirty="0"/>
              <a:t>Financial Resources &amp; Awareness</a:t>
            </a:r>
          </a:p>
        </p:txBody>
      </p:sp>
      <p:sp>
        <p:nvSpPr>
          <p:cNvPr id="31" name="Content Placeholder 30">
            <a:extLst>
              <a:ext uri="{FF2B5EF4-FFF2-40B4-BE49-F238E27FC236}">
                <a16:creationId xmlns:a16="http://schemas.microsoft.com/office/drawing/2014/main" id="{F7698782-F034-5983-D377-149B848F34C8}"/>
              </a:ext>
            </a:extLst>
          </p:cNvPr>
          <p:cNvSpPr>
            <a:spLocks noGrp="1"/>
          </p:cNvSpPr>
          <p:nvPr>
            <p:ph sz="quarter" idx="15"/>
          </p:nvPr>
        </p:nvSpPr>
        <p:spPr>
          <a:xfrm>
            <a:off x="5644255" y="5703205"/>
            <a:ext cx="2764092" cy="1584604"/>
          </a:xfrm>
        </p:spPr>
        <p:txBody>
          <a:bodyPr>
            <a:noAutofit/>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22A3A"/>
                </a:solidFill>
                <a:effectLst/>
                <a:uLnTx/>
                <a:uFillTx/>
                <a:latin typeface="Calibri" panose="020F0502020204030204" pitchFamily="34" charset="0"/>
                <a:cs typeface="Calibri" panose="020F0502020204030204" pitchFamily="34" charset="0"/>
              </a:rPr>
              <a:t>Navy Financial Readiness Program</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22A3A"/>
                </a:solidFill>
                <a:effectLst/>
                <a:uLnTx/>
                <a:uFillTx/>
                <a:latin typeface="Calibri" panose="020F0502020204030204" pitchFamily="34" charset="0"/>
                <a:cs typeface="Calibri" panose="020F0502020204030204" pitchFamily="34" charset="0"/>
              </a:rPr>
              <a:t>Debt Destroyer Workshop</a:t>
            </a:r>
          </a:p>
          <a:p>
            <a:pPr marL="171450" marR="0" lvl="0" indent="-171450" algn="l" defTabSz="457200" rtl="0" eaLnBrk="1" fontAlgn="auto" latinLnBrk="0" hangingPunct="1">
              <a:lnSpc>
                <a:spcPct val="100000"/>
              </a:lnSpc>
              <a:spcBef>
                <a:spcPts val="0"/>
              </a:spcBef>
              <a:spcAft>
                <a:spcPts val="0"/>
              </a:spcAft>
              <a:buClrTx/>
              <a:buSzPct val="100000"/>
              <a:buFont typeface="Arial" panose="020B0604020202020204" pitchFamily="34" charset="0"/>
              <a:buChar char="•"/>
              <a:tabLst/>
              <a:defRPr/>
            </a:pPr>
            <a:r>
              <a:rPr kumimoji="0" lang="en-US" sz="1100" b="0" i="0" u="none" strike="noStrike" kern="1200" cap="none" spc="0" normalizeH="0" baseline="0" noProof="0" dirty="0">
                <a:ln>
                  <a:noFill/>
                </a:ln>
                <a:solidFill>
                  <a:srgbClr val="022A3A"/>
                </a:solidFill>
                <a:effectLst/>
                <a:uLnTx/>
                <a:uFillTx/>
                <a:latin typeface="Calibri" panose="020F0502020204030204" pitchFamily="34" charset="0"/>
                <a:cs typeface="Calibri" panose="020F0502020204030204" pitchFamily="34" charset="0"/>
              </a:rPr>
              <a:t>Million Dollar Sailor Course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22A3A"/>
                </a:solidFill>
                <a:effectLst/>
                <a:uLnTx/>
                <a:uFillTx/>
                <a:latin typeface="Calibri" panose="020F0502020204030204" pitchFamily="34" charset="0"/>
                <a:cs typeface="Calibri" panose="020F0502020204030204" pitchFamily="34" charset="0"/>
              </a:rPr>
              <a:t>Financial Readiness Touchpoint Training</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22A3A"/>
                </a:solidFill>
                <a:effectLst/>
                <a:uLnTx/>
                <a:uFillTx/>
                <a:latin typeface="Calibri" panose="020F0502020204030204" pitchFamily="34" charset="0"/>
                <a:cs typeface="Calibri" panose="020F0502020204030204" pitchFamily="34" charset="0"/>
              </a:rPr>
              <a:t>Personal Financial Managers &amp; Command Financial Specialists</a:t>
            </a:r>
          </a:p>
          <a:p>
            <a:endParaRPr lang="en-US" sz="1100" dirty="0"/>
          </a:p>
        </p:txBody>
      </p:sp>
      <p:sp>
        <p:nvSpPr>
          <p:cNvPr id="62" name="Text Placeholder 61">
            <a:extLst>
              <a:ext uri="{FF2B5EF4-FFF2-40B4-BE49-F238E27FC236}">
                <a16:creationId xmlns:a16="http://schemas.microsoft.com/office/drawing/2014/main" id="{0E1B4371-45C7-F3CD-74CD-7B589157F094}"/>
              </a:ext>
            </a:extLst>
          </p:cNvPr>
          <p:cNvSpPr>
            <a:spLocks noGrp="1"/>
          </p:cNvSpPr>
          <p:nvPr>
            <p:ph type="body" sz="quarter" idx="18"/>
          </p:nvPr>
        </p:nvSpPr>
        <p:spPr>
          <a:xfrm>
            <a:off x="3451069" y="5983713"/>
            <a:ext cx="1876358" cy="823912"/>
          </a:xfrm>
        </p:spPr>
        <p:txBody>
          <a:bodyPr>
            <a:normAutofit/>
          </a:bodyPr>
          <a:lstStyle/>
          <a:p>
            <a:pPr marL="0" indent="0" algn="ctr">
              <a:buNone/>
            </a:pPr>
            <a:r>
              <a:rPr kumimoji="0" lang="en-US" sz="1400" i="0" u="none" strike="noStrike" kern="1200" cap="none" spc="0" normalizeH="0" baseline="0" noProof="0" dirty="0">
                <a:ln>
                  <a:noFill/>
                </a:ln>
                <a:solidFill>
                  <a:srgbClr val="F3F3F2"/>
                </a:solidFill>
                <a:effectLst/>
                <a:uLnTx/>
                <a:uFillTx/>
                <a:latin typeface="Calibri bold" panose="020F0702030404030204" pitchFamily="34" charset="0"/>
                <a:cs typeface="Calibri bold" panose="020F0702030404030204" pitchFamily="34" charset="0"/>
              </a:rPr>
              <a:t>Complex problem which requires integrated solutions</a:t>
            </a:r>
          </a:p>
          <a:p>
            <a:pPr marL="0" indent="0" algn="ctr">
              <a:buNone/>
            </a:pPr>
            <a:endParaRPr lang="en-US" sz="1400" dirty="0"/>
          </a:p>
        </p:txBody>
      </p:sp>
      <p:cxnSp>
        <p:nvCxnSpPr>
          <p:cNvPr id="18" name="Elbow Connector 17">
            <a:extLst>
              <a:ext uri="{FF2B5EF4-FFF2-40B4-BE49-F238E27FC236}">
                <a16:creationId xmlns:a16="http://schemas.microsoft.com/office/drawing/2014/main" id="{0C628E62-E03A-1E45-4A8F-51B1CFAE499A}"/>
              </a:ext>
              <a:ext uri="{C183D7F6-B498-43B3-948B-1728B52AA6E4}">
                <adec:decorative xmlns:adec="http://schemas.microsoft.com/office/drawing/2017/decorative" val="1"/>
              </a:ext>
            </a:extLst>
          </p:cNvPr>
          <p:cNvCxnSpPr>
            <a:cxnSpLocks/>
          </p:cNvCxnSpPr>
          <p:nvPr/>
        </p:nvCxnSpPr>
        <p:spPr>
          <a:xfrm>
            <a:off x="2596560" y="1682597"/>
            <a:ext cx="1282534" cy="378939"/>
          </a:xfrm>
          <a:prstGeom prst="bentConnector3">
            <a:avLst/>
          </a:prstGeom>
          <a:ln w="12700">
            <a:solidFill>
              <a:srgbClr val="797979"/>
            </a:solidFill>
            <a:tailEnd type="oval" w="lg" len="lg"/>
          </a:ln>
        </p:spPr>
        <p:style>
          <a:lnRef idx="1">
            <a:schemeClr val="accent1"/>
          </a:lnRef>
          <a:fillRef idx="0">
            <a:schemeClr val="accent1"/>
          </a:fillRef>
          <a:effectRef idx="0">
            <a:schemeClr val="accent1"/>
          </a:effectRef>
          <a:fontRef idx="minor">
            <a:schemeClr val="tx1"/>
          </a:fontRef>
        </p:style>
      </p:cxnSp>
      <p:cxnSp>
        <p:nvCxnSpPr>
          <p:cNvPr id="34" name="Elbow Connector 33">
            <a:extLst>
              <a:ext uri="{FF2B5EF4-FFF2-40B4-BE49-F238E27FC236}">
                <a16:creationId xmlns:a16="http://schemas.microsoft.com/office/drawing/2014/main" id="{D37DAB2F-243D-35E9-37C9-E15B470D7F07}"/>
              </a:ext>
              <a:ext uri="{C183D7F6-B498-43B3-948B-1728B52AA6E4}">
                <adec:decorative xmlns:adec="http://schemas.microsoft.com/office/drawing/2017/decorative" val="1"/>
              </a:ext>
            </a:extLst>
          </p:cNvPr>
          <p:cNvCxnSpPr>
            <a:cxnSpLocks/>
          </p:cNvCxnSpPr>
          <p:nvPr/>
        </p:nvCxnSpPr>
        <p:spPr>
          <a:xfrm>
            <a:off x="2122014" y="2769888"/>
            <a:ext cx="1554875" cy="434162"/>
          </a:xfrm>
          <a:prstGeom prst="bentConnector3">
            <a:avLst/>
          </a:prstGeom>
          <a:ln w="12700">
            <a:solidFill>
              <a:srgbClr val="797979"/>
            </a:solidFill>
            <a:tailEnd type="oval" w="lg" len="lg"/>
          </a:ln>
        </p:spPr>
        <p:style>
          <a:lnRef idx="1">
            <a:schemeClr val="accent1"/>
          </a:lnRef>
          <a:fillRef idx="0">
            <a:schemeClr val="accent1"/>
          </a:fillRef>
          <a:effectRef idx="0">
            <a:schemeClr val="accent1"/>
          </a:effectRef>
          <a:fontRef idx="minor">
            <a:schemeClr val="tx1"/>
          </a:fontRef>
        </p:style>
      </p:cxnSp>
      <p:cxnSp>
        <p:nvCxnSpPr>
          <p:cNvPr id="36" name="Elbow Connector 35">
            <a:extLst>
              <a:ext uri="{FF2B5EF4-FFF2-40B4-BE49-F238E27FC236}">
                <a16:creationId xmlns:a16="http://schemas.microsoft.com/office/drawing/2014/main" id="{B4F68C5F-A509-F58E-24EB-A30B012DC9D1}"/>
              </a:ext>
              <a:ext uri="{C183D7F6-B498-43B3-948B-1728B52AA6E4}">
                <adec:decorative xmlns:adec="http://schemas.microsoft.com/office/drawing/2017/decorative" val="1"/>
              </a:ext>
            </a:extLst>
          </p:cNvPr>
          <p:cNvCxnSpPr>
            <a:cxnSpLocks/>
          </p:cNvCxnSpPr>
          <p:nvPr/>
        </p:nvCxnSpPr>
        <p:spPr>
          <a:xfrm flipV="1">
            <a:off x="2596560" y="4810915"/>
            <a:ext cx="1485722" cy="503789"/>
          </a:xfrm>
          <a:prstGeom prst="bentConnector3">
            <a:avLst/>
          </a:prstGeom>
          <a:ln w="12700">
            <a:solidFill>
              <a:srgbClr val="797979"/>
            </a:solidFill>
            <a:tailEnd type="oval" w="lg" len="lg"/>
          </a:ln>
        </p:spPr>
        <p:style>
          <a:lnRef idx="1">
            <a:schemeClr val="accent1"/>
          </a:lnRef>
          <a:fillRef idx="0">
            <a:schemeClr val="accent1"/>
          </a:fillRef>
          <a:effectRef idx="0">
            <a:schemeClr val="accent1"/>
          </a:effectRef>
          <a:fontRef idx="minor">
            <a:schemeClr val="tx1"/>
          </a:fontRef>
        </p:style>
      </p:cxnSp>
      <p:cxnSp>
        <p:nvCxnSpPr>
          <p:cNvPr id="29" name="Elbow Connector 28">
            <a:extLst>
              <a:ext uri="{FF2B5EF4-FFF2-40B4-BE49-F238E27FC236}">
                <a16:creationId xmlns:a16="http://schemas.microsoft.com/office/drawing/2014/main" id="{F8FB8E27-48E0-23A4-3243-2CACB5ACE8F8}"/>
              </a:ext>
              <a:ext uri="{C183D7F6-B498-43B3-948B-1728B52AA6E4}">
                <adec:decorative xmlns:adec="http://schemas.microsoft.com/office/drawing/2017/decorative" val="1"/>
              </a:ext>
            </a:extLst>
          </p:cNvPr>
          <p:cNvCxnSpPr>
            <a:cxnSpLocks/>
            <a:stCxn id="11" idx="1"/>
          </p:cNvCxnSpPr>
          <p:nvPr/>
        </p:nvCxnSpPr>
        <p:spPr>
          <a:xfrm rot="10800000" flipV="1">
            <a:off x="4514987" y="1734556"/>
            <a:ext cx="1690215" cy="427638"/>
          </a:xfrm>
          <a:prstGeom prst="bentConnector3">
            <a:avLst>
              <a:gd name="adj1" fmla="val 50000"/>
            </a:avLst>
          </a:prstGeom>
          <a:ln w="12700">
            <a:solidFill>
              <a:srgbClr val="797979"/>
            </a:solidFill>
            <a:tailEnd type="oval" w="lg" len="lg"/>
          </a:ln>
        </p:spPr>
        <p:style>
          <a:lnRef idx="1">
            <a:schemeClr val="accent1"/>
          </a:lnRef>
          <a:fillRef idx="0">
            <a:schemeClr val="accent1"/>
          </a:fillRef>
          <a:effectRef idx="0">
            <a:schemeClr val="accent1"/>
          </a:effectRef>
          <a:fontRef idx="minor">
            <a:schemeClr val="tx1"/>
          </a:fontRef>
        </p:style>
      </p:cxnSp>
      <p:cxnSp>
        <p:nvCxnSpPr>
          <p:cNvPr id="32" name="Elbow Connector 31">
            <a:extLst>
              <a:ext uri="{FF2B5EF4-FFF2-40B4-BE49-F238E27FC236}">
                <a16:creationId xmlns:a16="http://schemas.microsoft.com/office/drawing/2014/main" id="{55EE9272-C8F6-1D4F-EA99-2BAA42606B73}"/>
              </a:ext>
              <a:ext uri="{C183D7F6-B498-43B3-948B-1728B52AA6E4}">
                <adec:decorative xmlns:adec="http://schemas.microsoft.com/office/drawing/2017/decorative" val="1"/>
              </a:ext>
            </a:extLst>
          </p:cNvPr>
          <p:cNvCxnSpPr>
            <a:cxnSpLocks/>
            <a:stCxn id="12" idx="1"/>
          </p:cNvCxnSpPr>
          <p:nvPr/>
        </p:nvCxnSpPr>
        <p:spPr>
          <a:xfrm rot="10800000">
            <a:off x="5817479" y="3466914"/>
            <a:ext cx="743811" cy="264093"/>
          </a:xfrm>
          <a:prstGeom prst="bentConnector3">
            <a:avLst>
              <a:gd name="adj1" fmla="val 50000"/>
            </a:avLst>
          </a:prstGeom>
          <a:ln w="12700">
            <a:solidFill>
              <a:srgbClr val="797979"/>
            </a:solidFill>
            <a:tailEnd type="oval" w="lg" len="lg"/>
          </a:ln>
        </p:spPr>
        <p:style>
          <a:lnRef idx="1">
            <a:schemeClr val="accent1"/>
          </a:lnRef>
          <a:fillRef idx="0">
            <a:schemeClr val="accent1"/>
          </a:fillRef>
          <a:effectRef idx="0">
            <a:schemeClr val="accent1"/>
          </a:effectRef>
          <a:fontRef idx="minor">
            <a:schemeClr val="tx1"/>
          </a:fontRef>
        </p:style>
      </p:cxnSp>
      <p:cxnSp>
        <p:nvCxnSpPr>
          <p:cNvPr id="39" name="Elbow Connector 38">
            <a:extLst>
              <a:ext uri="{FF2B5EF4-FFF2-40B4-BE49-F238E27FC236}">
                <a16:creationId xmlns:a16="http://schemas.microsoft.com/office/drawing/2014/main" id="{2C2AC8F8-DB4D-E0B0-1BA4-5573E58E7F24}"/>
              </a:ext>
              <a:ext uri="{C183D7F6-B498-43B3-948B-1728B52AA6E4}">
                <adec:decorative xmlns:adec="http://schemas.microsoft.com/office/drawing/2017/decorative" val="1"/>
              </a:ext>
            </a:extLst>
          </p:cNvPr>
          <p:cNvCxnSpPr>
            <a:cxnSpLocks/>
            <a:stCxn id="13" idx="1"/>
          </p:cNvCxnSpPr>
          <p:nvPr/>
        </p:nvCxnSpPr>
        <p:spPr>
          <a:xfrm rot="10800000">
            <a:off x="4674995" y="4989482"/>
            <a:ext cx="969261" cy="450311"/>
          </a:xfrm>
          <a:prstGeom prst="bentConnector3">
            <a:avLst>
              <a:gd name="adj1" fmla="val 50000"/>
            </a:avLst>
          </a:prstGeom>
          <a:ln w="12700">
            <a:solidFill>
              <a:srgbClr val="797979"/>
            </a:solidFill>
            <a:tailEnd type="oval" w="lg" len="lg"/>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5DB845CB-E307-948D-8570-0765833592E8}"/>
              </a:ext>
              <a:ext uri="{C183D7F6-B498-43B3-948B-1728B52AA6E4}">
                <adec:decorative xmlns:adec="http://schemas.microsoft.com/office/drawing/2017/decorative" val="1"/>
              </a:ext>
            </a:extLst>
          </p:cNvPr>
          <p:cNvGrpSpPr/>
          <p:nvPr/>
        </p:nvGrpSpPr>
        <p:grpSpPr>
          <a:xfrm>
            <a:off x="1888935" y="1658520"/>
            <a:ext cx="4922493" cy="3680923"/>
            <a:chOff x="1949208" y="1649691"/>
            <a:chExt cx="4922493" cy="3680923"/>
          </a:xfrm>
        </p:grpSpPr>
        <p:graphicFrame>
          <p:nvGraphicFramePr>
            <p:cNvPr id="27" name="Chart 26">
              <a:extLst>
                <a:ext uri="{FF2B5EF4-FFF2-40B4-BE49-F238E27FC236}">
                  <a16:creationId xmlns:a16="http://schemas.microsoft.com/office/drawing/2014/main" id="{E4350439-0921-9C87-2E65-5995A9C78AB0}"/>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030730919"/>
                </p:ext>
              </p:extLst>
            </p:nvPr>
          </p:nvGraphicFramePr>
          <p:xfrm>
            <a:off x="1949208" y="1649691"/>
            <a:ext cx="4922493" cy="3680923"/>
          </p:xfrm>
          <a:graphic>
            <a:graphicData uri="http://schemas.openxmlformats.org/drawingml/2006/chart">
              <c:chart xmlns:c="http://schemas.openxmlformats.org/drawingml/2006/chart" xmlns:r="http://schemas.openxmlformats.org/officeDocument/2006/relationships" r:id="rId3"/>
            </a:graphicData>
          </a:graphic>
        </p:graphicFrame>
        <p:sp>
          <p:nvSpPr>
            <p:cNvPr id="2" name="Oval 1">
              <a:extLst>
                <a:ext uri="{FF2B5EF4-FFF2-40B4-BE49-F238E27FC236}">
                  <a16:creationId xmlns:a16="http://schemas.microsoft.com/office/drawing/2014/main" id="{B89F545D-00AA-1B68-88B4-73879898C787}"/>
                </a:ext>
                <a:ext uri="{C183D7F6-B498-43B3-948B-1728B52AA6E4}">
                  <adec:decorative xmlns:adec="http://schemas.microsoft.com/office/drawing/2017/decorative" val="1"/>
                </a:ext>
              </a:extLst>
            </p:cNvPr>
            <p:cNvSpPr/>
            <p:nvPr/>
          </p:nvSpPr>
          <p:spPr>
            <a:xfrm>
              <a:off x="3901257" y="2990179"/>
              <a:ext cx="1018395" cy="1018395"/>
            </a:xfrm>
            <a:prstGeom prst="ellipse">
              <a:avLst/>
            </a:prstGeom>
            <a:solidFill>
              <a:srgbClr val="E8B0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3F3F2"/>
                </a:solidFill>
                <a:effectLst/>
                <a:uLnTx/>
                <a:uFillTx/>
                <a:latin typeface="Franklin Gothic Book" panose="020B0503020102020204"/>
                <a:ea typeface="+mn-ea"/>
                <a:cs typeface="+mn-cs"/>
              </a:endParaRPr>
            </a:p>
          </p:txBody>
        </p:sp>
        <p:sp>
          <p:nvSpPr>
            <p:cNvPr id="3" name="ECO SECU">
              <a:extLst>
                <a:ext uri="{FF2B5EF4-FFF2-40B4-BE49-F238E27FC236}">
                  <a16:creationId xmlns:a16="http://schemas.microsoft.com/office/drawing/2014/main" id="{4FE0D071-31B3-9EA4-B09F-DC814915C2DD}"/>
                </a:ext>
                <a:ext uri="{C183D7F6-B498-43B3-948B-1728B52AA6E4}">
                  <adec:decorative xmlns:adec="http://schemas.microsoft.com/office/drawing/2017/decorative" val="1"/>
                </a:ext>
              </a:extLst>
            </p:cNvPr>
            <p:cNvSpPr txBox="1"/>
            <p:nvPr/>
          </p:nvSpPr>
          <p:spPr>
            <a:xfrm>
              <a:off x="3769011" y="3292012"/>
              <a:ext cx="1261896" cy="411182"/>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Franklin Gothic Medium" panose="020B0603020102020204"/>
                  <a:ea typeface="+mn-ea"/>
                  <a:cs typeface="+mn-cs"/>
                </a:rPr>
                <a:t>ECONOMIC</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Franklin Gothic Medium" panose="020B0603020102020204"/>
                  <a:ea typeface="+mn-ea"/>
                  <a:cs typeface="+mn-cs"/>
                </a:rPr>
                <a:t>SECURITY</a:t>
              </a:r>
            </a:p>
          </p:txBody>
        </p:sp>
        <p:sp>
          <p:nvSpPr>
            <p:cNvPr id="44" name="PAY &amp; BENEFITS 1">
              <a:extLst>
                <a:ext uri="{FF2B5EF4-FFF2-40B4-BE49-F238E27FC236}">
                  <a16:creationId xmlns:a16="http://schemas.microsoft.com/office/drawing/2014/main" id="{E94DBB44-5B12-0299-50C8-FA6EC715C020}"/>
                </a:ext>
                <a:ext uri="{C183D7F6-B498-43B3-948B-1728B52AA6E4}">
                  <adec:decorative xmlns:adec="http://schemas.microsoft.com/office/drawing/2017/decorative" val="1"/>
                </a:ext>
              </a:extLst>
            </p:cNvPr>
            <p:cNvSpPr txBox="1"/>
            <p:nvPr/>
          </p:nvSpPr>
          <p:spPr>
            <a:xfrm>
              <a:off x="3259954" y="2344314"/>
              <a:ext cx="1261896" cy="369332"/>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solidFill>
                    <a:srgbClr val="F3F3F2"/>
                  </a:solidFill>
                  <a:effectLst/>
                  <a:uLnTx/>
                  <a:uFillTx/>
                  <a:latin typeface="Calibri bold" panose="020F0702030404030204" pitchFamily="34" charset="0"/>
                  <a:cs typeface="Calibri bold" panose="020F0702030404030204" pitchFamily="34" charset="0"/>
                </a:rPr>
                <a:t>PAY &amp;</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solidFill>
                    <a:srgbClr val="F3F3F2"/>
                  </a:solidFill>
                  <a:effectLst/>
                  <a:uLnTx/>
                  <a:uFillTx/>
                  <a:latin typeface="Calibri bold" panose="020F0702030404030204" pitchFamily="34" charset="0"/>
                  <a:cs typeface="Calibri bold" panose="020F0702030404030204" pitchFamily="34" charset="0"/>
                </a:rPr>
                <a:t>BENEFITS</a:t>
              </a:r>
            </a:p>
          </p:txBody>
        </p:sp>
        <p:sp>
          <p:nvSpPr>
            <p:cNvPr id="48" name="SPOUSE EC S&amp;C 1">
              <a:extLst>
                <a:ext uri="{FF2B5EF4-FFF2-40B4-BE49-F238E27FC236}">
                  <a16:creationId xmlns:a16="http://schemas.microsoft.com/office/drawing/2014/main" id="{AA1CAF10-191C-86B3-43E3-9671D9522767}"/>
                </a:ext>
                <a:ext uri="{C183D7F6-B498-43B3-948B-1728B52AA6E4}">
                  <adec:decorative xmlns:adec="http://schemas.microsoft.com/office/drawing/2017/decorative" val="1"/>
                </a:ext>
              </a:extLst>
            </p:cNvPr>
            <p:cNvSpPr txBox="1"/>
            <p:nvPr/>
          </p:nvSpPr>
          <p:spPr>
            <a:xfrm>
              <a:off x="2690346" y="3078268"/>
              <a:ext cx="1261896" cy="738664"/>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solidFill>
                    <a:srgbClr val="F3F3F2"/>
                  </a:solidFill>
                  <a:effectLst/>
                  <a:uLnTx/>
                  <a:uFillTx/>
                  <a:latin typeface="Calibri bold" panose="020F0702030404030204" pitchFamily="34" charset="0"/>
                  <a:cs typeface="Calibri bold" panose="020F0702030404030204" pitchFamily="34" charset="0"/>
                </a:rPr>
                <a:t>SPOUSE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solidFill>
                    <a:srgbClr val="F3F3F2"/>
                  </a:solidFill>
                  <a:effectLst/>
                  <a:uLnTx/>
                  <a:uFillTx/>
                  <a:latin typeface="Calibri bold" panose="020F0702030404030204" pitchFamily="34" charset="0"/>
                  <a:cs typeface="Calibri bold" panose="020F0702030404030204" pitchFamily="34" charset="0"/>
                </a:rPr>
                <a:t>ECONOMIC SECURITY &amp; CHILDCARE</a:t>
              </a:r>
            </a:p>
          </p:txBody>
        </p:sp>
        <p:sp>
          <p:nvSpPr>
            <p:cNvPr id="46" name="DATA C&amp;R 1">
              <a:extLst>
                <a:ext uri="{FF2B5EF4-FFF2-40B4-BE49-F238E27FC236}">
                  <a16:creationId xmlns:a16="http://schemas.microsoft.com/office/drawing/2014/main" id="{8D62EE68-DB80-85CF-FC5F-7611AB6CE41E}"/>
                </a:ext>
                <a:ext uri="{C183D7F6-B498-43B3-948B-1728B52AA6E4}">
                  <adec:decorative xmlns:adec="http://schemas.microsoft.com/office/drawing/2017/decorative" val="1"/>
                </a:ext>
              </a:extLst>
            </p:cNvPr>
            <p:cNvSpPr txBox="1"/>
            <p:nvPr/>
          </p:nvSpPr>
          <p:spPr>
            <a:xfrm>
              <a:off x="3236451" y="4164282"/>
              <a:ext cx="1104068" cy="55399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solidFill>
                    <a:srgbClr val="F3F3F2"/>
                  </a:solidFill>
                  <a:effectLst/>
                  <a:uLnTx/>
                  <a:uFillTx/>
                  <a:latin typeface="Calibri bold" panose="020F0702030404030204" pitchFamily="34" charset="0"/>
                  <a:cs typeface="Calibri bold" panose="020F0702030404030204" pitchFamily="34" charset="0"/>
                </a:rPr>
                <a:t>DATA COLLECTION &amp; REPORTING</a:t>
              </a:r>
            </a:p>
          </p:txBody>
        </p:sp>
        <p:sp>
          <p:nvSpPr>
            <p:cNvPr id="45" name="ACCESS TO HF 1">
              <a:extLst>
                <a:ext uri="{FF2B5EF4-FFF2-40B4-BE49-F238E27FC236}">
                  <a16:creationId xmlns:a16="http://schemas.microsoft.com/office/drawing/2014/main" id="{A04CE3D1-5EB4-225F-2AC7-349AC51A32E6}"/>
                </a:ext>
                <a:ext uri="{C183D7F6-B498-43B3-948B-1728B52AA6E4}">
                  <adec:decorative xmlns:adec="http://schemas.microsoft.com/office/drawing/2017/decorative" val="1"/>
                </a:ext>
              </a:extLst>
            </p:cNvPr>
            <p:cNvSpPr txBox="1"/>
            <p:nvPr/>
          </p:nvSpPr>
          <p:spPr>
            <a:xfrm>
              <a:off x="4491231" y="2236951"/>
              <a:ext cx="1068345" cy="55399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solidFill>
                    <a:srgbClr val="F3F3F2"/>
                  </a:solidFill>
                  <a:effectLst/>
                  <a:uLnTx/>
                  <a:uFillTx/>
                  <a:latin typeface="Calibri bold" panose="020F0702030404030204" pitchFamily="34" charset="0"/>
                  <a:cs typeface="Calibri bold" panose="020F0702030404030204" pitchFamily="34" charset="0"/>
                </a:rPr>
                <a:t>ACCESS </a:t>
              </a:r>
              <a:br>
                <a:rPr kumimoji="0" lang="en-US" sz="1200" i="0" u="none" strike="noStrike" kern="1200" cap="none" spc="0" normalizeH="0" baseline="0" noProof="0" dirty="0">
                  <a:ln>
                    <a:noFill/>
                  </a:ln>
                  <a:solidFill>
                    <a:srgbClr val="F3F3F2"/>
                  </a:solidFill>
                  <a:effectLst/>
                  <a:uLnTx/>
                  <a:uFillTx/>
                  <a:latin typeface="Calibri bold" panose="020F0702030404030204" pitchFamily="34" charset="0"/>
                  <a:cs typeface="Calibri bold" panose="020F0702030404030204" pitchFamily="34" charset="0"/>
                </a:rPr>
              </a:br>
              <a:r>
                <a:rPr kumimoji="0" lang="en-US" sz="1200" i="0" u="none" strike="noStrike" kern="1200" cap="none" spc="0" normalizeH="0" baseline="0" noProof="0" dirty="0">
                  <a:ln>
                    <a:noFill/>
                  </a:ln>
                  <a:solidFill>
                    <a:srgbClr val="F3F3F2"/>
                  </a:solidFill>
                  <a:effectLst/>
                  <a:uLnTx/>
                  <a:uFillTx/>
                  <a:latin typeface="Calibri bold" panose="020F0702030404030204" pitchFamily="34" charset="0"/>
                  <a:cs typeface="Calibri bold" panose="020F0702030404030204" pitchFamily="34" charset="0"/>
                </a:rPr>
                <a:t>TO HEALTHY FOODS</a:t>
              </a:r>
            </a:p>
          </p:txBody>
        </p:sp>
        <p:sp>
          <p:nvSpPr>
            <p:cNvPr id="49" name="SEEKING RESOURCES 1">
              <a:extLst>
                <a:ext uri="{FF2B5EF4-FFF2-40B4-BE49-F238E27FC236}">
                  <a16:creationId xmlns:a16="http://schemas.microsoft.com/office/drawing/2014/main" id="{9BCD8870-5680-2319-FAF8-B4A86A220B98}"/>
                </a:ext>
                <a:ext uri="{C183D7F6-B498-43B3-948B-1728B52AA6E4}">
                  <adec:decorative xmlns:adec="http://schemas.microsoft.com/office/drawing/2017/decorative" val="1"/>
                </a:ext>
              </a:extLst>
            </p:cNvPr>
            <p:cNvSpPr txBox="1"/>
            <p:nvPr/>
          </p:nvSpPr>
          <p:spPr>
            <a:xfrm>
              <a:off x="4985991" y="3254489"/>
              <a:ext cx="1068346" cy="369332"/>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solidFill>
                    <a:srgbClr val="F3F3F2"/>
                  </a:solidFill>
                  <a:effectLst/>
                  <a:uLnTx/>
                  <a:uFillTx/>
                  <a:latin typeface="Calibri bold" panose="020F0702030404030204" pitchFamily="34" charset="0"/>
                  <a:cs typeface="Calibri bold" panose="020F0702030404030204" pitchFamily="34" charset="0"/>
                </a:rPr>
                <a:t>SEEKING RESOURCES</a:t>
              </a:r>
            </a:p>
          </p:txBody>
        </p:sp>
        <p:sp>
          <p:nvSpPr>
            <p:cNvPr id="47" name="FINANCIAL R&amp;A 1">
              <a:extLst>
                <a:ext uri="{FF2B5EF4-FFF2-40B4-BE49-F238E27FC236}">
                  <a16:creationId xmlns:a16="http://schemas.microsoft.com/office/drawing/2014/main" id="{65FB957A-B223-2D63-24A6-9AB1639D9378}"/>
                </a:ext>
                <a:ext uri="{C183D7F6-B498-43B3-948B-1728B52AA6E4}">
                  <adec:decorative xmlns:adec="http://schemas.microsoft.com/office/drawing/2017/decorative" val="1"/>
                </a:ext>
              </a:extLst>
            </p:cNvPr>
            <p:cNvSpPr txBox="1"/>
            <p:nvPr/>
          </p:nvSpPr>
          <p:spPr>
            <a:xfrm>
              <a:off x="4399959" y="4179387"/>
              <a:ext cx="1261896" cy="55399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solidFill>
                    <a:srgbClr val="F3F3F2"/>
                  </a:solidFill>
                  <a:effectLst/>
                  <a:uLnTx/>
                  <a:uFillTx/>
                  <a:latin typeface="Calibri bold" panose="020F0702030404030204" pitchFamily="34" charset="0"/>
                  <a:cs typeface="Calibri bold" panose="020F0702030404030204" pitchFamily="34" charset="0"/>
                </a:rPr>
                <a:t>FINANCIAL RESOURCES &amp; AWARENESS</a:t>
              </a:r>
            </a:p>
          </p:txBody>
        </p:sp>
      </p:grpSp>
    </p:spTree>
    <p:extLst>
      <p:ext uri="{BB962C8B-B14F-4D97-AF65-F5344CB8AC3E}">
        <p14:creationId xmlns:p14="http://schemas.microsoft.com/office/powerpoint/2010/main" val="7117273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1094D-4E9A-2986-E5DF-C2EF2AEC7F44}"/>
              </a:ext>
            </a:extLst>
          </p:cNvPr>
          <p:cNvSpPr>
            <a:spLocks noGrp="1"/>
          </p:cNvSpPr>
          <p:nvPr>
            <p:ph type="ctrTitle"/>
          </p:nvPr>
        </p:nvSpPr>
        <p:spPr/>
        <p:txBody>
          <a:bodyPr/>
          <a:lstStyle/>
          <a:p>
            <a:r>
              <a:rPr lang="en-US" dirty="0"/>
              <a:t>Military Family Readiness</a:t>
            </a:r>
            <a:br>
              <a:rPr lang="en-US" dirty="0"/>
            </a:br>
            <a:endParaRPr lang="en-US" dirty="0"/>
          </a:p>
        </p:txBody>
      </p:sp>
      <p:sp>
        <p:nvSpPr>
          <p:cNvPr id="3" name="Subtitle 2">
            <a:extLst>
              <a:ext uri="{FF2B5EF4-FFF2-40B4-BE49-F238E27FC236}">
                <a16:creationId xmlns:a16="http://schemas.microsoft.com/office/drawing/2014/main" id="{07737E80-5453-000E-F1AE-674C10FD63AD}"/>
              </a:ext>
            </a:extLst>
          </p:cNvPr>
          <p:cNvSpPr>
            <a:spLocks noGrp="1"/>
          </p:cNvSpPr>
          <p:nvPr>
            <p:ph type="subTitle" idx="1"/>
          </p:nvPr>
        </p:nvSpPr>
        <p:spPr/>
        <p:txBody>
          <a:bodyPr/>
          <a:lstStyle/>
          <a:p>
            <a:r>
              <a:rPr lang="en-US" dirty="0"/>
              <a:t>Council Brief</a:t>
            </a:r>
          </a:p>
        </p:txBody>
      </p:sp>
      <p:sp>
        <p:nvSpPr>
          <p:cNvPr id="4" name="Text Placeholder 3">
            <a:extLst>
              <a:ext uri="{FF2B5EF4-FFF2-40B4-BE49-F238E27FC236}">
                <a16:creationId xmlns:a16="http://schemas.microsoft.com/office/drawing/2014/main" id="{1C04D73C-97D0-9A56-C988-20EB92B4F977}"/>
              </a:ext>
            </a:extLst>
          </p:cNvPr>
          <p:cNvSpPr>
            <a:spLocks noGrp="1"/>
          </p:cNvSpPr>
          <p:nvPr>
            <p:ph type="body" sz="quarter" idx="10"/>
          </p:nvPr>
        </p:nvSpPr>
        <p:spPr/>
        <p:txBody>
          <a:bodyPr/>
          <a:lstStyle/>
          <a:p>
            <a:r>
              <a:rPr lang="en-US" sz="1100" dirty="0"/>
              <a:t>Released by Family Readiness Program</a:t>
            </a:r>
          </a:p>
        </p:txBody>
      </p:sp>
    </p:spTree>
    <p:extLst>
      <p:ext uri="{BB962C8B-B14F-4D97-AF65-F5344CB8AC3E}">
        <p14:creationId xmlns:p14="http://schemas.microsoft.com/office/powerpoint/2010/main" val="5529794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ltLang="en-US" dirty="0">
                <a:latin typeface="Calibri" panose="020F0502020204030204" pitchFamily="34" charset="0"/>
                <a:cs typeface="Calibri" panose="020F0502020204030204" pitchFamily="34" charset="0"/>
              </a:rPr>
              <a:t>DAF Food 2.0 Program</a:t>
            </a:r>
          </a:p>
        </p:txBody>
      </p:sp>
      <p:sp>
        <p:nvSpPr>
          <p:cNvPr id="3" name="Rounded Rectangle 11">
            <a:extLst>
              <a:ext uri="{FF2B5EF4-FFF2-40B4-BE49-F238E27FC236}">
                <a16:creationId xmlns:a16="http://schemas.microsoft.com/office/drawing/2014/main" id="{FA9593BE-4E02-CAC2-0BBD-2E6217FDDA11}"/>
              </a:ext>
            </a:extLst>
          </p:cNvPr>
          <p:cNvSpPr/>
          <p:nvPr/>
        </p:nvSpPr>
        <p:spPr>
          <a:xfrm>
            <a:off x="1324764" y="1457325"/>
            <a:ext cx="2352294" cy="313379"/>
          </a:xfrm>
          <a:prstGeom prst="roundRect">
            <a:avLst/>
          </a:prstGeom>
          <a:solidFill>
            <a:srgbClr val="151C77"/>
          </a:solidFill>
          <a:ln w="12700" cap="flat" cmpd="sng" algn="ctr">
            <a:noFill/>
            <a:prstDash val="solid"/>
            <a:miter lim="800000"/>
          </a:ln>
          <a:effectLst>
            <a:outerShdw blurRad="63500" sx="102000" sy="102000" algn="ctr" rotWithShape="0">
              <a:prstClr val="black">
                <a:alpha val="40000"/>
              </a:prstClr>
            </a:outerShdw>
          </a:effectLst>
          <a:scene3d>
            <a:camera prst="orthographicFront"/>
            <a:lightRig rig="threePt" dir="t"/>
          </a:scene3d>
          <a:sp3d>
            <a:bevelT/>
          </a:sp3d>
        </p:spPr>
        <p:txBody>
          <a:bodyPr rtlCol="0" anchor="ctr"/>
          <a:lstStyle>
            <a:defPPr>
              <a:defRPr lang="en-US"/>
            </a:defPPr>
            <a:lvl1pPr algn="l" rtl="0" eaLnBrk="0" fontAlgn="base" hangingPunct="0">
              <a:spcBef>
                <a:spcPct val="0"/>
              </a:spcBef>
              <a:spcAft>
                <a:spcPct val="0"/>
              </a:spcAft>
              <a:defRPr sz="14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4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4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4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400" kern="1200">
                <a:solidFill>
                  <a:schemeClr val="tx1"/>
                </a:solidFill>
                <a:latin typeface="Arial" panose="020B0604020202020204" pitchFamily="34" charset="0"/>
                <a:ea typeface="+mn-ea"/>
                <a:cs typeface="+mn-cs"/>
              </a:defRPr>
            </a:lvl5pPr>
            <a:lvl6pPr marL="2286000" algn="l" defTabSz="914400" rtl="0" eaLnBrk="1" latinLnBrk="0" hangingPunct="1">
              <a:defRPr sz="1400" kern="1200">
                <a:solidFill>
                  <a:schemeClr val="tx1"/>
                </a:solidFill>
                <a:latin typeface="Arial" panose="020B0604020202020204" pitchFamily="34" charset="0"/>
                <a:ea typeface="+mn-ea"/>
                <a:cs typeface="+mn-cs"/>
              </a:defRPr>
            </a:lvl6pPr>
            <a:lvl7pPr marL="2743200" algn="l" defTabSz="914400" rtl="0" eaLnBrk="1" latinLnBrk="0" hangingPunct="1">
              <a:defRPr sz="1400" kern="1200">
                <a:solidFill>
                  <a:schemeClr val="tx1"/>
                </a:solidFill>
                <a:latin typeface="Arial" panose="020B0604020202020204" pitchFamily="34" charset="0"/>
                <a:ea typeface="+mn-ea"/>
                <a:cs typeface="+mn-cs"/>
              </a:defRPr>
            </a:lvl7pPr>
            <a:lvl8pPr marL="3200400" algn="l" defTabSz="914400" rtl="0" eaLnBrk="1" latinLnBrk="0" hangingPunct="1">
              <a:defRPr sz="1400" kern="1200">
                <a:solidFill>
                  <a:schemeClr val="tx1"/>
                </a:solidFill>
                <a:latin typeface="Arial" panose="020B0604020202020204" pitchFamily="34" charset="0"/>
                <a:ea typeface="+mn-ea"/>
                <a:cs typeface="+mn-cs"/>
              </a:defRPr>
            </a:lvl8pPr>
            <a:lvl9pPr marL="3657600" algn="l" defTabSz="914400" rtl="0" eaLnBrk="1" latinLnBrk="0" hangingPunct="1">
              <a:defRPr sz="1400" kern="1200">
                <a:solidFill>
                  <a:schemeClr val="tx1"/>
                </a:solidFill>
                <a:latin typeface="Arial" panose="020B0604020202020204" pitchFamily="34" charset="0"/>
                <a:ea typeface="+mn-ea"/>
                <a:cs typeface="+mn-cs"/>
              </a:defRPr>
            </a:lvl9pPr>
          </a:lstStyle>
          <a:p>
            <a:pPr algn="ctr" defTabSz="685800" eaLnBrk="1" fontAlgn="auto" hangingPunct="1">
              <a:spcBef>
                <a:spcPts val="0"/>
              </a:spcBef>
              <a:spcAft>
                <a:spcPts val="0"/>
              </a:spcAft>
              <a:defRPr/>
            </a:pPr>
            <a:r>
              <a:rPr lang="en-US" sz="1500" b="1" kern="0" dirty="0">
                <a:solidFill>
                  <a:prstClr val="white"/>
                </a:solidFill>
                <a:latin typeface="Calibri" panose="020F0502020204030204" pitchFamily="34" charset="0"/>
                <a:cs typeface="Calibri" panose="020F0502020204030204" pitchFamily="34" charset="0"/>
              </a:rPr>
              <a:t>Overview</a:t>
            </a:r>
          </a:p>
        </p:txBody>
      </p:sp>
      <p:sp>
        <p:nvSpPr>
          <p:cNvPr id="15363" name="Rectangle 3"/>
          <p:cNvSpPr>
            <a:spLocks noGrp="1" noChangeArrowheads="1"/>
          </p:cNvSpPr>
          <p:nvPr>
            <p:ph idx="1"/>
          </p:nvPr>
        </p:nvSpPr>
        <p:spPr>
          <a:xfrm>
            <a:off x="299457" y="2257425"/>
            <a:ext cx="3886200" cy="4743450"/>
          </a:xfrm>
        </p:spPr>
        <p:txBody>
          <a:bodyPr/>
          <a:lstStyle/>
          <a:p>
            <a:r>
              <a:rPr lang="en-US" altLang="en-US" sz="1150" b="0" dirty="0">
                <a:latin typeface="Calibri" panose="020F0502020204030204" pitchFamily="34" charset="0"/>
                <a:cs typeface="Calibri" panose="020F0502020204030204" pitchFamily="34" charset="0"/>
              </a:rPr>
              <a:t>Food 2.0 Concept</a:t>
            </a:r>
          </a:p>
          <a:p>
            <a:pPr lvl="1"/>
            <a:r>
              <a:rPr lang="en-US" altLang="en-US" sz="1150" b="0" dirty="0">
                <a:latin typeface="Calibri" panose="020F0502020204030204" pitchFamily="34" charset="0"/>
                <a:cs typeface="Calibri" panose="020F0502020204030204" pitchFamily="34" charset="0"/>
              </a:rPr>
              <a:t>Transforms Dining Facility (DFAC) servery area to university style feeding stations</a:t>
            </a:r>
          </a:p>
          <a:p>
            <a:pPr lvl="1"/>
            <a:r>
              <a:rPr lang="en-US" altLang="en-US" sz="1150" b="0" dirty="0">
                <a:latin typeface="Calibri" panose="020F0502020204030204" pitchFamily="34" charset="0"/>
                <a:cs typeface="Calibri" panose="020F0502020204030204" pitchFamily="34" charset="0"/>
              </a:rPr>
              <a:t>Centrally managed </a:t>
            </a:r>
            <a:r>
              <a:rPr lang="en-US" sz="1150" b="0" dirty="0">
                <a:latin typeface="Calibri" panose="020F0502020204030204" pitchFamily="34" charset="0"/>
                <a:cs typeface="Calibri" panose="020F0502020204030204" pitchFamily="34" charset="0"/>
              </a:rPr>
              <a:t>Mission Essential Feeding Fund (MEFF) and </a:t>
            </a:r>
            <a:r>
              <a:rPr lang="en-US" altLang="en-US" sz="1150" b="0" dirty="0">
                <a:latin typeface="Calibri" panose="020F0502020204030204" pitchFamily="34" charset="0"/>
                <a:cs typeface="Calibri" panose="020F0502020204030204" pitchFamily="34" charset="0"/>
              </a:rPr>
              <a:t>contracts supported by Aramark &amp; Sodexo </a:t>
            </a:r>
          </a:p>
          <a:p>
            <a:pPr lvl="1"/>
            <a:r>
              <a:rPr lang="en-US" altLang="en-US" sz="1150" b="0" dirty="0">
                <a:latin typeface="Calibri" panose="020F0502020204030204" pitchFamily="34" charset="0"/>
                <a:cs typeface="Calibri" panose="020F0502020204030204" pitchFamily="34" charset="0"/>
              </a:rPr>
              <a:t>Expands access to DFAC to the entire installation</a:t>
            </a:r>
          </a:p>
          <a:p>
            <a:r>
              <a:rPr lang="en-US" altLang="en-US" sz="1150" b="0" dirty="0">
                <a:latin typeface="Calibri" panose="020F0502020204030204" pitchFamily="34" charset="0"/>
                <a:cs typeface="Calibri" panose="020F0502020204030204" pitchFamily="34" charset="0"/>
              </a:rPr>
              <a:t>Increased access to healthy food</a:t>
            </a:r>
          </a:p>
          <a:p>
            <a:pPr lvl="1"/>
            <a:r>
              <a:rPr lang="en-US" altLang="en-US" sz="1150" b="0" dirty="0">
                <a:latin typeface="Calibri" panose="020F0502020204030204" pitchFamily="34" charset="0"/>
                <a:cs typeface="Calibri" panose="020F0502020204030204" pitchFamily="34" charset="0"/>
              </a:rPr>
              <a:t>Operating </a:t>
            </a:r>
            <a:r>
              <a:rPr lang="en-US" altLang="en-US" sz="1150" b="0" dirty="0" err="1">
                <a:latin typeface="Calibri" panose="020F0502020204030204" pitchFamily="34" charset="0"/>
                <a:cs typeface="Calibri" panose="020F0502020204030204" pitchFamily="34" charset="0"/>
              </a:rPr>
              <a:t>hrs</a:t>
            </a:r>
            <a:r>
              <a:rPr lang="en-US" altLang="en-US" sz="1150" b="0" dirty="0">
                <a:latin typeface="Calibri" panose="020F0502020204030204" pitchFamily="34" charset="0"/>
                <a:cs typeface="Calibri" panose="020F0502020204030204" pitchFamily="34" charset="0"/>
              </a:rPr>
              <a:t> average 84 </a:t>
            </a:r>
            <a:r>
              <a:rPr lang="en-US" altLang="en-US" sz="1150" b="0" dirty="0" err="1">
                <a:latin typeface="Calibri" panose="020F0502020204030204" pitchFamily="34" charset="0"/>
                <a:cs typeface="Calibri" panose="020F0502020204030204" pitchFamily="34" charset="0"/>
              </a:rPr>
              <a:t>hrs</a:t>
            </a:r>
            <a:r>
              <a:rPr lang="en-US" altLang="en-US" sz="1150" b="0" dirty="0">
                <a:latin typeface="Calibri" panose="020F0502020204030204" pitchFamily="34" charset="0"/>
                <a:cs typeface="Calibri" panose="020F0502020204030204" pitchFamily="34" charset="0"/>
              </a:rPr>
              <a:t>/week (vs 42 </a:t>
            </a:r>
            <a:r>
              <a:rPr lang="en-US" altLang="en-US" sz="1150" b="0" dirty="0" err="1">
                <a:latin typeface="Calibri" panose="020F0502020204030204" pitchFamily="34" charset="0"/>
                <a:cs typeface="Calibri" panose="020F0502020204030204" pitchFamily="34" charset="0"/>
              </a:rPr>
              <a:t>hrs</a:t>
            </a:r>
            <a:r>
              <a:rPr lang="en-US" altLang="en-US" sz="1150" b="0" dirty="0">
                <a:latin typeface="Calibri" panose="020F0502020204030204" pitchFamily="34" charset="0"/>
                <a:cs typeface="Calibri" panose="020F0502020204030204" pitchFamily="34" charset="0"/>
              </a:rPr>
              <a:t>/week Legacy)</a:t>
            </a:r>
          </a:p>
          <a:p>
            <a:pPr lvl="1"/>
            <a:r>
              <a:rPr lang="en-US" altLang="en-US" sz="1150" b="0" dirty="0">
                <a:latin typeface="Calibri" panose="020F0502020204030204" pitchFamily="34" charset="0"/>
                <a:cs typeface="Calibri" panose="020F0502020204030204" pitchFamily="34" charset="0"/>
              </a:rPr>
              <a:t>Campus Dining System (CDS) extends Essential Station Messing (ESM) entitlement to participating Nonappropriated Fund (NAF) Food &amp; Beverage (F&amp;B) outlets </a:t>
            </a:r>
          </a:p>
          <a:p>
            <a:pPr lvl="1"/>
            <a:r>
              <a:rPr lang="en-US" altLang="en-US" sz="1150" b="0" dirty="0" err="1">
                <a:latin typeface="Calibri" panose="020F0502020204030204" pitchFamily="34" charset="0"/>
                <a:cs typeface="Calibri" panose="020F0502020204030204" pitchFamily="34" charset="0"/>
              </a:rPr>
              <a:t>Podsand</a:t>
            </a:r>
            <a:r>
              <a:rPr lang="en-US" altLang="en-US" sz="1150" b="0" dirty="0">
                <a:latin typeface="Calibri" panose="020F0502020204030204" pitchFamily="34" charset="0"/>
                <a:cs typeface="Calibri" panose="020F0502020204030204" pitchFamily="34" charset="0"/>
              </a:rPr>
              <a:t> Kiosks strategically located on or near flight line</a:t>
            </a:r>
          </a:p>
          <a:p>
            <a:r>
              <a:rPr lang="en-US" sz="1150" b="0" dirty="0">
                <a:latin typeface="Calibri" panose="020F0502020204030204" pitchFamily="34" charset="0"/>
                <a:cs typeface="Calibri" panose="020F0502020204030204" pitchFamily="34" charset="0"/>
              </a:rPr>
              <a:t>Implemented at 28 installations/transitioning 5 bases in FY24/25</a:t>
            </a:r>
          </a:p>
          <a:p>
            <a:pPr lvl="1"/>
            <a:r>
              <a:rPr lang="en-US" sz="1150" b="0" dirty="0">
                <a:latin typeface="Calibri" panose="020F0502020204030204" pitchFamily="34" charset="0"/>
                <a:cs typeface="Calibri" panose="020F0502020204030204" pitchFamily="34" charset="0"/>
              </a:rPr>
              <a:t>Holloman/Shaw/Offutt/Eielson/Luke</a:t>
            </a:r>
          </a:p>
          <a:p>
            <a:pPr lvl="1"/>
            <a:endParaRPr lang="en-US" sz="1150" b="0" dirty="0">
              <a:latin typeface="Calibri" panose="020F0502020204030204" pitchFamily="34" charset="0"/>
              <a:cs typeface="Calibri" panose="020F0502020204030204" pitchFamily="34" charset="0"/>
            </a:endParaRPr>
          </a:p>
        </p:txBody>
      </p:sp>
      <p:sp>
        <p:nvSpPr>
          <p:cNvPr id="4" name="Rounded Rectangle 11">
            <a:extLst>
              <a:ext uri="{FF2B5EF4-FFF2-40B4-BE49-F238E27FC236}">
                <a16:creationId xmlns:a16="http://schemas.microsoft.com/office/drawing/2014/main" id="{AA4952D0-78ED-9F2F-0F62-D6332C0D90B2}"/>
              </a:ext>
            </a:extLst>
          </p:cNvPr>
          <p:cNvSpPr/>
          <p:nvPr/>
        </p:nvSpPr>
        <p:spPr>
          <a:xfrm>
            <a:off x="5968454" y="1858522"/>
            <a:ext cx="2352294" cy="313379"/>
          </a:xfrm>
          <a:prstGeom prst="roundRect">
            <a:avLst/>
          </a:prstGeom>
          <a:solidFill>
            <a:srgbClr val="151C77"/>
          </a:solidFill>
          <a:ln w="12700" cap="flat" cmpd="sng" algn="ctr">
            <a:noFill/>
            <a:prstDash val="solid"/>
            <a:miter lim="800000"/>
          </a:ln>
          <a:effectLst>
            <a:outerShdw blurRad="63500" sx="102000" sy="102000" algn="ctr" rotWithShape="0">
              <a:prstClr val="black">
                <a:alpha val="40000"/>
              </a:prstClr>
            </a:outerShdw>
          </a:effectLst>
          <a:scene3d>
            <a:camera prst="orthographicFront"/>
            <a:lightRig rig="threePt" dir="t"/>
          </a:scene3d>
          <a:sp3d>
            <a:bevelT/>
          </a:sp3d>
        </p:spPr>
        <p:txBody>
          <a:bodyPr rtlCol="0" anchor="ctr"/>
          <a:lstStyle>
            <a:defPPr>
              <a:defRPr lang="en-US"/>
            </a:defPPr>
            <a:lvl1pPr algn="l" rtl="0" eaLnBrk="0" fontAlgn="base" hangingPunct="0">
              <a:spcBef>
                <a:spcPct val="0"/>
              </a:spcBef>
              <a:spcAft>
                <a:spcPct val="0"/>
              </a:spcAft>
              <a:defRPr sz="14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4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4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4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400" kern="1200">
                <a:solidFill>
                  <a:schemeClr val="tx1"/>
                </a:solidFill>
                <a:latin typeface="Arial" panose="020B0604020202020204" pitchFamily="34" charset="0"/>
                <a:ea typeface="+mn-ea"/>
                <a:cs typeface="+mn-cs"/>
              </a:defRPr>
            </a:lvl5pPr>
            <a:lvl6pPr marL="2286000" algn="l" defTabSz="914400" rtl="0" eaLnBrk="1" latinLnBrk="0" hangingPunct="1">
              <a:defRPr sz="1400" kern="1200">
                <a:solidFill>
                  <a:schemeClr val="tx1"/>
                </a:solidFill>
                <a:latin typeface="Arial" panose="020B0604020202020204" pitchFamily="34" charset="0"/>
                <a:ea typeface="+mn-ea"/>
                <a:cs typeface="+mn-cs"/>
              </a:defRPr>
            </a:lvl6pPr>
            <a:lvl7pPr marL="2743200" algn="l" defTabSz="914400" rtl="0" eaLnBrk="1" latinLnBrk="0" hangingPunct="1">
              <a:defRPr sz="1400" kern="1200">
                <a:solidFill>
                  <a:schemeClr val="tx1"/>
                </a:solidFill>
                <a:latin typeface="Arial" panose="020B0604020202020204" pitchFamily="34" charset="0"/>
                <a:ea typeface="+mn-ea"/>
                <a:cs typeface="+mn-cs"/>
              </a:defRPr>
            </a:lvl7pPr>
            <a:lvl8pPr marL="3200400" algn="l" defTabSz="914400" rtl="0" eaLnBrk="1" latinLnBrk="0" hangingPunct="1">
              <a:defRPr sz="1400" kern="1200">
                <a:solidFill>
                  <a:schemeClr val="tx1"/>
                </a:solidFill>
                <a:latin typeface="Arial" panose="020B0604020202020204" pitchFamily="34" charset="0"/>
                <a:ea typeface="+mn-ea"/>
                <a:cs typeface="+mn-cs"/>
              </a:defRPr>
            </a:lvl8pPr>
            <a:lvl9pPr marL="3657600" algn="l" defTabSz="914400" rtl="0" eaLnBrk="1" latinLnBrk="0" hangingPunct="1">
              <a:defRPr sz="1400" kern="1200">
                <a:solidFill>
                  <a:schemeClr val="tx1"/>
                </a:solidFill>
                <a:latin typeface="Arial" panose="020B0604020202020204" pitchFamily="34" charset="0"/>
                <a:ea typeface="+mn-ea"/>
                <a:cs typeface="+mn-cs"/>
              </a:defRPr>
            </a:lvl9pPr>
          </a:lstStyle>
          <a:p>
            <a:pPr algn="ctr" defTabSz="685800" eaLnBrk="1" fontAlgn="auto" hangingPunct="1">
              <a:spcBef>
                <a:spcPts val="0"/>
              </a:spcBef>
              <a:spcAft>
                <a:spcPts val="0"/>
              </a:spcAft>
              <a:defRPr/>
            </a:pPr>
            <a:r>
              <a:rPr lang="en-US" sz="1500" b="1" kern="0" dirty="0">
                <a:solidFill>
                  <a:prstClr val="white"/>
                </a:solidFill>
                <a:latin typeface="Calibri" panose="020F0502020204030204" pitchFamily="34" charset="0"/>
                <a:cs typeface="Calibri" panose="020F0502020204030204" pitchFamily="34" charset="0"/>
              </a:rPr>
              <a:t>Performance Foods</a:t>
            </a:r>
          </a:p>
        </p:txBody>
      </p:sp>
      <p:graphicFrame>
        <p:nvGraphicFramePr>
          <p:cNvPr id="5" name="Diagram 4">
            <a:extLst>
              <a:ext uri="{FF2B5EF4-FFF2-40B4-BE49-F238E27FC236}">
                <a16:creationId xmlns:a16="http://schemas.microsoft.com/office/drawing/2014/main" id="{00C75626-0159-6412-2D96-4773F7072281}"/>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508658201"/>
              </p:ext>
            </p:extLst>
          </p:nvPr>
        </p:nvGraphicFramePr>
        <p:xfrm>
          <a:off x="3817956" y="2171901"/>
          <a:ext cx="5421294" cy="41063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ontent Placeholder 5">
            <a:extLst>
              <a:ext uri="{FF2B5EF4-FFF2-40B4-BE49-F238E27FC236}">
                <a16:creationId xmlns:a16="http://schemas.microsoft.com/office/drawing/2014/main" id="{B0AB71C3-96CD-4F87-8191-60F0B944AF09}"/>
              </a:ext>
            </a:extLst>
          </p:cNvPr>
          <p:cNvSpPr>
            <a:spLocks noGrp="1"/>
          </p:cNvSpPr>
          <p:nvPr>
            <p:ph idx="12"/>
          </p:nvPr>
        </p:nvSpPr>
        <p:spPr>
          <a:xfrm>
            <a:off x="5471915" y="2257425"/>
            <a:ext cx="3335141" cy="1581150"/>
          </a:xfrm>
        </p:spPr>
        <p:txBody>
          <a:bodyPr/>
          <a:lstStyle/>
          <a:p>
            <a:pPr lvl="0" algn="l">
              <a:lnSpc>
                <a:spcPct val="100000"/>
              </a:lnSpc>
            </a:pPr>
            <a:r>
              <a:rPr lang="en-US" sz="1200" b="0" dirty="0">
                <a:latin typeface="Calibri" panose="020F0502020204030204" pitchFamily="34" charset="0"/>
                <a:cs typeface="Calibri" panose="020F0502020204030204" pitchFamily="34" charset="0"/>
              </a:rPr>
              <a:t>Scratch Cooking </a:t>
            </a:r>
          </a:p>
          <a:p>
            <a:pPr lvl="1" algn="l">
              <a:lnSpc>
                <a:spcPct val="100000"/>
              </a:lnSpc>
            </a:pPr>
            <a:r>
              <a:rPr lang="en-US" sz="1200" b="0" dirty="0">
                <a:latin typeface="Calibri" panose="020F0502020204030204" pitchFamily="34" charset="0"/>
                <a:cs typeface="Calibri" panose="020F0502020204030204" pitchFamily="34" charset="0"/>
              </a:rPr>
              <a:t>Featured in both 2.0 and legacy operations</a:t>
            </a:r>
          </a:p>
          <a:p>
            <a:pPr lvl="1" algn="l">
              <a:lnSpc>
                <a:spcPct val="100000"/>
              </a:lnSpc>
            </a:pPr>
            <a:r>
              <a:rPr lang="en-US" sz="1200" b="0" dirty="0">
                <a:latin typeface="Calibri" panose="020F0502020204030204" pitchFamily="34" charset="0"/>
                <a:cs typeface="Calibri" panose="020F0502020204030204" pitchFamily="34" charset="0"/>
              </a:rPr>
              <a:t>High nutrient dense foods and less processed </a:t>
            </a:r>
          </a:p>
          <a:p>
            <a:endParaRPr lang="en-US" b="0" dirty="0">
              <a:latin typeface="Calibri" panose="020F0502020204030204" pitchFamily="34" charset="0"/>
              <a:cs typeface="Calibri" panose="020F0502020204030204" pitchFamily="34" charset="0"/>
            </a:endParaRPr>
          </a:p>
        </p:txBody>
      </p:sp>
      <p:sp>
        <p:nvSpPr>
          <p:cNvPr id="7" name="Content Placeholder 6">
            <a:extLst>
              <a:ext uri="{FF2B5EF4-FFF2-40B4-BE49-F238E27FC236}">
                <a16:creationId xmlns:a16="http://schemas.microsoft.com/office/drawing/2014/main" id="{3D2C163A-7EFB-1B41-938B-4A2AFDA99AF9}"/>
              </a:ext>
            </a:extLst>
          </p:cNvPr>
          <p:cNvSpPr>
            <a:spLocks noGrp="1"/>
          </p:cNvSpPr>
          <p:nvPr>
            <p:ph idx="13"/>
          </p:nvPr>
        </p:nvSpPr>
        <p:spPr>
          <a:xfrm>
            <a:off x="5471915" y="3667763"/>
            <a:ext cx="3335141" cy="1581150"/>
          </a:xfrm>
        </p:spPr>
        <p:txBody>
          <a:bodyPr/>
          <a:lstStyle/>
          <a:p>
            <a:pPr lvl="0">
              <a:lnSpc>
                <a:spcPct val="100000"/>
              </a:lnSpc>
              <a:spcAft>
                <a:spcPts val="300"/>
              </a:spcAft>
            </a:pPr>
            <a:r>
              <a:rPr lang="en-US" sz="1200" b="0" dirty="0">
                <a:latin typeface="Calibri" panose="020F0502020204030204" pitchFamily="34" charset="0"/>
                <a:cs typeface="Calibri" panose="020F0502020204030204" pitchFamily="34" charset="0"/>
              </a:rPr>
              <a:t>Station Menu Variety  </a:t>
            </a:r>
          </a:p>
          <a:p>
            <a:pPr lvl="1" rtl="0">
              <a:lnSpc>
                <a:spcPct val="100000"/>
              </a:lnSpc>
              <a:spcAft>
                <a:spcPct val="15000"/>
              </a:spcAft>
            </a:pPr>
            <a:r>
              <a:rPr lang="en-US" sz="1200" b="0" dirty="0">
                <a:latin typeface="Calibri" panose="020F0502020204030204" pitchFamily="34" charset="0"/>
                <a:cs typeface="Calibri" panose="020F0502020204030204" pitchFamily="34" charset="0"/>
              </a:rPr>
              <a:t>Feature 5-7 feeding stations</a:t>
            </a:r>
          </a:p>
          <a:p>
            <a:pPr lvl="1" rtl="0">
              <a:lnSpc>
                <a:spcPct val="100000"/>
              </a:lnSpc>
              <a:spcAft>
                <a:spcPct val="15000"/>
              </a:spcAft>
            </a:pPr>
            <a:r>
              <a:rPr lang="en-US" sz="1200" b="0" dirty="0">
                <a:latin typeface="Calibri" panose="020F0502020204030204" pitchFamily="34" charset="0"/>
                <a:cs typeface="Calibri" panose="020F0502020204030204" pitchFamily="34" charset="0"/>
              </a:rPr>
              <a:t>Facilitates introduction of new menus such as plant-based &amp; chef inspired offerings</a:t>
            </a:r>
          </a:p>
          <a:p>
            <a:endParaRPr lang="en-US" b="0" dirty="0">
              <a:latin typeface="Calibri" panose="020F0502020204030204" pitchFamily="34" charset="0"/>
              <a:cs typeface="Calibri" panose="020F0502020204030204" pitchFamily="34" charset="0"/>
            </a:endParaRPr>
          </a:p>
        </p:txBody>
      </p:sp>
      <p:sp>
        <p:nvSpPr>
          <p:cNvPr id="8" name="Content Placeholder 7">
            <a:extLst>
              <a:ext uri="{FF2B5EF4-FFF2-40B4-BE49-F238E27FC236}">
                <a16:creationId xmlns:a16="http://schemas.microsoft.com/office/drawing/2014/main" id="{025E13C8-D007-A8AF-E8CD-49EF97FBB381}"/>
              </a:ext>
            </a:extLst>
          </p:cNvPr>
          <p:cNvSpPr>
            <a:spLocks noGrp="1"/>
          </p:cNvSpPr>
          <p:nvPr>
            <p:ph idx="14"/>
          </p:nvPr>
        </p:nvSpPr>
        <p:spPr>
          <a:xfrm>
            <a:off x="5471915" y="5211772"/>
            <a:ext cx="3335140" cy="1581150"/>
          </a:xfrm>
        </p:spPr>
        <p:txBody>
          <a:bodyPr/>
          <a:lstStyle/>
          <a:p>
            <a:pPr lvl="0"/>
            <a:r>
              <a:rPr lang="en-US" sz="1200" b="0" dirty="0">
                <a:latin typeface="Calibri" panose="020F0502020204030204" pitchFamily="34" charset="0"/>
                <a:cs typeface="Calibri" panose="020F0502020204030204" pitchFamily="34" charset="0"/>
              </a:rPr>
              <a:t>Contract Updates</a:t>
            </a:r>
          </a:p>
          <a:p>
            <a:pPr lvl="1" rtl="0"/>
            <a:r>
              <a:rPr lang="en-US" sz="1200" b="0" dirty="0">
                <a:latin typeface="Calibri" panose="020F0502020204030204" pitchFamily="34" charset="0"/>
                <a:cs typeface="Calibri" panose="020F0502020204030204" pitchFamily="34" charset="0"/>
              </a:rPr>
              <a:t>Strengthening contract language to enhance Go for Green compliance</a:t>
            </a:r>
          </a:p>
          <a:p>
            <a:pPr lvl="1" rtl="0"/>
            <a:r>
              <a:rPr lang="en-US" sz="1200" b="0" dirty="0">
                <a:latin typeface="Calibri" panose="020F0502020204030204" pitchFamily="34" charset="0"/>
                <a:cs typeface="Calibri" panose="020F0502020204030204" pitchFamily="34" charset="0"/>
              </a:rPr>
              <a:t>Highlighting nutrient vs. calorie dense foods</a:t>
            </a:r>
          </a:p>
          <a:p>
            <a:endParaRPr lang="en-US" b="0" dirty="0">
              <a:latin typeface="Calibri" panose="020F0502020204030204" pitchFamily="34" charset="0"/>
              <a:cs typeface="Calibri" panose="020F0502020204030204" pitchFamily="34" charset="0"/>
            </a:endParaRPr>
          </a:p>
        </p:txBody>
      </p:sp>
      <p:sp>
        <p:nvSpPr>
          <p:cNvPr id="15364"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151C77"/>
              </a:buClr>
              <a:buSzPct val="80000"/>
              <a:buFont typeface="Wingdings" panose="05000000000000000000" pitchFamily="2" charset="2"/>
              <a:buChar char="n"/>
              <a:defRPr sz="1500" b="1">
                <a:solidFill>
                  <a:schemeClr val="tx1"/>
                </a:solidFill>
                <a:latin typeface="Arial" panose="020B0604020202020204" pitchFamily="34" charset="0"/>
              </a:defRPr>
            </a:lvl1pPr>
            <a:lvl2pPr marL="557213" indent="-214313">
              <a:spcBef>
                <a:spcPct val="25000"/>
              </a:spcBef>
              <a:buClr>
                <a:srgbClr val="151C77"/>
              </a:buClr>
              <a:buSzPct val="80000"/>
              <a:buFont typeface="Wingdings" panose="05000000000000000000" pitchFamily="2" charset="2"/>
              <a:buChar char="n"/>
              <a:defRPr sz="1500" b="1">
                <a:solidFill>
                  <a:schemeClr val="tx1"/>
                </a:solidFill>
                <a:latin typeface="Arial" panose="020B0604020202020204" pitchFamily="34" charset="0"/>
              </a:defRPr>
            </a:lvl2pPr>
            <a:lvl3pPr marL="857250" indent="-171450">
              <a:spcBef>
                <a:spcPct val="25000"/>
              </a:spcBef>
              <a:buClr>
                <a:srgbClr val="151C77"/>
              </a:buClr>
              <a:buSzPct val="80000"/>
              <a:buFont typeface="Wingdings" panose="05000000000000000000" pitchFamily="2" charset="2"/>
              <a:buChar char="n"/>
              <a:defRPr sz="1500" b="1">
                <a:solidFill>
                  <a:schemeClr val="tx1"/>
                </a:solidFill>
                <a:latin typeface="Arial" panose="020B0604020202020204" pitchFamily="34" charset="0"/>
              </a:defRPr>
            </a:lvl3pPr>
            <a:lvl4pPr marL="1200150" indent="-171450">
              <a:spcBef>
                <a:spcPct val="25000"/>
              </a:spcBef>
              <a:buClr>
                <a:srgbClr val="151C77"/>
              </a:buClr>
              <a:buSzPct val="80000"/>
              <a:buFont typeface="Wingdings" panose="05000000000000000000" pitchFamily="2" charset="2"/>
              <a:buChar char="n"/>
              <a:defRPr sz="1500" b="1">
                <a:solidFill>
                  <a:schemeClr val="tx1"/>
                </a:solidFill>
                <a:latin typeface="Arial" panose="020B0604020202020204" pitchFamily="34" charset="0"/>
              </a:defRPr>
            </a:lvl4pPr>
            <a:lvl5pPr marL="1543050" indent="-171450">
              <a:spcBef>
                <a:spcPct val="20000"/>
              </a:spcBef>
              <a:buClr>
                <a:srgbClr val="003399"/>
              </a:buClr>
              <a:buSzPct val="80000"/>
              <a:buFont typeface="Wingdings" panose="05000000000000000000" pitchFamily="2" charset="2"/>
              <a:buChar char="n"/>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lr>
                <a:srgbClr val="003399"/>
              </a:buClr>
              <a:buSzPct val="80000"/>
              <a:buFont typeface="Wingdings" panose="05000000000000000000" pitchFamily="2" charset="2"/>
              <a:buChar char="n"/>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lr>
                <a:srgbClr val="003399"/>
              </a:buClr>
              <a:buSzPct val="80000"/>
              <a:buFont typeface="Wingdings" panose="05000000000000000000" pitchFamily="2" charset="2"/>
              <a:buChar char="n"/>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lr>
                <a:srgbClr val="003399"/>
              </a:buClr>
              <a:buSzPct val="80000"/>
              <a:buFont typeface="Wingdings" panose="05000000000000000000" pitchFamily="2" charset="2"/>
              <a:buChar char="n"/>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lr>
                <a:srgbClr val="003399"/>
              </a:buClr>
              <a:buSzPct val="80000"/>
              <a:buFont typeface="Wingdings" panose="05000000000000000000" pitchFamily="2" charset="2"/>
              <a:buChar char="n"/>
              <a:defRPr sz="1500">
                <a:solidFill>
                  <a:schemeClr val="tx1"/>
                </a:solidFill>
                <a:latin typeface="Arial" panose="020B0604020202020204" pitchFamily="34" charset="0"/>
              </a:defRPr>
            </a:lvl9pPr>
          </a:lstStyle>
          <a:p>
            <a:pPr defTabSz="685800" eaLnBrk="0" fontAlgn="base" hangingPunct="0">
              <a:spcBef>
                <a:spcPct val="0"/>
              </a:spcBef>
              <a:spcAft>
                <a:spcPct val="0"/>
              </a:spcAft>
              <a:buClrTx/>
              <a:buSzTx/>
              <a:buNone/>
            </a:pPr>
            <a:fld id="{74765627-5C62-4CEF-897F-2BFA7D376214}" type="slidenum">
              <a:rPr lang="en-US" altLang="en-US" sz="750" b="0">
                <a:solidFill>
                  <a:srgbClr val="7F7F7F"/>
                </a:solidFill>
                <a:latin typeface="Calibri" panose="020F0502020204030204" pitchFamily="34" charset="0"/>
                <a:cs typeface="Calibri" panose="020F0502020204030204" pitchFamily="34" charset="0"/>
              </a:rPr>
              <a:pPr defTabSz="685800" eaLnBrk="0" fontAlgn="base" hangingPunct="0">
                <a:spcBef>
                  <a:spcPct val="0"/>
                </a:spcBef>
                <a:spcAft>
                  <a:spcPct val="0"/>
                </a:spcAft>
                <a:buClrTx/>
                <a:buSzTx/>
                <a:buNone/>
              </a:pPr>
              <a:t>43</a:t>
            </a:fld>
            <a:endParaRPr lang="en-US" altLang="en-US" sz="750" b="0">
              <a:solidFill>
                <a:srgbClr val="808080"/>
              </a:solidFill>
              <a:latin typeface="Calibri" panose="020F0502020204030204" pitchFamily="34" charset="0"/>
              <a:cs typeface="Calibri" panose="020F0502020204030204"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C183D7F6-B498-43B3-948B-1728B52AA6E4}">
                <adec:decorative xmlns:adec="http://schemas.microsoft.com/office/drawing/2017/decorative" val="1"/>
              </a:ext>
            </a:extLst>
          </p:cNvPr>
          <p:cNvSpPr txBox="1">
            <a:spLocks/>
          </p:cNvSpPr>
          <p:nvPr/>
        </p:nvSpPr>
        <p:spPr>
          <a:xfrm>
            <a:off x="2209800" y="152400"/>
            <a:ext cx="6858000" cy="228600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ctr"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2"/>
          <p:cNvSpPr>
            <a:spLocks noGrp="1" noChangeArrowheads="1"/>
          </p:cNvSpPr>
          <p:nvPr>
            <p:ph type="title" idx="4294967295"/>
          </p:nvPr>
        </p:nvSpPr>
        <p:spPr>
          <a:xfrm>
            <a:off x="2280517" y="1295400"/>
            <a:ext cx="6705599" cy="89966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mj-lt"/>
                <a:ea typeface="+mj-ea"/>
                <a:cs typeface="Arial"/>
              </a:rPr>
              <a:t>Military Family </a:t>
            </a:r>
            <a:br>
              <a:rPr kumimoji="0" lang="en-US" sz="4000" b="1" i="0" u="none" strike="noStrike" kern="1200" cap="none" spc="0" normalizeH="0" baseline="0" noProof="0" dirty="0">
                <a:ln>
                  <a:noFill/>
                </a:ln>
                <a:solidFill>
                  <a:srgbClr val="000000"/>
                </a:solidFill>
                <a:effectLst/>
                <a:uLnTx/>
                <a:uFillTx/>
                <a:latin typeface="+mj-lt"/>
                <a:ea typeface="+mj-ea"/>
                <a:cs typeface="Arial"/>
              </a:rPr>
            </a:br>
            <a:r>
              <a:rPr kumimoji="0" lang="en-US" sz="4000" b="1" i="0" u="none" strike="noStrike" kern="1200" cap="none" spc="0" normalizeH="0" baseline="0" noProof="0" dirty="0">
                <a:ln>
                  <a:noFill/>
                </a:ln>
                <a:solidFill>
                  <a:srgbClr val="000000"/>
                </a:solidFill>
                <a:effectLst/>
                <a:uLnTx/>
                <a:uFillTx/>
                <a:latin typeface="+mj-lt"/>
                <a:ea typeface="+mj-ea"/>
                <a:cs typeface="Arial"/>
              </a:rPr>
              <a:t>Readiness Council</a:t>
            </a:r>
            <a:endParaRPr kumimoji="0" lang="en-US" sz="4000" b="1" i="0" u="none" strike="noStrike" kern="1200" cap="none" spc="0" normalizeH="0" baseline="0" noProof="0" dirty="0">
              <a:ln>
                <a:noFill/>
              </a:ln>
              <a:solidFill>
                <a:srgbClr val="FF0000"/>
              </a:solidFill>
              <a:effectLst/>
              <a:uLnTx/>
              <a:uFillTx/>
              <a:latin typeface="+mj-lt"/>
              <a:ea typeface="+mj-ea"/>
              <a:cs typeface="+mj-cs"/>
            </a:endParaRPr>
          </a:p>
        </p:txBody>
      </p:sp>
      <p:sp>
        <p:nvSpPr>
          <p:cNvPr id="4" name="Text Placeholder 3">
            <a:extLst>
              <a:ext uri="{FF2B5EF4-FFF2-40B4-BE49-F238E27FC236}">
                <a16:creationId xmlns:a16="http://schemas.microsoft.com/office/drawing/2014/main" id="{760C9B1B-5FB9-40CB-A727-2C12A79C1BA8}"/>
              </a:ext>
            </a:extLst>
          </p:cNvPr>
          <p:cNvSpPr>
            <a:spLocks noGrp="1"/>
          </p:cNvSpPr>
          <p:nvPr>
            <p:ph type="body" idx="4294967295"/>
          </p:nvPr>
        </p:nvSpPr>
        <p:spPr>
          <a:xfrm>
            <a:off x="2334597" y="3004457"/>
            <a:ext cx="6597440" cy="3506423"/>
          </a:xfrm>
          <a:prstGeom prst="rect">
            <a:avLst/>
          </a:prstGeom>
        </p:spPr>
        <p:txBody>
          <a:bodyPr lIns="91440" tIns="45720" rIns="91440" bIns="45720" anchor="t"/>
          <a:lstStyle/>
          <a:p>
            <a:pPr marL="0" lvl="0" indent="0" algn="ctr">
              <a:buNone/>
            </a:pPr>
            <a:r>
              <a:rPr lang="en-US" sz="2600" kern="1200" dirty="0">
                <a:solidFill>
                  <a:srgbClr val="000000"/>
                </a:solidFill>
                <a:effectLst/>
                <a:cs typeface="Arial"/>
              </a:rPr>
              <a:t>Personal and Professional Readiness</a:t>
            </a:r>
            <a:endParaRPr lang="en-US" sz="2600" dirty="0"/>
          </a:p>
          <a:p>
            <a:pPr marL="0" lvl="0" indent="0" algn="ctr">
              <a:buNone/>
            </a:pPr>
            <a:r>
              <a:rPr lang="en-US" sz="2600" dirty="0">
                <a:cs typeface="Arial" panose="020B0604020202020204" pitchFamily="34" charset="0"/>
              </a:rPr>
              <a:t>Marine and Family Programs (MF)</a:t>
            </a:r>
          </a:p>
          <a:p>
            <a:pPr marL="0" lvl="0" indent="0" algn="ctr">
              <a:buNone/>
            </a:pPr>
            <a:r>
              <a:rPr lang="en-US" sz="2600" dirty="0">
                <a:cs typeface="Arial" panose="020B0604020202020204" pitchFamily="34" charset="0"/>
              </a:rPr>
              <a:t>Manpower and Reserve Affairs (M&amp;RA)</a:t>
            </a:r>
          </a:p>
          <a:p>
            <a:pPr marL="0" lvl="0" indent="0" algn="ctr">
              <a:buNone/>
            </a:pPr>
            <a:endParaRPr lang="en-US" dirty="0"/>
          </a:p>
        </p:txBody>
      </p:sp>
    </p:spTree>
    <p:extLst>
      <p:ext uri="{BB962C8B-B14F-4D97-AF65-F5344CB8AC3E}">
        <p14:creationId xmlns:p14="http://schemas.microsoft.com/office/powerpoint/2010/main" val="18075150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 y="159798"/>
            <a:ext cx="9144000" cy="4801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dirty="0">
                <a:latin typeface="+mn-lt"/>
                <a:ea typeface="+mn-ea"/>
                <a:cs typeface="+mn-cs"/>
              </a:rPr>
              <a:t>ECONOMIC SECURITY - MAJOR AREAS OF FOCUS</a:t>
            </a: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Box 1">
            <a:extLst>
              <a:ext uri="{C183D7F6-B498-43B3-948B-1728B52AA6E4}">
                <adec:decorative xmlns:adec="http://schemas.microsoft.com/office/drawing/2017/decorative" val="1"/>
              </a:ext>
            </a:extLst>
          </p:cNvPr>
          <p:cNvSpPr txBox="1"/>
          <p:nvPr/>
        </p:nvSpPr>
        <p:spPr>
          <a:xfrm>
            <a:off x="261259" y="1420426"/>
            <a:ext cx="654284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ubtitle 3">
            <a:extLst>
              <a:ext uri="{FF2B5EF4-FFF2-40B4-BE49-F238E27FC236}">
                <a16:creationId xmlns:a16="http://schemas.microsoft.com/office/drawing/2014/main" id="{A774EC84-A34B-45FA-AD39-38B037C56C23}"/>
              </a:ext>
            </a:extLst>
          </p:cNvPr>
          <p:cNvSpPr>
            <a:spLocks noGrp="1"/>
          </p:cNvSpPr>
          <p:nvPr>
            <p:ph type="subTitle" idx="1"/>
          </p:nvPr>
        </p:nvSpPr>
        <p:spPr>
          <a:xfrm>
            <a:off x="54429" y="772668"/>
            <a:ext cx="9035141" cy="5312664"/>
          </a:xfrm>
        </p:spPr>
        <p:txBody>
          <a:bodyPr/>
          <a:lstStyle/>
          <a:p>
            <a:pPr marL="285750" lvl="0" indent="-285750" algn="l">
              <a:buFont typeface="Arial" panose="020B0604020202020204" pitchFamily="34" charset="0"/>
              <a:buChar char="•"/>
            </a:pPr>
            <a:r>
              <a:rPr lang="en-US" sz="1800" dirty="0"/>
              <a:t>Integrated Prevention Efforts</a:t>
            </a:r>
          </a:p>
          <a:p>
            <a:pPr marL="742950" lvl="1" indent="-285750" algn="l">
              <a:buFont typeface="Courier New" panose="02070309020205020404" pitchFamily="49" charset="0"/>
              <a:buChar char="o"/>
            </a:pPr>
            <a:r>
              <a:rPr lang="en-US" sz="1400" dirty="0"/>
              <a:t>Incorporated financial assessments in Behavioral Programs (NPSP, FAP, SAP, CCP) to identify financial challenges</a:t>
            </a:r>
          </a:p>
          <a:p>
            <a:pPr marL="742950" lvl="1" indent="-285750" algn="l">
              <a:buFont typeface="Courier New" panose="02070309020205020404" pitchFamily="49" charset="0"/>
              <a:buChar char="o"/>
            </a:pPr>
            <a:r>
              <a:rPr lang="en-US" sz="1400" dirty="0"/>
              <a:t>OPT with command and installation personnel to develop an Integrated Prevention and Response framework</a:t>
            </a:r>
          </a:p>
          <a:p>
            <a:pPr marL="1200150" lvl="2" indent="-285750" algn="l">
              <a:buFont typeface="Wingdings" panose="05000000000000000000" pitchFamily="2" charset="2"/>
              <a:buChar char="§"/>
            </a:pPr>
            <a:r>
              <a:rPr lang="en-US" sz="1200" dirty="0"/>
              <a:t>Fosters cross collaboration across the enterprise</a:t>
            </a:r>
          </a:p>
          <a:p>
            <a:pPr marL="1200150" lvl="2" indent="-285750" algn="l">
              <a:buFont typeface="Wingdings" panose="05000000000000000000" pitchFamily="2" charset="2"/>
              <a:buChar char="§"/>
            </a:pPr>
            <a:r>
              <a:rPr lang="en-US" sz="1200" dirty="0"/>
              <a:t>Shares data to better inform commanders of trends and opportunities for a more proactive approach to support</a:t>
            </a:r>
          </a:p>
          <a:p>
            <a:pPr marL="285750" indent="-285750" algn="l">
              <a:buFont typeface="Arial" panose="020B0604020202020204" pitchFamily="34" charset="0"/>
              <a:buChar char="•"/>
            </a:pPr>
            <a:r>
              <a:rPr lang="en-US" sz="1800" dirty="0"/>
              <a:t>Spouse Employment</a:t>
            </a:r>
          </a:p>
          <a:p>
            <a:pPr marL="742950" lvl="1" indent="-285750" algn="l">
              <a:buFont typeface="Courier New" panose="02070309020205020404" pitchFamily="49" charset="0"/>
              <a:buChar char="o"/>
            </a:pPr>
            <a:r>
              <a:rPr lang="en-US" sz="1400" dirty="0"/>
              <a:t>Initiated CDC Spouse Transfer program (180 spouses transferred)</a:t>
            </a:r>
          </a:p>
          <a:p>
            <a:pPr marL="742950" lvl="1" indent="-285750" algn="l">
              <a:buFont typeface="Courier New" panose="02070309020205020404" pitchFamily="49" charset="0"/>
              <a:buChar char="o"/>
            </a:pPr>
            <a:r>
              <a:rPr lang="en-US" sz="1400" dirty="0"/>
              <a:t>Released MARADMIN 259-23 Hiring Authorities for Military Spouses….for Marine Corps NAF Positions</a:t>
            </a:r>
          </a:p>
          <a:p>
            <a:pPr marL="742950" lvl="1" indent="-285750" algn="l">
              <a:buFont typeface="Courier New" panose="02070309020205020404" pitchFamily="49" charset="0"/>
              <a:buChar char="o"/>
            </a:pPr>
            <a:r>
              <a:rPr lang="en-US" sz="1400" dirty="0"/>
              <a:t>Working to add capability in HR system for spouse working in MCCS to identify new duty station prior to PCS</a:t>
            </a:r>
          </a:p>
          <a:p>
            <a:pPr marL="285750" indent="-285750" algn="l">
              <a:buFont typeface="Arial" panose="020B0604020202020204" pitchFamily="34" charset="0"/>
              <a:buChar char="•"/>
            </a:pPr>
            <a:r>
              <a:rPr lang="en-US" sz="1800" dirty="0"/>
              <a:t>Training</a:t>
            </a:r>
          </a:p>
          <a:p>
            <a:pPr marL="742950" lvl="1" indent="-285750" algn="l">
              <a:buFont typeface="Courier New" panose="02070309020205020404" pitchFamily="49" charset="0"/>
              <a:buChar char="o"/>
            </a:pPr>
            <a:r>
              <a:rPr lang="en-US" sz="1400" dirty="0"/>
              <a:t>Utilize MOL for notifications to Marines of required Financial Education Action Point (FEAP) training</a:t>
            </a:r>
          </a:p>
          <a:p>
            <a:pPr marL="742950" lvl="1" indent="-285750" algn="l">
              <a:buFont typeface="Courier New" panose="02070309020205020404" pitchFamily="49" charset="0"/>
              <a:buChar char="o"/>
            </a:pPr>
            <a:r>
              <a:rPr lang="en-US" sz="1400" dirty="0"/>
              <a:t>Refreshed FEAP curricula and other training materials to meet new requirements in DoDI 1322.34</a:t>
            </a:r>
          </a:p>
          <a:p>
            <a:pPr marL="742950" lvl="1" indent="-285750" algn="l">
              <a:buFont typeface="Courier New" panose="02070309020205020404" pitchFamily="49" charset="0"/>
              <a:buChar char="o"/>
            </a:pPr>
            <a:r>
              <a:rPr lang="en-US" sz="1400" dirty="0"/>
              <a:t>Updating the Personal Readiness Seminar to include scenario-based learning about finances and resources</a:t>
            </a:r>
            <a:endParaRPr lang="en-US" sz="1200" dirty="0"/>
          </a:p>
          <a:p>
            <a:pPr marL="742950" lvl="1" indent="-285750" algn="l">
              <a:buFont typeface="Courier New" panose="02070309020205020404" pitchFamily="49" charset="0"/>
              <a:buChar char="o"/>
            </a:pPr>
            <a:r>
              <a:rPr lang="en-US" sz="1400" dirty="0"/>
              <a:t>Collaborating with other programs to incorporate financial training/information where appropriate</a:t>
            </a:r>
          </a:p>
          <a:p>
            <a:pPr marL="285750" indent="-285750" algn="l">
              <a:buFont typeface="Arial" panose="020B0604020202020204" pitchFamily="34" charset="0"/>
              <a:buChar char="•"/>
            </a:pPr>
            <a:r>
              <a:rPr lang="en-US" sz="1800" dirty="0"/>
              <a:t>Communication/Messaging</a:t>
            </a:r>
          </a:p>
          <a:p>
            <a:pPr marL="742950" lvl="1" indent="-285750" algn="l">
              <a:buFont typeface="Courier New" panose="02070309020205020404" pitchFamily="49" charset="0"/>
              <a:buChar char="o"/>
            </a:pPr>
            <a:r>
              <a:rPr lang="en-US" sz="1400" dirty="0"/>
              <a:t>Partnering with M&amp;RA Divisions to ensure timely dissemination of information (e.g. BNA, Dependent Care Flexible Spending Accounts, access to healthy food) </a:t>
            </a:r>
          </a:p>
          <a:p>
            <a:pPr marL="742950" lvl="1" indent="-285750" algn="l">
              <a:buFont typeface="Courier New" panose="02070309020205020404" pitchFamily="49" charset="0"/>
              <a:buChar char="o"/>
            </a:pPr>
            <a:r>
              <a:rPr lang="en-US" sz="1400" dirty="0"/>
              <a:t>Incorporated monthly financial information in the MF Strategic Communication Plan which includes a quarterly Prevention in Action newsletter</a:t>
            </a:r>
          </a:p>
          <a:p>
            <a:pPr marL="742950" lvl="1" indent="-285750" algn="l">
              <a:buFont typeface="Courier New" panose="02070309020205020404" pitchFamily="49" charset="0"/>
              <a:buChar char="o"/>
            </a:pPr>
            <a:r>
              <a:rPr lang="en-US" sz="1400" dirty="0"/>
              <a:t>Partnering with Food and Hospitality to disseminate financial information in facilities (i.e. lodging)</a:t>
            </a:r>
          </a:p>
        </p:txBody>
      </p:sp>
    </p:spTree>
    <p:extLst>
      <p:ext uri="{BB962C8B-B14F-4D97-AF65-F5344CB8AC3E}">
        <p14:creationId xmlns:p14="http://schemas.microsoft.com/office/powerpoint/2010/main" val="25030851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C183D7F6-B498-43B3-948B-1728B52AA6E4}">
                <adec:decorative xmlns:adec="http://schemas.microsoft.com/office/drawing/2017/decorative" val="1"/>
              </a:ext>
            </a:extLst>
          </p:cNvPr>
          <p:cNvSpPr txBox="1">
            <a:spLocks/>
          </p:cNvSpPr>
          <p:nvPr/>
        </p:nvSpPr>
        <p:spPr>
          <a:xfrm>
            <a:off x="2209800" y="152400"/>
            <a:ext cx="6858000" cy="228600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ctr"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2"/>
          <p:cNvSpPr>
            <a:spLocks noGrp="1" noChangeArrowheads="1"/>
          </p:cNvSpPr>
          <p:nvPr>
            <p:ph type="title" idx="4294967295"/>
          </p:nvPr>
        </p:nvSpPr>
        <p:spPr>
          <a:xfrm>
            <a:off x="2280517" y="1295400"/>
            <a:ext cx="6705599" cy="89966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mj-lt"/>
                <a:ea typeface="+mj-ea"/>
                <a:cs typeface="Arial"/>
              </a:rPr>
              <a:t>Military Family </a:t>
            </a:r>
            <a:br>
              <a:rPr kumimoji="0" lang="en-US" sz="4000" b="1" i="0" u="none" strike="noStrike" kern="1200" cap="none" spc="0" normalizeH="0" baseline="0" noProof="0" dirty="0">
                <a:ln>
                  <a:noFill/>
                </a:ln>
                <a:solidFill>
                  <a:srgbClr val="000000"/>
                </a:solidFill>
                <a:effectLst/>
                <a:uLnTx/>
                <a:uFillTx/>
                <a:latin typeface="+mj-lt"/>
                <a:ea typeface="+mj-ea"/>
                <a:cs typeface="Arial"/>
              </a:rPr>
            </a:br>
            <a:r>
              <a:rPr kumimoji="0" lang="en-US" sz="4000" b="1" i="0" u="none" strike="noStrike" kern="1200" cap="none" spc="0" normalizeH="0" baseline="0" noProof="0" dirty="0">
                <a:ln>
                  <a:noFill/>
                </a:ln>
                <a:solidFill>
                  <a:srgbClr val="000000"/>
                </a:solidFill>
                <a:effectLst/>
                <a:uLnTx/>
                <a:uFillTx/>
                <a:latin typeface="+mj-lt"/>
                <a:ea typeface="+mj-ea"/>
                <a:cs typeface="Arial"/>
              </a:rPr>
              <a:t>Readiness Council (2)</a:t>
            </a:r>
            <a:endParaRPr kumimoji="0" lang="en-US" sz="4000" b="1" i="0" u="none" strike="noStrike" kern="1200" cap="none" spc="0" normalizeH="0" baseline="0" noProof="0" dirty="0">
              <a:ln>
                <a:noFill/>
              </a:ln>
              <a:solidFill>
                <a:srgbClr val="FF0000"/>
              </a:solidFill>
              <a:effectLst/>
              <a:uLnTx/>
              <a:uFillTx/>
              <a:latin typeface="+mj-lt"/>
              <a:ea typeface="+mj-ea"/>
              <a:cs typeface="+mj-cs"/>
            </a:endParaRPr>
          </a:p>
        </p:txBody>
      </p:sp>
      <p:sp>
        <p:nvSpPr>
          <p:cNvPr id="4" name="Text Placeholder 3">
            <a:extLst>
              <a:ext uri="{FF2B5EF4-FFF2-40B4-BE49-F238E27FC236}">
                <a16:creationId xmlns:a16="http://schemas.microsoft.com/office/drawing/2014/main" id="{760C9B1B-5FB9-40CB-A727-2C12A79C1BA8}"/>
              </a:ext>
            </a:extLst>
          </p:cNvPr>
          <p:cNvSpPr>
            <a:spLocks noGrp="1"/>
          </p:cNvSpPr>
          <p:nvPr>
            <p:ph type="body" idx="4294967295"/>
          </p:nvPr>
        </p:nvSpPr>
        <p:spPr>
          <a:xfrm>
            <a:off x="2334597" y="3004457"/>
            <a:ext cx="6597440" cy="3506423"/>
          </a:xfrm>
          <a:prstGeom prst="rect">
            <a:avLst/>
          </a:prstGeom>
        </p:spPr>
        <p:txBody>
          <a:bodyPr lIns="91440" tIns="45720" rIns="91440" bIns="45720" anchor="t"/>
          <a:lstStyle/>
          <a:p>
            <a:pPr marL="0" lvl="0" indent="0" algn="ctr">
              <a:buNone/>
            </a:pPr>
            <a:r>
              <a:rPr lang="en-US" sz="2600" kern="1200" dirty="0">
                <a:solidFill>
                  <a:srgbClr val="000000"/>
                </a:solidFill>
                <a:effectLst/>
                <a:cs typeface="Arial"/>
              </a:rPr>
              <a:t>Personal and Professional Readiness</a:t>
            </a:r>
            <a:endParaRPr lang="en-US" sz="2600" dirty="0"/>
          </a:p>
          <a:p>
            <a:pPr marL="0" lvl="0" indent="0" algn="ctr">
              <a:buNone/>
            </a:pPr>
            <a:r>
              <a:rPr lang="en-US" sz="2600" dirty="0">
                <a:cs typeface="Arial" panose="020B0604020202020204" pitchFamily="34" charset="0"/>
              </a:rPr>
              <a:t>Marine and Family Programs (MF)</a:t>
            </a:r>
          </a:p>
          <a:p>
            <a:pPr marL="0" lvl="0" indent="0" algn="ctr">
              <a:buNone/>
            </a:pPr>
            <a:r>
              <a:rPr lang="en-US" sz="2600" dirty="0">
                <a:cs typeface="Arial" panose="020B0604020202020204" pitchFamily="34" charset="0"/>
              </a:rPr>
              <a:t>Manpower and Reserve Affairs (M&amp;RA)</a:t>
            </a:r>
          </a:p>
          <a:p>
            <a:pPr marL="0" lvl="0" indent="0" algn="ctr">
              <a:buNone/>
            </a:pPr>
            <a:endParaRPr lang="en-US" dirty="0"/>
          </a:p>
        </p:txBody>
      </p:sp>
    </p:spTree>
    <p:extLst>
      <p:ext uri="{BB962C8B-B14F-4D97-AF65-F5344CB8AC3E}">
        <p14:creationId xmlns:p14="http://schemas.microsoft.com/office/powerpoint/2010/main" val="17059814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ject 4">
            <a:extLst>
              <a:ext uri="{FF2B5EF4-FFF2-40B4-BE49-F238E27FC236}">
                <a16:creationId xmlns:a16="http://schemas.microsoft.com/office/drawing/2014/main" id="{FF6765AC-F083-152E-10E1-D87AAFC0401B}"/>
              </a:ext>
              <a:ext uri="{C183D7F6-B498-43B3-948B-1728B52AA6E4}">
                <adec:decorative xmlns:adec="http://schemas.microsoft.com/office/drawing/2017/decorative" val="1"/>
              </a:ext>
            </a:extLst>
          </p:cNvPr>
          <p:cNvPicPr/>
          <p:nvPr/>
        </p:nvPicPr>
        <p:blipFill>
          <a:blip r:embed="rId2" cstate="print"/>
          <a:stretch>
            <a:fillRect/>
          </a:stretch>
        </p:blipFill>
        <p:spPr>
          <a:xfrm>
            <a:off x="3786192" y="1673040"/>
            <a:ext cx="1571615" cy="838619"/>
          </a:xfrm>
          <a:prstGeom prst="rect">
            <a:avLst/>
          </a:prstGeom>
        </p:spPr>
      </p:pic>
      <p:sp>
        <p:nvSpPr>
          <p:cNvPr id="8" name="Title 7">
            <a:extLst>
              <a:ext uri="{FF2B5EF4-FFF2-40B4-BE49-F238E27FC236}">
                <a16:creationId xmlns:a16="http://schemas.microsoft.com/office/drawing/2014/main" id="{54269DC2-115F-1582-6EC1-0658F730F50F}"/>
              </a:ext>
            </a:extLst>
          </p:cNvPr>
          <p:cNvSpPr>
            <a:spLocks noGrp="1"/>
          </p:cNvSpPr>
          <p:nvPr>
            <p:ph type="ctrTitle"/>
          </p:nvPr>
        </p:nvSpPr>
        <p:spPr>
          <a:xfrm>
            <a:off x="685800" y="1283003"/>
            <a:ext cx="7772400" cy="2387600"/>
          </a:xfrm>
        </p:spPr>
        <p:txBody>
          <a:bodyPr>
            <a:noAutofit/>
          </a:bodyPr>
          <a:lstStyle/>
          <a:p>
            <a:pPr algn="ctr" rtl="0" eaLnBrk="1" latinLnBrk="0" hangingPunct="1"/>
            <a:r>
              <a:rPr lang="en-US" sz="2800" b="1" kern="1200" dirty="0">
                <a:solidFill>
                  <a:srgbClr val="394F95"/>
                </a:solidFill>
                <a:effectLst/>
                <a:latin typeface="Calibri  "/>
                <a:cs typeface="Times New Roman" panose="02020603050405020304" pitchFamily="18" charset="0"/>
              </a:rPr>
              <a:t>Department of Defense (DoD) </a:t>
            </a:r>
            <a:endParaRPr lang="en-US" sz="2800" dirty="0">
              <a:solidFill>
                <a:srgbClr val="394F95"/>
              </a:solidFill>
              <a:effectLst/>
              <a:latin typeface="Calibri  "/>
              <a:cs typeface="Times New Roman" panose="02020603050405020304" pitchFamily="18" charset="0"/>
            </a:endParaRPr>
          </a:p>
          <a:p>
            <a:pPr algn="ctr" rtl="0" eaLnBrk="1" latinLnBrk="0" hangingPunct="1"/>
            <a:r>
              <a:rPr lang="en-US" sz="2800" b="1" kern="1200" dirty="0">
                <a:solidFill>
                  <a:srgbClr val="394F95"/>
                </a:solidFill>
                <a:effectLst/>
                <a:latin typeface="Calibri  "/>
                <a:cs typeface="Times New Roman" panose="02020603050405020304" pitchFamily="18" charset="0"/>
              </a:rPr>
              <a:t>Military Family Readiness Council (MFRC) (3)</a:t>
            </a:r>
            <a:endParaRPr lang="en-US" sz="2800" dirty="0">
              <a:solidFill>
                <a:srgbClr val="394F95"/>
              </a:solidFill>
              <a:effectLst/>
              <a:latin typeface="Calibri  "/>
              <a:cs typeface="Times New Roman" panose="02020603050405020304" pitchFamily="18" charset="0"/>
            </a:endParaRPr>
          </a:p>
        </p:txBody>
      </p:sp>
      <p:sp>
        <p:nvSpPr>
          <p:cNvPr id="9" name="Subtitle 8">
            <a:extLst>
              <a:ext uri="{FF2B5EF4-FFF2-40B4-BE49-F238E27FC236}">
                <a16:creationId xmlns:a16="http://schemas.microsoft.com/office/drawing/2014/main" id="{7DEF2CB2-9F44-500A-C099-9D5BB3BFFCFD}"/>
              </a:ext>
            </a:extLst>
          </p:cNvPr>
          <p:cNvSpPr>
            <a:spLocks noGrp="1"/>
          </p:cNvSpPr>
          <p:nvPr>
            <p:ph type="subTitle" idx="1"/>
          </p:nvPr>
        </p:nvSpPr>
        <p:spPr>
          <a:xfrm>
            <a:off x="1598655" y="3919235"/>
            <a:ext cx="5887995" cy="1655762"/>
          </a:xfrm>
        </p:spPr>
        <p:txBody>
          <a:bodyPr>
            <a:normAutofit/>
          </a:bodyPr>
          <a:lstStyle/>
          <a:p>
            <a:r>
              <a:rPr lang="en-US" sz="1200" dirty="0"/>
              <a:t>A Federal Advisory Council – Providing Independent Advice to </a:t>
            </a:r>
            <a:r>
              <a:rPr lang="en-US" sz="1200" dirty="0" err="1"/>
              <a:t>SecDef</a:t>
            </a:r>
            <a:r>
              <a:rPr lang="en-US" sz="1200" dirty="0"/>
              <a:t> Sponsored by USD(P&amp;R) and Supported by ASD(M&amp;RA)</a:t>
            </a:r>
          </a:p>
          <a:p>
            <a:endParaRPr lang="en-US" sz="1800" b="1" dirty="0"/>
          </a:p>
          <a:p>
            <a:r>
              <a:rPr lang="en-US" sz="1800" b="1" dirty="0"/>
              <a:t>March 27, 2024</a:t>
            </a:r>
          </a:p>
          <a:p>
            <a:r>
              <a:rPr lang="en-US" sz="1800" b="1" dirty="0"/>
              <a:t>Council Meeting</a:t>
            </a:r>
          </a:p>
        </p:txBody>
      </p:sp>
      <p:sp>
        <p:nvSpPr>
          <p:cNvPr id="2" name="Date Placeholder 1">
            <a:extLst>
              <a:ext uri="{FF2B5EF4-FFF2-40B4-BE49-F238E27FC236}">
                <a16:creationId xmlns:a16="http://schemas.microsoft.com/office/drawing/2014/main" id="{C5BEEB90-7830-4B99-DD75-0B27B62CE23C}"/>
              </a:ext>
            </a:extLst>
          </p:cNvPr>
          <p:cNvSpPr>
            <a:spLocks noGrp="1"/>
          </p:cNvSpPr>
          <p:nvPr>
            <p:ph type="dt" sz="half" idx="10"/>
          </p:nvPr>
        </p:nvSpPr>
        <p:spPr/>
        <p:txBody>
          <a:bodyPr/>
          <a:lstStyle/>
          <a:p>
            <a:fld id="{C03C268B-8F18-4644-9085-C04E9AA52342}" type="datetime1">
              <a:rPr lang="en-US" smtClean="0"/>
              <a:t>6/21/2024</a:t>
            </a:fld>
            <a:endParaRPr lang="en-US" dirty="0"/>
          </a:p>
        </p:txBody>
      </p:sp>
      <p:sp>
        <p:nvSpPr>
          <p:cNvPr id="3" name="Slide Number Placeholder 2">
            <a:extLst>
              <a:ext uri="{FF2B5EF4-FFF2-40B4-BE49-F238E27FC236}">
                <a16:creationId xmlns:a16="http://schemas.microsoft.com/office/drawing/2014/main" id="{707C3493-9974-7886-80B0-A1AA41204162}"/>
              </a:ext>
            </a:extLst>
          </p:cNvPr>
          <p:cNvSpPr>
            <a:spLocks noGrp="1"/>
          </p:cNvSpPr>
          <p:nvPr>
            <p:ph type="sldNum" sz="quarter" idx="12"/>
          </p:nvPr>
        </p:nvSpPr>
        <p:spPr/>
        <p:txBody>
          <a:bodyPr/>
          <a:lstStyle/>
          <a:p>
            <a:fld id="{A85568FC-6781-43DA-A457-8F4B6E06217F}" type="slidenum">
              <a:rPr lang="en-US" smtClean="0"/>
              <a:t>47</a:t>
            </a:fld>
            <a:endParaRPr lang="en-US"/>
          </a:p>
        </p:txBody>
      </p:sp>
      <p:sp>
        <p:nvSpPr>
          <p:cNvPr id="7" name="TextBox 6">
            <a:extLst>
              <a:ext uri="{FF2B5EF4-FFF2-40B4-BE49-F238E27FC236}">
                <a16:creationId xmlns:a16="http://schemas.microsoft.com/office/drawing/2014/main" id="{1E7EEDA2-BC67-079D-E9B2-5E070BE7FA02}"/>
              </a:ext>
            </a:extLst>
          </p:cNvPr>
          <p:cNvSpPr txBox="1"/>
          <p:nvPr/>
        </p:nvSpPr>
        <p:spPr>
          <a:xfrm>
            <a:off x="1644242" y="6172641"/>
            <a:ext cx="7457813" cy="707886"/>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srgbClr val="0070C0"/>
                </a:solidFill>
                <a:effectLst/>
                <a:uLnTx/>
                <a:uFillTx/>
                <a:latin typeface="Calibri" panose="020F0502020204030204"/>
                <a:ea typeface="Calibri" panose="020F0502020204030204" pitchFamily="34" charset="0"/>
                <a:cs typeface="+mn-cs"/>
              </a:rPr>
              <a:t>Please feel free to visit the MFRC webpage on Military OneSource </a:t>
            </a:r>
            <a:r>
              <a:rPr kumimoji="0" lang="en-US" sz="1200" b="0" i="1"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a:t>
            </a:r>
            <a:r>
              <a:rPr kumimoji="0" lang="en-US" sz="1200" b="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hlinkClick r:id="rId3"/>
              </a:rPr>
              <a:t>https://</a:t>
            </a:r>
            <a:r>
              <a:rPr kumimoji="0" lang="en-US" sz="1200" b="0" u="sng" strike="noStrike" kern="1200" cap="none" spc="0" normalizeH="0" baseline="0" noProof="0" dirty="0">
                <a:ln>
                  <a:noFill/>
                </a:ln>
                <a:solidFill>
                  <a:srgbClr val="1F497D"/>
                </a:solidFill>
                <a:effectLst/>
                <a:uLnTx/>
                <a:uFillTx/>
                <a:latin typeface="Calibri" panose="020F0502020204030204"/>
                <a:ea typeface="Calibri" panose="020F0502020204030204" pitchFamily="34" charset="0"/>
                <a:cs typeface="+mn-cs"/>
                <a:hlinkClick r:id="rId3"/>
              </a:rPr>
              <a:t>www.militaryonesource.mil</a:t>
            </a:r>
            <a:r>
              <a:rPr kumimoji="0" lang="en-US" sz="1200" b="0" i="0" u="none" strike="noStrike" kern="1200" cap="none" spc="0" normalizeH="0" baseline="0" noProof="0" dirty="0">
                <a:ln>
                  <a:noFill/>
                </a:ln>
                <a:solidFill>
                  <a:srgbClr val="1F497D"/>
                </a:solidFill>
                <a:effectLst/>
                <a:uLnTx/>
                <a:uFillTx/>
                <a:latin typeface="Calibri" panose="020F0502020204030204"/>
                <a:ea typeface="Calibri" panose="020F0502020204030204" pitchFamily="34" charset="0"/>
                <a:cs typeface="+mn-cs"/>
              </a:rPr>
              <a:t>)</a:t>
            </a:r>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839805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Palatino LInotype"/>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Office Theme">
  <a:themeElements>
    <a:clrScheme name="NAVY Forged By the Sea Palette">
      <a:dk1>
        <a:srgbClr val="022A3A"/>
      </a:dk1>
      <a:lt1>
        <a:srgbClr val="F3F3F2"/>
      </a:lt1>
      <a:dk2>
        <a:srgbClr val="000000"/>
      </a:dk2>
      <a:lt2>
        <a:srgbClr val="E8B00F"/>
      </a:lt2>
      <a:accent1>
        <a:srgbClr val="C6CCD0"/>
      </a:accent1>
      <a:accent2>
        <a:srgbClr val="0076A9"/>
      </a:accent2>
      <a:accent3>
        <a:srgbClr val="FFDA00"/>
      </a:accent3>
      <a:accent4>
        <a:srgbClr val="404041"/>
      </a:accent4>
      <a:accent5>
        <a:srgbClr val="235789"/>
      </a:accent5>
      <a:accent6>
        <a:srgbClr val="797979"/>
      </a:accent6>
      <a:hlink>
        <a:srgbClr val="0076A9"/>
      </a:hlink>
      <a:folHlink>
        <a:srgbClr val="235789"/>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5.xml><?xml version="1.0" encoding="utf-8"?>
<a:theme xmlns:a="http://schemas.openxmlformats.org/drawingml/2006/main" name="Unclassified">
  <a:themeElements>
    <a:clrScheme name="Custom 1">
      <a:dk1>
        <a:srgbClr val="333333"/>
      </a:dk1>
      <a:lt1>
        <a:srgbClr val="FFFFFF"/>
      </a:lt1>
      <a:dk2>
        <a:srgbClr val="355E93"/>
      </a:dk2>
      <a:lt2>
        <a:srgbClr val="EBEFF5"/>
      </a:lt2>
      <a:accent1>
        <a:srgbClr val="AEBFD4"/>
      </a:accent1>
      <a:accent2>
        <a:srgbClr val="728FB4"/>
      </a:accent2>
      <a:accent3>
        <a:srgbClr val="254267"/>
      </a:accent3>
      <a:accent4>
        <a:srgbClr val="15263B"/>
      </a:accent4>
      <a:accent5>
        <a:srgbClr val="EBEBEB"/>
      </a:accent5>
      <a:accent6>
        <a:srgbClr val="ADADAD"/>
      </a:accent6>
      <a:hlink>
        <a:srgbClr val="0070C0"/>
      </a:hlink>
      <a:folHlink>
        <a:srgbClr val="355E9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 Slide Template  -  Read-Only" id="{AE8C77FA-DE70-47E4-A6C6-9E39EA9C7819}" vid="{611AD3F1-74D6-455D-89A1-721C87805849}"/>
    </a:ext>
  </a:extLst>
</a:theme>
</file>

<file path=ppt/theme/theme6.xml><?xml version="1.0" encoding="utf-8"?>
<a:theme xmlns:a="http://schemas.openxmlformats.org/drawingml/2006/main" name="1_Unclassified">
  <a:themeElements>
    <a:clrScheme name="Custom 1">
      <a:dk1>
        <a:srgbClr val="333333"/>
      </a:dk1>
      <a:lt1>
        <a:srgbClr val="FFFFFF"/>
      </a:lt1>
      <a:dk2>
        <a:srgbClr val="355E93"/>
      </a:dk2>
      <a:lt2>
        <a:srgbClr val="EBEFF5"/>
      </a:lt2>
      <a:accent1>
        <a:srgbClr val="AEBFD4"/>
      </a:accent1>
      <a:accent2>
        <a:srgbClr val="728FB4"/>
      </a:accent2>
      <a:accent3>
        <a:srgbClr val="254267"/>
      </a:accent3>
      <a:accent4>
        <a:srgbClr val="15263B"/>
      </a:accent4>
      <a:accent5>
        <a:srgbClr val="EBEBEB"/>
      </a:accent5>
      <a:accent6>
        <a:srgbClr val="ADADAD"/>
      </a:accent6>
      <a:hlink>
        <a:srgbClr val="0070C0"/>
      </a:hlink>
      <a:folHlink>
        <a:srgbClr val="355E9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 Slide Template  -  Read-Only" id="{AE8C77FA-DE70-47E4-A6C6-9E39EA9C7819}" vid="{611AD3F1-74D6-455D-89A1-721C87805849}"/>
    </a:ext>
  </a:extLst>
</a:theme>
</file>

<file path=ppt/theme/theme7.xml><?xml version="1.0" encoding="utf-8"?>
<a:theme xmlns:a="http://schemas.openxmlformats.org/drawingml/2006/main" name="USAF(Unclas)">
  <a:themeElements>
    <a:clrScheme name="USAF(Uncla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USAF(Uncla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charset="0"/>
          </a:defRPr>
        </a:defPPr>
      </a:lstStyle>
    </a:lnDef>
  </a:objectDefaults>
  <a:extraClrSchemeLst>
    <a:extraClrScheme>
      <a:clrScheme name="USAF(Uncla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USAF(Uncla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USAF(Uncla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USAF(Uncla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USAF(Uncla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USAF(Uncla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USAF(Uncla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Food 2.0 Program" id="{4BA17A87-4623-4248-9054-2CC95FC9BCD9}" vid="{ED545E68-F0ED-4CE2-B2DD-9AFE5913DFE7}"/>
    </a:ext>
  </a:extLst>
</a:theme>
</file>

<file path=ppt/theme/theme8.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050F61989681D4E9822663F6DED3EF6" ma:contentTypeVersion="18" ma:contentTypeDescription="Create a new document." ma:contentTypeScope="" ma:versionID="0e3121371f46297fe1f20219daf4b801">
  <xsd:schema xmlns:xsd="http://www.w3.org/2001/XMLSchema" xmlns:xs="http://www.w3.org/2001/XMLSchema" xmlns:p="http://schemas.microsoft.com/office/2006/metadata/properties" xmlns:ns1="http://schemas.microsoft.com/sharepoint/v3" xmlns:ns2="44698420-b6d4-4c06-b8e4-2f6971b02600" xmlns:ns3="3304aaa4-6b90-401e-970a-1d378cd7659b" xmlns:ns4="0ea16604-f17a-4bf4-854a-637531110970" targetNamespace="http://schemas.microsoft.com/office/2006/metadata/properties" ma:root="true" ma:fieldsID="6db1d3183e891fc96cf3d3fc63685a55" ns1:_="" ns2:_="" ns3:_="" ns4:_="">
    <xsd:import namespace="http://schemas.microsoft.com/sharepoint/v3"/>
    <xsd:import namespace="44698420-b6d4-4c06-b8e4-2f6971b02600"/>
    <xsd:import namespace="3304aaa4-6b90-401e-970a-1d378cd7659b"/>
    <xsd:import namespace="0ea16604-f17a-4bf4-854a-637531110970"/>
    <xsd:element name="properties">
      <xsd:complexType>
        <xsd:sequence>
          <xsd:element name="documentManagement">
            <xsd:complexType>
              <xsd:all>
                <xsd:element ref="ns1:_ip_UnifiedCompliancePolicyProperties" minOccurs="0"/>
                <xsd:element ref="ns1:_ip_UnifiedCompliancePolicyUIAction" minOccurs="0"/>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4:TaxCatchAll" minOccurs="0"/>
                <xsd:element ref="ns2:MediaServiceGenerationTime" minOccurs="0"/>
                <xsd:element ref="ns2:MediaServiceEventHashCode" minOccurs="0"/>
                <xsd:element ref="ns2:MediaServiceSearchProperties" minOccurs="0"/>
                <xsd:element ref="ns2:MediaServiceOCR" minOccurs="0"/>
                <xsd:element ref="ns2:MediaServiceDateTaken" minOccurs="0"/>
                <xsd:element ref="ns2:MediaLengthInSeconds" minOccurs="0"/>
                <xsd:element ref="ns2:MediaServiceLocation" minOccurs="0"/>
                <xsd:element ref="ns2:Tes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8" nillable="true" ma:displayName="Unified Compliance Policy Properties" ma:hidden="true" ma:internalName="_ip_UnifiedCompliancePolicyProperties">
      <xsd:simpleType>
        <xsd:restriction base="dms:Note"/>
      </xsd:simpleType>
    </xsd:element>
    <xsd:element name="_ip_UnifiedCompliancePolicyUIAction" ma:index="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4698420-b6d4-4c06-b8e4-2f6971b0260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43fe8d3c-0f3e-402f-8378-068a6b534446"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Location" ma:index="24" nillable="true" ma:displayName="Location" ma:indexed="true" ma:internalName="MediaServiceLocation" ma:readOnly="true">
      <xsd:simpleType>
        <xsd:restriction base="dms:Text"/>
      </xsd:simpleType>
    </xsd:element>
    <xsd:element name="Test" ma:index="25" nillable="true" ma:displayName="Qual Type" ma:description="Use this filter to detail what AppDev capability this qual involves. " ma:format="Dropdown" ma:internalName="Test">
      <xsd:complexType>
        <xsd:complexContent>
          <xsd:extension base="dms:MultiChoice">
            <xsd:sequence>
              <xsd:element name="Value" maxOccurs="unbounded" minOccurs="0" nillable="true">
                <xsd:simpleType>
                  <xsd:restriction base="dms:Choice">
                    <xsd:enumeration value="Agile"/>
                    <xsd:enumeration value="Cloud Solutions"/>
                    <xsd:enumeration value="Design"/>
                    <xsd:enumeration value="Visual Comms"/>
                  </xsd:restriction>
                </xsd:simple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304aaa4-6b90-401e-970a-1d378cd7659b"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ea16604-f17a-4bf4-854a-637531110970"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7e4bb9fa-c32b-4ce5-9d73-3c2f5c5bfa7d}" ma:internalName="TaxCatchAll" ma:showField="CatchAllData" ma:web="0ea16604-f17a-4bf4-854a-63753111097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44698420-b6d4-4c06-b8e4-2f6971b02600">
      <Terms xmlns="http://schemas.microsoft.com/office/infopath/2007/PartnerControls"/>
    </lcf76f155ced4ddcb4097134ff3c332f>
    <TaxCatchAll xmlns="0ea16604-f17a-4bf4-854a-637531110970" xsi:nil="true"/>
    <_ip_UnifiedCompliancePolicyProperties xmlns="http://schemas.microsoft.com/sharepoint/v3" xsi:nil="true"/>
    <Test xmlns="44698420-b6d4-4c06-b8e4-2f6971b02600" xsi:nil="true"/>
  </documentManagement>
</p:properties>
</file>

<file path=customXml/itemProps1.xml><?xml version="1.0" encoding="utf-8"?>
<ds:datastoreItem xmlns:ds="http://schemas.openxmlformats.org/officeDocument/2006/customXml" ds:itemID="{E5ED7007-1D95-4AEA-8577-2DC0EDC42E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4698420-b6d4-4c06-b8e4-2f6971b02600"/>
    <ds:schemaRef ds:uri="3304aaa4-6b90-401e-970a-1d378cd7659b"/>
    <ds:schemaRef ds:uri="0ea16604-f17a-4bf4-854a-63753111097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8BCFCA8-6909-4470-AB8B-1092355889B4}">
  <ds:schemaRefs>
    <ds:schemaRef ds:uri="http://schemas.microsoft.com/sharepoint/v3/contenttype/forms"/>
  </ds:schemaRefs>
</ds:datastoreItem>
</file>

<file path=customXml/itemProps3.xml><?xml version="1.0" encoding="utf-8"?>
<ds:datastoreItem xmlns:ds="http://schemas.openxmlformats.org/officeDocument/2006/customXml" ds:itemID="{9641189D-986B-457B-8F51-3C1FD2DEBF44}">
  <ds:schemaRefs>
    <ds:schemaRef ds:uri="http://schemas.microsoft.com/office/2006/documentManagement/types"/>
    <ds:schemaRef ds:uri="http://schemas.openxmlformats.org/package/2006/metadata/core-properties"/>
    <ds:schemaRef ds:uri="http://schemas.microsoft.com/office/2006/metadata/properties"/>
    <ds:schemaRef ds:uri="0ea16604-f17a-4bf4-854a-637531110970"/>
    <ds:schemaRef ds:uri="http://www.w3.org/XML/1998/namespace"/>
    <ds:schemaRef ds:uri="http://purl.org/dc/elements/1.1/"/>
    <ds:schemaRef ds:uri="http://purl.org/dc/terms/"/>
    <ds:schemaRef ds:uri="44698420-b6d4-4c06-b8e4-2f6971b02600"/>
    <ds:schemaRef ds:uri="http://schemas.microsoft.com/office/infopath/2007/PartnerControls"/>
    <ds:schemaRef ds:uri="3304aaa4-6b90-401e-970a-1d378cd7659b"/>
    <ds:schemaRef ds:uri="http://schemas.microsoft.com/sharepoint/v3"/>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15944</TotalTime>
  <Words>6453</Words>
  <Application>Microsoft Office PowerPoint</Application>
  <PresentationFormat>On-screen Show (4:3)</PresentationFormat>
  <Paragraphs>734</Paragraphs>
  <Slides>47</Slides>
  <Notes>29</Notes>
  <HiddenSlides>0</HiddenSlides>
  <MMClips>0</MMClips>
  <ScaleCrop>false</ScaleCrop>
  <HeadingPairs>
    <vt:vector size="6" baseType="variant">
      <vt:variant>
        <vt:lpstr>Fonts Used</vt:lpstr>
      </vt:variant>
      <vt:variant>
        <vt:i4>25</vt:i4>
      </vt:variant>
      <vt:variant>
        <vt:lpstr>Theme</vt:lpstr>
      </vt:variant>
      <vt:variant>
        <vt:i4>9</vt:i4>
      </vt:variant>
      <vt:variant>
        <vt:lpstr>Slide Titles</vt:lpstr>
      </vt:variant>
      <vt:variant>
        <vt:i4>47</vt:i4>
      </vt:variant>
    </vt:vector>
  </HeadingPairs>
  <TitlesOfParts>
    <vt:vector size="81" baseType="lpstr">
      <vt:lpstr>ＭＳ Ｐゴシック</vt:lpstr>
      <vt:lpstr> Arial</vt:lpstr>
      <vt:lpstr>.AppleSystemUIFont</vt:lpstr>
      <vt:lpstr>Aptos</vt:lpstr>
      <vt:lpstr>Arial</vt:lpstr>
      <vt:lpstr>Calibri</vt:lpstr>
      <vt:lpstr>Calibri </vt:lpstr>
      <vt:lpstr>Calibri  </vt:lpstr>
      <vt:lpstr>Calibri bold</vt:lpstr>
      <vt:lpstr>Calibri Light</vt:lpstr>
      <vt:lpstr>Calibti</vt:lpstr>
      <vt:lpstr>Century Schoolbook</vt:lpstr>
      <vt:lpstr>Courier New</vt:lpstr>
      <vt:lpstr>Franklin Gothic Book</vt:lpstr>
      <vt:lpstr>Franklin Gothic Demi Cond</vt:lpstr>
      <vt:lpstr>Franklin Gothic Medium</vt:lpstr>
      <vt:lpstr>Lato</vt:lpstr>
      <vt:lpstr>Myriad Pro</vt:lpstr>
      <vt:lpstr>Palatino Linotype</vt:lpstr>
      <vt:lpstr>Palatino Linotype</vt:lpstr>
      <vt:lpstr>Segoe UI</vt:lpstr>
      <vt:lpstr>Symbol</vt:lpstr>
      <vt:lpstr>System Font Regular</vt:lpstr>
      <vt:lpstr>Times New Roman</vt:lpstr>
      <vt:lpstr>Wingdings</vt:lpstr>
      <vt:lpstr>Office Theme</vt:lpstr>
      <vt:lpstr>2_Office Theme</vt:lpstr>
      <vt:lpstr>3_Blank Presentation</vt:lpstr>
      <vt:lpstr>1_Office Theme</vt:lpstr>
      <vt:lpstr>Unclassified</vt:lpstr>
      <vt:lpstr>1_Unclassified</vt:lpstr>
      <vt:lpstr>USAF(Unclas)</vt:lpstr>
      <vt:lpstr>3_Office Theme</vt:lpstr>
      <vt:lpstr>4_Office Theme</vt:lpstr>
      <vt:lpstr>Department of Defense (DoD)  Military Family Readiness Council (MFRC)</vt:lpstr>
      <vt:lpstr>Agenda Military Family Readiness Council Meeting March 27, 2024 (1300-1530 Eastern Time Zone)</vt:lpstr>
      <vt:lpstr>Focus Areas FY24</vt:lpstr>
      <vt:lpstr>Focus Areas FY24 (Cont’d)   </vt:lpstr>
      <vt:lpstr>Department of Defense (DoD)  Military Family Readiness Council (MFRC) (2)</vt:lpstr>
      <vt:lpstr>Strengthening Food Security in the Force: An Update on Departmental Actions 27 March 2024 Program Analyst, OSD MC&amp;FP</vt:lpstr>
      <vt:lpstr>Strengthening Food Security  in the Force: A Brief History</vt:lpstr>
      <vt:lpstr>Strengthening Food Security in the Force: Building on Our Progress (1)</vt:lpstr>
      <vt:lpstr>Strengthening Food Security in the Force: Building on Our Progress (2)</vt:lpstr>
      <vt:lpstr>Strengthening Food Security in the Force: Building on Our Progress (3)</vt:lpstr>
      <vt:lpstr>Featured Food Security Tools  for Leaders and Providers </vt:lpstr>
      <vt:lpstr>Military Leaders Economic Security Toolkit (1)</vt:lpstr>
      <vt:lpstr>Military Leaders Economic Security Toolkit (2)</vt:lpstr>
      <vt:lpstr>Military Community &amp; Family Policy</vt:lpstr>
      <vt:lpstr>Thank you!</vt:lpstr>
      <vt:lpstr>Child Development Program Update (1)</vt:lpstr>
      <vt:lpstr>Child Development Program Fee Policy SY 23/24</vt:lpstr>
      <vt:lpstr>Military Child Care In Your Neighborhood - PLUS</vt:lpstr>
      <vt:lpstr>Child Development Program Workforce Initiatives (1)</vt:lpstr>
      <vt:lpstr>Child Development Program Workforce Initiatives (2)</vt:lpstr>
      <vt:lpstr>Child Development Program Update (2)</vt:lpstr>
      <vt:lpstr>Spouse Education &amp; Career Opportunities</vt:lpstr>
      <vt:lpstr>Spouse Education &amp; Career Opportunities (1)</vt:lpstr>
      <vt:lpstr>Spouse Education &amp; Career Opportunities (2)</vt:lpstr>
      <vt:lpstr>Spouse Education &amp; Career Opportunities (3)</vt:lpstr>
      <vt:lpstr>Spouse Education &amp; Career Opportunities 4)</vt:lpstr>
      <vt:lpstr>Spouse Education &amp; Career Opportunities &amp;</vt:lpstr>
      <vt:lpstr>Financial Well-Being and Education – Key Findings</vt:lpstr>
      <vt:lpstr>Financial Readiness Update: Training and Education</vt:lpstr>
      <vt:lpstr>Financial Readiness Update: Outreach and Comms</vt:lpstr>
      <vt:lpstr>Military Compensation Update: Pay Increases</vt:lpstr>
      <vt:lpstr>Military Compensation Update</vt:lpstr>
      <vt:lpstr>33</vt:lpstr>
      <vt:lpstr>Financial Well-Being Military Family Readiness Council 27 March 2024 ORGANIZATION: Deputy Chief of Staff, G-9   </vt:lpstr>
      <vt:lpstr>Financial Well-Being Agenda</vt:lpstr>
      <vt:lpstr>Financial Readiness Within Integrated Primary Prevention</vt:lpstr>
      <vt:lpstr>Economic Security as a Holistic Approach (Army Response) Overview</vt:lpstr>
      <vt:lpstr>Economic Security as a Holistic Approach (Army Response)</vt:lpstr>
      <vt:lpstr>Financial Well-Being (2) Military Family Readiness Council 27 March 2024   </vt:lpstr>
      <vt:lpstr>Military Family Readiness Tom Yavorski</vt:lpstr>
      <vt:lpstr>Military Family Readiness</vt:lpstr>
      <vt:lpstr>Military Family Readiness </vt:lpstr>
      <vt:lpstr>DAF Food 2.0 Program</vt:lpstr>
      <vt:lpstr>Military Family  Readiness Council</vt:lpstr>
      <vt:lpstr>ECONOMIC SECURITY - MAJOR AREAS OF FOCUS</vt:lpstr>
      <vt:lpstr>Military Family  Readiness Council (2)</vt:lpstr>
      <vt:lpstr>Department of Defense (DoD)  Military Family Readiness Council (MFRC) (3)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Military Family Readiness Council (MFRC) Meeting March 2024</dc:title>
  <dc:creator>Nicholas Fanelli</dc:creator>
  <cp:keywords>Meeting</cp:keywords>
  <cp:lastModifiedBy>Andre Brown</cp:lastModifiedBy>
  <cp:revision>107</cp:revision>
  <cp:lastPrinted>2024-03-25T20:37:43Z</cp:lastPrinted>
  <dcterms:created xsi:type="dcterms:W3CDTF">2023-07-05T20:37:11Z</dcterms:created>
  <dcterms:modified xsi:type="dcterms:W3CDTF">2024-06-21T15:50:31Z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03e25a3-56e7-4f07-9acc-ed14a1e5b460_Enabled">
    <vt:lpwstr>true</vt:lpwstr>
  </property>
  <property fmtid="{D5CDD505-2E9C-101B-9397-08002B2CF9AE}" pid="3" name="MSIP_Label_303e25a3-56e7-4f07-9acc-ed14a1e5b460_SetDate">
    <vt:lpwstr>2023-07-19T17:16:06Z</vt:lpwstr>
  </property>
  <property fmtid="{D5CDD505-2E9C-101B-9397-08002B2CF9AE}" pid="4" name="MSIP_Label_303e25a3-56e7-4f07-9acc-ed14a1e5b460_Method">
    <vt:lpwstr>Privileged</vt:lpwstr>
  </property>
  <property fmtid="{D5CDD505-2E9C-101B-9397-08002B2CF9AE}" pid="5" name="MSIP_Label_303e25a3-56e7-4f07-9acc-ed14a1e5b460_Name">
    <vt:lpwstr>Public External v2</vt:lpwstr>
  </property>
  <property fmtid="{D5CDD505-2E9C-101B-9397-08002B2CF9AE}" pid="6" name="MSIP_Label_303e25a3-56e7-4f07-9acc-ed14a1e5b460_SiteId">
    <vt:lpwstr>8a628aaf-2f06-4dc5-a007-33a134d5e988</vt:lpwstr>
  </property>
  <property fmtid="{D5CDD505-2E9C-101B-9397-08002B2CF9AE}" pid="7" name="MSIP_Label_303e25a3-56e7-4f07-9acc-ed14a1e5b460_ActionId">
    <vt:lpwstr>58419a6c-5293-4f05-a4f4-eb8cab05d30c</vt:lpwstr>
  </property>
  <property fmtid="{D5CDD505-2E9C-101B-9397-08002B2CF9AE}" pid="8" name="MSIP_Label_303e25a3-56e7-4f07-9acc-ed14a1e5b460_ContentBits">
    <vt:lpwstr>0</vt:lpwstr>
  </property>
  <property fmtid="{D5CDD505-2E9C-101B-9397-08002B2CF9AE}" pid="9" name="ContentTypeId">
    <vt:lpwstr>0x0101000050F61989681D4E9822663F6DED3EF6</vt:lpwstr>
  </property>
  <property fmtid="{D5CDD505-2E9C-101B-9397-08002B2CF9AE}" pid="10" name="MediaServiceImageTags">
    <vt:lpwstr/>
  </property>
</Properties>
</file>