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36"/>
  </p:notesMasterIdLst>
  <p:handoutMasterIdLst>
    <p:handoutMasterId r:id="rId37"/>
  </p:handoutMasterIdLst>
  <p:sldIdLst>
    <p:sldId id="256" r:id="rId3"/>
    <p:sldId id="719" r:id="rId4"/>
    <p:sldId id="753" r:id="rId5"/>
    <p:sldId id="754" r:id="rId6"/>
    <p:sldId id="755" r:id="rId7"/>
    <p:sldId id="756" r:id="rId8"/>
    <p:sldId id="747" r:id="rId9"/>
    <p:sldId id="752" r:id="rId10"/>
    <p:sldId id="751" r:id="rId11"/>
    <p:sldId id="757" r:id="rId12"/>
    <p:sldId id="758" r:id="rId13"/>
    <p:sldId id="759" r:id="rId14"/>
    <p:sldId id="760" r:id="rId15"/>
    <p:sldId id="762" r:id="rId16"/>
    <p:sldId id="761" r:id="rId17"/>
    <p:sldId id="764" r:id="rId18"/>
    <p:sldId id="763" r:id="rId19"/>
    <p:sldId id="765" r:id="rId20"/>
    <p:sldId id="766" r:id="rId21"/>
    <p:sldId id="767" r:id="rId22"/>
    <p:sldId id="768" r:id="rId23"/>
    <p:sldId id="769" r:id="rId24"/>
    <p:sldId id="770" r:id="rId25"/>
    <p:sldId id="771" r:id="rId26"/>
    <p:sldId id="772" r:id="rId27"/>
    <p:sldId id="773" r:id="rId28"/>
    <p:sldId id="774" r:id="rId29"/>
    <p:sldId id="775" r:id="rId30"/>
    <p:sldId id="776" r:id="rId31"/>
    <p:sldId id="777" r:id="rId32"/>
    <p:sldId id="778" r:id="rId33"/>
    <p:sldId id="779" r:id="rId34"/>
    <p:sldId id="780" r:id="rId35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nn, Michael" initials="QM" lastIdx="1" clrIdx="0">
    <p:extLst>
      <p:ext uri="{19B8F6BF-5375-455C-9EA6-DF929625EA0E}">
        <p15:presenceInfo xmlns:p15="http://schemas.microsoft.com/office/powerpoint/2012/main" userId="S-1-5-21-1346774070-2971518894-2594203742-2443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C000"/>
    <a:srgbClr val="A4C5CC"/>
    <a:srgbClr val="FFFFFF"/>
    <a:srgbClr val="A6A6A6"/>
    <a:srgbClr val="345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1A835-08D5-4870-9D40-EFFCC94109A7}" v="92" dt="2024-04-02T13:40:25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42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288" y="44"/>
      </p:cViewPr>
      <p:guideLst/>
    </p:cSldViewPr>
  </p:slideViewPr>
  <p:outlineViewPr>
    <p:cViewPr>
      <p:scale>
        <a:sx n="33" d="100"/>
        <a:sy n="33" d="100"/>
      </p:scale>
      <p:origin x="0" y="-2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0" d="100"/>
          <a:sy n="60" d="100"/>
        </p:scale>
        <p:origin x="2068" y="2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pe, Christopher" userId="3e824738-3c15-407e-aec0-fbbf61816bec" providerId="ADAL" clId="{1301A835-08D5-4870-9D40-EFFCC94109A7}"/>
    <pc:docChg chg="undo custSel addSld delSld modSld sldOrd">
      <pc:chgData name="Pope, Christopher" userId="3e824738-3c15-407e-aec0-fbbf61816bec" providerId="ADAL" clId="{1301A835-08D5-4870-9D40-EFFCC94109A7}" dt="2024-04-02T14:36:37.232" v="7884" actId="20577"/>
      <pc:docMkLst>
        <pc:docMk/>
      </pc:docMkLst>
      <pc:sldChg chg="modSp mod">
        <pc:chgData name="Pope, Christopher" userId="3e824738-3c15-407e-aec0-fbbf61816bec" providerId="ADAL" clId="{1301A835-08D5-4870-9D40-EFFCC94109A7}" dt="2024-03-23T14:28:32.764" v="42" actId="403"/>
        <pc:sldMkLst>
          <pc:docMk/>
          <pc:sldMk cId="2072532606" sldId="256"/>
        </pc:sldMkLst>
        <pc:spChg chg="mod">
          <ac:chgData name="Pope, Christopher" userId="3e824738-3c15-407e-aec0-fbbf61816bec" providerId="ADAL" clId="{1301A835-08D5-4870-9D40-EFFCC94109A7}" dt="2024-03-23T14:28:32.764" v="42" actId="403"/>
          <ac:spMkLst>
            <pc:docMk/>
            <pc:sldMk cId="2072532606" sldId="256"/>
            <ac:spMk id="2" creationId="{650B2DBE-3E8D-46B7-AE3A-FC6069AC4A2F}"/>
          </ac:spMkLst>
        </pc:spChg>
        <pc:spChg chg="mod">
          <ac:chgData name="Pope, Christopher" userId="3e824738-3c15-407e-aec0-fbbf61816bec" providerId="ADAL" clId="{1301A835-08D5-4870-9D40-EFFCC94109A7}" dt="2024-03-23T14:28:01.404" v="30" actId="20577"/>
          <ac:spMkLst>
            <pc:docMk/>
            <pc:sldMk cId="2072532606" sldId="256"/>
            <ac:spMk id="3" creationId="{54075310-4AEC-48F1-A310-53F988954E6A}"/>
          </ac:spMkLst>
        </pc:spChg>
      </pc:sldChg>
      <pc:sldChg chg="del">
        <pc:chgData name="Pope, Christopher" userId="3e824738-3c15-407e-aec0-fbbf61816bec" providerId="ADAL" clId="{1301A835-08D5-4870-9D40-EFFCC94109A7}" dt="2024-03-23T14:29:16.651" v="67" actId="47"/>
        <pc:sldMkLst>
          <pc:docMk/>
          <pc:sldMk cId="277827655" sldId="295"/>
        </pc:sldMkLst>
      </pc:sldChg>
      <pc:sldChg chg="del">
        <pc:chgData name="Pope, Christopher" userId="3e824738-3c15-407e-aec0-fbbf61816bec" providerId="ADAL" clId="{1301A835-08D5-4870-9D40-EFFCC94109A7}" dt="2024-03-23T14:29:02.806" v="62" actId="47"/>
        <pc:sldMkLst>
          <pc:docMk/>
          <pc:sldMk cId="550176006" sldId="314"/>
        </pc:sldMkLst>
      </pc:sldChg>
      <pc:sldChg chg="del">
        <pc:chgData name="Pope, Christopher" userId="3e824738-3c15-407e-aec0-fbbf61816bec" providerId="ADAL" clId="{1301A835-08D5-4870-9D40-EFFCC94109A7}" dt="2024-03-23T14:28:55.474" v="57" actId="47"/>
        <pc:sldMkLst>
          <pc:docMk/>
          <pc:sldMk cId="646891417" sldId="316"/>
        </pc:sldMkLst>
      </pc:sldChg>
      <pc:sldChg chg="del">
        <pc:chgData name="Pope, Christopher" userId="3e824738-3c15-407e-aec0-fbbf61816bec" providerId="ADAL" clId="{1301A835-08D5-4870-9D40-EFFCC94109A7}" dt="2024-03-23T14:28:47.724" v="48" actId="47"/>
        <pc:sldMkLst>
          <pc:docMk/>
          <pc:sldMk cId="419476085" sldId="318"/>
        </pc:sldMkLst>
      </pc:sldChg>
      <pc:sldChg chg="del">
        <pc:chgData name="Pope, Christopher" userId="3e824738-3c15-407e-aec0-fbbf61816bec" providerId="ADAL" clId="{1301A835-08D5-4870-9D40-EFFCC94109A7}" dt="2024-03-23T14:28:49.893" v="51" actId="47"/>
        <pc:sldMkLst>
          <pc:docMk/>
          <pc:sldMk cId="3037445089" sldId="322"/>
        </pc:sldMkLst>
      </pc:sldChg>
      <pc:sldChg chg="del">
        <pc:chgData name="Pope, Christopher" userId="3e824738-3c15-407e-aec0-fbbf61816bec" providerId="ADAL" clId="{1301A835-08D5-4870-9D40-EFFCC94109A7}" dt="2024-03-23T14:28:52.541" v="54" actId="47"/>
        <pc:sldMkLst>
          <pc:docMk/>
          <pc:sldMk cId="2854924737" sldId="324"/>
        </pc:sldMkLst>
      </pc:sldChg>
      <pc:sldChg chg="del">
        <pc:chgData name="Pope, Christopher" userId="3e824738-3c15-407e-aec0-fbbf61816bec" providerId="ADAL" clId="{1301A835-08D5-4870-9D40-EFFCC94109A7}" dt="2024-03-23T14:29:23.736" v="70" actId="47"/>
        <pc:sldMkLst>
          <pc:docMk/>
          <pc:sldMk cId="1042382374" sldId="327"/>
        </pc:sldMkLst>
      </pc:sldChg>
      <pc:sldChg chg="del">
        <pc:chgData name="Pope, Christopher" userId="3e824738-3c15-407e-aec0-fbbf61816bec" providerId="ADAL" clId="{1301A835-08D5-4870-9D40-EFFCC94109A7}" dt="2024-03-23T14:29:04.325" v="64" actId="47"/>
        <pc:sldMkLst>
          <pc:docMk/>
          <pc:sldMk cId="2329428227" sldId="328"/>
        </pc:sldMkLst>
      </pc:sldChg>
      <pc:sldChg chg="del">
        <pc:chgData name="Pope, Christopher" userId="3e824738-3c15-407e-aec0-fbbf61816bec" providerId="ADAL" clId="{1301A835-08D5-4870-9D40-EFFCC94109A7}" dt="2024-03-23T14:28:56.786" v="59" actId="47"/>
        <pc:sldMkLst>
          <pc:docMk/>
          <pc:sldMk cId="3822750186" sldId="355"/>
        </pc:sldMkLst>
      </pc:sldChg>
      <pc:sldChg chg="del">
        <pc:chgData name="Pope, Christopher" userId="3e824738-3c15-407e-aec0-fbbf61816bec" providerId="ADAL" clId="{1301A835-08D5-4870-9D40-EFFCC94109A7}" dt="2024-03-23T14:28:58.065" v="60" actId="47"/>
        <pc:sldMkLst>
          <pc:docMk/>
          <pc:sldMk cId="339303553" sldId="356"/>
        </pc:sldMkLst>
      </pc:sldChg>
      <pc:sldChg chg="del">
        <pc:chgData name="Pope, Christopher" userId="3e824738-3c15-407e-aec0-fbbf61816bec" providerId="ADAL" clId="{1301A835-08D5-4870-9D40-EFFCC94109A7}" dt="2024-03-23T14:29:27.370" v="71" actId="47"/>
        <pc:sldMkLst>
          <pc:docMk/>
          <pc:sldMk cId="180902252" sldId="360"/>
        </pc:sldMkLst>
      </pc:sldChg>
      <pc:sldChg chg="del">
        <pc:chgData name="Pope, Christopher" userId="3e824738-3c15-407e-aec0-fbbf61816bec" providerId="ADAL" clId="{1301A835-08D5-4870-9D40-EFFCC94109A7}" dt="2024-03-23T14:29:03.789" v="63" actId="47"/>
        <pc:sldMkLst>
          <pc:docMk/>
          <pc:sldMk cId="736746820" sldId="361"/>
        </pc:sldMkLst>
      </pc:sldChg>
      <pc:sldChg chg="del">
        <pc:chgData name="Pope, Christopher" userId="3e824738-3c15-407e-aec0-fbbf61816bec" providerId="ADAL" clId="{1301A835-08D5-4870-9D40-EFFCC94109A7}" dt="2024-03-23T14:28:46.507" v="46" actId="47"/>
        <pc:sldMkLst>
          <pc:docMk/>
          <pc:sldMk cId="69744547" sldId="366"/>
        </pc:sldMkLst>
      </pc:sldChg>
      <pc:sldChg chg="del">
        <pc:chgData name="Pope, Christopher" userId="3e824738-3c15-407e-aec0-fbbf61816bec" providerId="ADAL" clId="{1301A835-08D5-4870-9D40-EFFCC94109A7}" dt="2024-03-23T14:28:48.293" v="49" actId="47"/>
        <pc:sldMkLst>
          <pc:docMk/>
          <pc:sldMk cId="3749618184" sldId="367"/>
        </pc:sldMkLst>
      </pc:sldChg>
      <pc:sldChg chg="del">
        <pc:chgData name="Pope, Christopher" userId="3e824738-3c15-407e-aec0-fbbf61816bec" providerId="ADAL" clId="{1301A835-08D5-4870-9D40-EFFCC94109A7}" dt="2024-03-23T14:28:50.592" v="52" actId="47"/>
        <pc:sldMkLst>
          <pc:docMk/>
          <pc:sldMk cId="1222328240" sldId="368"/>
        </pc:sldMkLst>
      </pc:sldChg>
      <pc:sldChg chg="del">
        <pc:chgData name="Pope, Christopher" userId="3e824738-3c15-407e-aec0-fbbf61816bec" providerId="ADAL" clId="{1301A835-08D5-4870-9D40-EFFCC94109A7}" dt="2024-03-23T14:28:53.214" v="55" actId="47"/>
        <pc:sldMkLst>
          <pc:docMk/>
          <pc:sldMk cId="1834159453" sldId="369"/>
        </pc:sldMkLst>
      </pc:sldChg>
      <pc:sldChg chg="del">
        <pc:chgData name="Pope, Christopher" userId="3e824738-3c15-407e-aec0-fbbf61816bec" providerId="ADAL" clId="{1301A835-08D5-4870-9D40-EFFCC94109A7}" dt="2024-03-23T14:29:28.384" v="72" actId="47"/>
        <pc:sldMkLst>
          <pc:docMk/>
          <pc:sldMk cId="1882989520" sldId="373"/>
        </pc:sldMkLst>
      </pc:sldChg>
      <pc:sldChg chg="del">
        <pc:chgData name="Pope, Christopher" userId="3e824738-3c15-407e-aec0-fbbf61816bec" providerId="ADAL" clId="{1301A835-08D5-4870-9D40-EFFCC94109A7}" dt="2024-03-23T14:29:06.560" v="65" actId="47"/>
        <pc:sldMkLst>
          <pc:docMk/>
          <pc:sldMk cId="2845618980" sldId="694"/>
        </pc:sldMkLst>
      </pc:sldChg>
      <pc:sldChg chg="del">
        <pc:chgData name="Pope, Christopher" userId="3e824738-3c15-407e-aec0-fbbf61816bec" providerId="ADAL" clId="{1301A835-08D5-4870-9D40-EFFCC94109A7}" dt="2024-03-23T14:28:40.561" v="43" actId="47"/>
        <pc:sldMkLst>
          <pc:docMk/>
          <pc:sldMk cId="3985743214" sldId="695"/>
        </pc:sldMkLst>
      </pc:sldChg>
      <pc:sldChg chg="del">
        <pc:chgData name="Pope, Christopher" userId="3e824738-3c15-407e-aec0-fbbf61816bec" providerId="ADAL" clId="{1301A835-08D5-4870-9D40-EFFCC94109A7}" dt="2024-03-23T14:29:29.167" v="73" actId="47"/>
        <pc:sldMkLst>
          <pc:docMk/>
          <pc:sldMk cId="776828025" sldId="699"/>
        </pc:sldMkLst>
      </pc:sldChg>
      <pc:sldChg chg="del">
        <pc:chgData name="Pope, Christopher" userId="3e824738-3c15-407e-aec0-fbbf61816bec" providerId="ADAL" clId="{1301A835-08D5-4870-9D40-EFFCC94109A7}" dt="2024-03-23T14:28:43.794" v="44" actId="47"/>
        <pc:sldMkLst>
          <pc:docMk/>
          <pc:sldMk cId="1120006236" sldId="703"/>
        </pc:sldMkLst>
      </pc:sldChg>
      <pc:sldChg chg="del">
        <pc:chgData name="Pope, Christopher" userId="3e824738-3c15-407e-aec0-fbbf61816bec" providerId="ADAL" clId="{1301A835-08D5-4870-9D40-EFFCC94109A7}" dt="2024-03-23T14:28:47.347" v="47" actId="47"/>
        <pc:sldMkLst>
          <pc:docMk/>
          <pc:sldMk cId="963211499" sldId="704"/>
        </pc:sldMkLst>
      </pc:sldChg>
      <pc:sldChg chg="del">
        <pc:chgData name="Pope, Christopher" userId="3e824738-3c15-407e-aec0-fbbf61816bec" providerId="ADAL" clId="{1301A835-08D5-4870-9D40-EFFCC94109A7}" dt="2024-03-23T14:28:49.275" v="50" actId="47"/>
        <pc:sldMkLst>
          <pc:docMk/>
          <pc:sldMk cId="169488595" sldId="705"/>
        </pc:sldMkLst>
      </pc:sldChg>
      <pc:sldChg chg="del">
        <pc:chgData name="Pope, Christopher" userId="3e824738-3c15-407e-aec0-fbbf61816bec" providerId="ADAL" clId="{1301A835-08D5-4870-9D40-EFFCC94109A7}" dt="2024-03-23T14:28:51.882" v="53" actId="47"/>
        <pc:sldMkLst>
          <pc:docMk/>
          <pc:sldMk cId="771159332" sldId="706"/>
        </pc:sldMkLst>
      </pc:sldChg>
      <pc:sldChg chg="del">
        <pc:chgData name="Pope, Christopher" userId="3e824738-3c15-407e-aec0-fbbf61816bec" providerId="ADAL" clId="{1301A835-08D5-4870-9D40-EFFCC94109A7}" dt="2024-03-23T14:29:00.742" v="61" actId="47"/>
        <pc:sldMkLst>
          <pc:docMk/>
          <pc:sldMk cId="2103067614" sldId="707"/>
        </pc:sldMkLst>
      </pc:sldChg>
      <pc:sldChg chg="del">
        <pc:chgData name="Pope, Christopher" userId="3e824738-3c15-407e-aec0-fbbf61816bec" providerId="ADAL" clId="{1301A835-08D5-4870-9D40-EFFCC94109A7}" dt="2024-03-23T14:28:56.040" v="58" actId="47"/>
        <pc:sldMkLst>
          <pc:docMk/>
          <pc:sldMk cId="3516599317" sldId="712"/>
        </pc:sldMkLst>
      </pc:sldChg>
      <pc:sldChg chg="del">
        <pc:chgData name="Pope, Christopher" userId="3e824738-3c15-407e-aec0-fbbf61816bec" providerId="ADAL" clId="{1301A835-08D5-4870-9D40-EFFCC94109A7}" dt="2024-03-23T14:28:44.424" v="45" actId="47"/>
        <pc:sldMkLst>
          <pc:docMk/>
          <pc:sldMk cId="995542674" sldId="713"/>
        </pc:sldMkLst>
      </pc:sldChg>
      <pc:sldChg chg="delSp modSp mod ord">
        <pc:chgData name="Pope, Christopher" userId="3e824738-3c15-407e-aec0-fbbf61816bec" providerId="ADAL" clId="{1301A835-08D5-4870-9D40-EFFCC94109A7}" dt="2024-03-23T15:25:27.305" v="3627" actId="21"/>
        <pc:sldMkLst>
          <pc:docMk/>
          <pc:sldMk cId="4150444478" sldId="719"/>
        </pc:sldMkLst>
        <pc:spChg chg="mod">
          <ac:chgData name="Pope, Christopher" userId="3e824738-3c15-407e-aec0-fbbf61816bec" providerId="ADAL" clId="{1301A835-08D5-4870-9D40-EFFCC94109A7}" dt="2024-03-23T14:36:08.558" v="347" actId="20577"/>
          <ac:spMkLst>
            <pc:docMk/>
            <pc:sldMk cId="4150444478" sldId="719"/>
            <ac:spMk id="2" creationId="{14E1D45B-41D9-40D4-A86A-5B512FF08AD7}"/>
          </ac:spMkLst>
        </pc:spChg>
        <pc:spChg chg="del mod">
          <ac:chgData name="Pope, Christopher" userId="3e824738-3c15-407e-aec0-fbbf61816bec" providerId="ADAL" clId="{1301A835-08D5-4870-9D40-EFFCC94109A7}" dt="2024-03-23T15:25:27.305" v="3627" actId="21"/>
          <ac:spMkLst>
            <pc:docMk/>
            <pc:sldMk cId="4150444478" sldId="719"/>
            <ac:spMk id="3" creationId="{A2F2AE5E-80F2-46B3-A665-AD2C72E90A0A}"/>
          </ac:spMkLst>
        </pc:spChg>
      </pc:sldChg>
      <pc:sldChg chg="del">
        <pc:chgData name="Pope, Christopher" userId="3e824738-3c15-407e-aec0-fbbf61816bec" providerId="ADAL" clId="{1301A835-08D5-4870-9D40-EFFCC94109A7}" dt="2024-03-23T15:25:37.701" v="3629" actId="47"/>
        <pc:sldMkLst>
          <pc:docMk/>
          <pc:sldMk cId="2230817155" sldId="730"/>
        </pc:sldMkLst>
      </pc:sldChg>
      <pc:sldChg chg="del">
        <pc:chgData name="Pope, Christopher" userId="3e824738-3c15-407e-aec0-fbbf61816bec" providerId="ADAL" clId="{1301A835-08D5-4870-9D40-EFFCC94109A7}" dt="2024-03-23T14:29:18.480" v="68" actId="47"/>
        <pc:sldMkLst>
          <pc:docMk/>
          <pc:sldMk cId="1477314725" sldId="735"/>
        </pc:sldMkLst>
      </pc:sldChg>
      <pc:sldChg chg="del">
        <pc:chgData name="Pope, Christopher" userId="3e824738-3c15-407e-aec0-fbbf61816bec" providerId="ADAL" clId="{1301A835-08D5-4870-9D40-EFFCC94109A7}" dt="2024-03-23T14:28:54.025" v="56" actId="47"/>
        <pc:sldMkLst>
          <pc:docMk/>
          <pc:sldMk cId="4126160097" sldId="736"/>
        </pc:sldMkLst>
      </pc:sldChg>
      <pc:sldChg chg="del">
        <pc:chgData name="Pope, Christopher" userId="3e824738-3c15-407e-aec0-fbbf61816bec" providerId="ADAL" clId="{1301A835-08D5-4870-9D40-EFFCC94109A7}" dt="2024-03-23T14:29:21.713" v="69" actId="47"/>
        <pc:sldMkLst>
          <pc:docMk/>
          <pc:sldMk cId="544229325" sldId="738"/>
        </pc:sldMkLst>
      </pc:sldChg>
      <pc:sldChg chg="del">
        <pc:chgData name="Pope, Christopher" userId="3e824738-3c15-407e-aec0-fbbf61816bec" providerId="ADAL" clId="{1301A835-08D5-4870-9D40-EFFCC94109A7}" dt="2024-03-23T15:32:23.636" v="3744" actId="47"/>
        <pc:sldMkLst>
          <pc:docMk/>
          <pc:sldMk cId="4080296096" sldId="746"/>
        </pc:sldMkLst>
      </pc:sldChg>
      <pc:sldChg chg="modSp mod ord">
        <pc:chgData name="Pope, Christopher" userId="3e824738-3c15-407e-aec0-fbbf61816bec" providerId="ADAL" clId="{1301A835-08D5-4870-9D40-EFFCC94109A7}" dt="2024-03-23T15:30:47.823" v="3736" actId="1076"/>
        <pc:sldMkLst>
          <pc:docMk/>
          <pc:sldMk cId="139066810" sldId="747"/>
        </pc:sldMkLst>
        <pc:spChg chg="mod">
          <ac:chgData name="Pope, Christopher" userId="3e824738-3c15-407e-aec0-fbbf61816bec" providerId="ADAL" clId="{1301A835-08D5-4870-9D40-EFFCC94109A7}" dt="2024-03-23T15:30:47.823" v="3736" actId="1076"/>
          <ac:spMkLst>
            <pc:docMk/>
            <pc:sldMk cId="139066810" sldId="747"/>
            <ac:spMk id="2" creationId="{9165C3ED-7ED9-9158-ED93-2CA0D4A8C812}"/>
          </ac:spMkLst>
        </pc:spChg>
        <pc:spChg chg="mod">
          <ac:chgData name="Pope, Christopher" userId="3e824738-3c15-407e-aec0-fbbf61816bec" providerId="ADAL" clId="{1301A835-08D5-4870-9D40-EFFCC94109A7}" dt="2024-03-23T15:30:39.131" v="3735" actId="1076"/>
          <ac:spMkLst>
            <pc:docMk/>
            <pc:sldMk cId="139066810" sldId="747"/>
            <ac:spMk id="3" creationId="{952EF4E7-AEC0-7E7C-82B4-2D373E765700}"/>
          </ac:spMkLst>
        </pc:spChg>
      </pc:sldChg>
      <pc:sldChg chg="del">
        <pc:chgData name="Pope, Christopher" userId="3e824738-3c15-407e-aec0-fbbf61816bec" providerId="ADAL" clId="{1301A835-08D5-4870-9D40-EFFCC94109A7}" dt="2024-03-23T14:29:12.424" v="66" actId="47"/>
        <pc:sldMkLst>
          <pc:docMk/>
          <pc:sldMk cId="3322579777" sldId="748"/>
        </pc:sldMkLst>
      </pc:sldChg>
      <pc:sldChg chg="del">
        <pc:chgData name="Pope, Christopher" userId="3e824738-3c15-407e-aec0-fbbf61816bec" providerId="ADAL" clId="{1301A835-08D5-4870-9D40-EFFCC94109A7}" dt="2024-03-23T15:25:07.554" v="3626" actId="47"/>
        <pc:sldMkLst>
          <pc:docMk/>
          <pc:sldMk cId="2863669144" sldId="749"/>
        </pc:sldMkLst>
      </pc:sldChg>
      <pc:sldChg chg="add del">
        <pc:chgData name="Pope, Christopher" userId="3e824738-3c15-407e-aec0-fbbf61816bec" providerId="ADAL" clId="{1301A835-08D5-4870-9D40-EFFCC94109A7}" dt="2024-03-23T15:25:36.820" v="3628" actId="47"/>
        <pc:sldMkLst>
          <pc:docMk/>
          <pc:sldMk cId="642029365" sldId="750"/>
        </pc:sldMkLst>
      </pc:sldChg>
      <pc:sldChg chg="delSp modSp add mod ord">
        <pc:chgData name="Pope, Christopher" userId="3e824738-3c15-407e-aec0-fbbf61816bec" providerId="ADAL" clId="{1301A835-08D5-4870-9D40-EFFCC94109A7}" dt="2024-04-02T13:36:07.078" v="7027" actId="21"/>
        <pc:sldMkLst>
          <pc:docMk/>
          <pc:sldMk cId="1380232901" sldId="751"/>
        </pc:sldMkLst>
        <pc:spChg chg="mod">
          <ac:chgData name="Pope, Christopher" userId="3e824738-3c15-407e-aec0-fbbf61816bec" providerId="ADAL" clId="{1301A835-08D5-4870-9D40-EFFCC94109A7}" dt="2024-03-23T14:36:53.922" v="380" actId="20577"/>
          <ac:spMkLst>
            <pc:docMk/>
            <pc:sldMk cId="1380232901" sldId="751"/>
            <ac:spMk id="2" creationId="{14E1D45B-41D9-40D4-A86A-5B512FF08AD7}"/>
          </ac:spMkLst>
        </pc:spChg>
        <pc:spChg chg="del mod">
          <ac:chgData name="Pope, Christopher" userId="3e824738-3c15-407e-aec0-fbbf61816bec" providerId="ADAL" clId="{1301A835-08D5-4870-9D40-EFFCC94109A7}" dt="2024-04-02T13:36:07.078" v="7027" actId="21"/>
          <ac:spMkLst>
            <pc:docMk/>
            <pc:sldMk cId="1380232901" sldId="751"/>
            <ac:spMk id="3" creationId="{A2F2AE5E-80F2-46B3-A665-AD2C72E90A0A}"/>
          </ac:spMkLst>
        </pc:spChg>
      </pc:sldChg>
      <pc:sldChg chg="addSp delSp modSp add mod">
        <pc:chgData name="Pope, Christopher" userId="3e824738-3c15-407e-aec0-fbbf61816bec" providerId="ADAL" clId="{1301A835-08D5-4870-9D40-EFFCC94109A7}" dt="2024-03-23T15:31:44.282" v="3743" actId="20577"/>
        <pc:sldMkLst>
          <pc:docMk/>
          <pc:sldMk cId="4085106414" sldId="752"/>
        </pc:sldMkLst>
        <pc:spChg chg="mod">
          <ac:chgData name="Pope, Christopher" userId="3e824738-3c15-407e-aec0-fbbf61816bec" providerId="ADAL" clId="{1301A835-08D5-4870-9D40-EFFCC94109A7}" dt="2024-03-23T15:31:01.560" v="3738" actId="20577"/>
          <ac:spMkLst>
            <pc:docMk/>
            <pc:sldMk cId="4085106414" sldId="752"/>
            <ac:spMk id="2" creationId="{9165C3ED-7ED9-9158-ED93-2CA0D4A8C812}"/>
          </ac:spMkLst>
        </pc:spChg>
        <pc:spChg chg="mod">
          <ac:chgData name="Pope, Christopher" userId="3e824738-3c15-407e-aec0-fbbf61816bec" providerId="ADAL" clId="{1301A835-08D5-4870-9D40-EFFCC94109A7}" dt="2024-03-23T14:38:43.305" v="453" actId="6549"/>
          <ac:spMkLst>
            <pc:docMk/>
            <pc:sldMk cId="4085106414" sldId="752"/>
            <ac:spMk id="3" creationId="{952EF4E7-AEC0-7E7C-82B4-2D373E765700}"/>
          </ac:spMkLst>
        </pc:spChg>
        <pc:spChg chg="add del mod">
          <ac:chgData name="Pope, Christopher" userId="3e824738-3c15-407e-aec0-fbbf61816bec" providerId="ADAL" clId="{1301A835-08D5-4870-9D40-EFFCC94109A7}" dt="2024-03-23T14:40:00.838" v="540"/>
          <ac:spMkLst>
            <pc:docMk/>
            <pc:sldMk cId="4085106414" sldId="752"/>
            <ac:spMk id="4" creationId="{5F73EC5B-16EA-5AEA-5BDA-28B544DD7E0A}"/>
          </ac:spMkLst>
        </pc:spChg>
        <pc:spChg chg="add mod">
          <ac:chgData name="Pope, Christopher" userId="3e824738-3c15-407e-aec0-fbbf61816bec" providerId="ADAL" clId="{1301A835-08D5-4870-9D40-EFFCC94109A7}" dt="2024-03-23T15:31:44.282" v="3743" actId="20577"/>
          <ac:spMkLst>
            <pc:docMk/>
            <pc:sldMk cId="4085106414" sldId="752"/>
            <ac:spMk id="5" creationId="{6AFA13E1-EA0F-880E-744A-EAA5C3817BD6}"/>
          </ac:spMkLst>
        </pc:spChg>
      </pc:sldChg>
      <pc:sldChg chg="addSp modSp add mod ord">
        <pc:chgData name="Pope, Christopher" userId="3e824738-3c15-407e-aec0-fbbf61816bec" providerId="ADAL" clId="{1301A835-08D5-4870-9D40-EFFCC94109A7}" dt="2024-03-23T15:28:15.236" v="3671" actId="6549"/>
        <pc:sldMkLst>
          <pc:docMk/>
          <pc:sldMk cId="1406920828" sldId="753"/>
        </pc:sldMkLst>
        <pc:spChg chg="mod">
          <ac:chgData name="Pope, Christopher" userId="3e824738-3c15-407e-aec0-fbbf61816bec" providerId="ADAL" clId="{1301A835-08D5-4870-9D40-EFFCC94109A7}" dt="2024-03-23T14:39:18.034" v="517" actId="14100"/>
          <ac:spMkLst>
            <pc:docMk/>
            <pc:sldMk cId="1406920828" sldId="753"/>
            <ac:spMk id="2" creationId="{9165C3ED-7ED9-9158-ED93-2CA0D4A8C812}"/>
          </ac:spMkLst>
        </pc:spChg>
        <pc:spChg chg="add mod">
          <ac:chgData name="Pope, Christopher" userId="3e824738-3c15-407e-aec0-fbbf61816bec" providerId="ADAL" clId="{1301A835-08D5-4870-9D40-EFFCC94109A7}" dt="2024-03-23T15:28:15.236" v="3671" actId="6549"/>
          <ac:spMkLst>
            <pc:docMk/>
            <pc:sldMk cId="1406920828" sldId="753"/>
            <ac:spMk id="4" creationId="{02E172FD-60BC-E3B3-176B-8ABEB4FBDC6E}"/>
          </ac:spMkLst>
        </pc:spChg>
      </pc:sldChg>
      <pc:sldChg chg="modSp add mod">
        <pc:chgData name="Pope, Christopher" userId="3e824738-3c15-407e-aec0-fbbf61816bec" providerId="ADAL" clId="{1301A835-08D5-4870-9D40-EFFCC94109A7}" dt="2024-03-23T15:28:22.828" v="3672" actId="6549"/>
        <pc:sldMkLst>
          <pc:docMk/>
          <pc:sldMk cId="4284371050" sldId="754"/>
        </pc:sldMkLst>
        <pc:spChg chg="mod">
          <ac:chgData name="Pope, Christopher" userId="3e824738-3c15-407e-aec0-fbbf61816bec" providerId="ADAL" clId="{1301A835-08D5-4870-9D40-EFFCC94109A7}" dt="2024-03-23T15:28:22.828" v="3672" actId="6549"/>
          <ac:spMkLst>
            <pc:docMk/>
            <pc:sldMk cId="4284371050" sldId="754"/>
            <ac:spMk id="4" creationId="{02E172FD-60BC-E3B3-176B-8ABEB4FBDC6E}"/>
          </ac:spMkLst>
        </pc:spChg>
      </pc:sldChg>
      <pc:sldChg chg="modSp add mod">
        <pc:chgData name="Pope, Christopher" userId="3e824738-3c15-407e-aec0-fbbf61816bec" providerId="ADAL" clId="{1301A835-08D5-4870-9D40-EFFCC94109A7}" dt="2024-03-23T15:05:45.852" v="2534" actId="20577"/>
        <pc:sldMkLst>
          <pc:docMk/>
          <pc:sldMk cId="3964885967" sldId="755"/>
        </pc:sldMkLst>
        <pc:spChg chg="mod">
          <ac:chgData name="Pope, Christopher" userId="3e824738-3c15-407e-aec0-fbbf61816bec" providerId="ADAL" clId="{1301A835-08D5-4870-9D40-EFFCC94109A7}" dt="2024-03-23T14:51:54.653" v="1582" actId="20577"/>
          <ac:spMkLst>
            <pc:docMk/>
            <pc:sldMk cId="3964885967" sldId="755"/>
            <ac:spMk id="2" creationId="{9165C3ED-7ED9-9158-ED93-2CA0D4A8C812}"/>
          </ac:spMkLst>
        </pc:spChg>
        <pc:spChg chg="mod">
          <ac:chgData name="Pope, Christopher" userId="3e824738-3c15-407e-aec0-fbbf61816bec" providerId="ADAL" clId="{1301A835-08D5-4870-9D40-EFFCC94109A7}" dt="2024-03-23T15:05:45.852" v="2534" actId="20577"/>
          <ac:spMkLst>
            <pc:docMk/>
            <pc:sldMk cId="3964885967" sldId="755"/>
            <ac:spMk id="4" creationId="{02E172FD-60BC-E3B3-176B-8ABEB4FBDC6E}"/>
          </ac:spMkLst>
        </pc:spChg>
      </pc:sldChg>
      <pc:sldChg chg="modSp add mod">
        <pc:chgData name="Pope, Christopher" userId="3e824738-3c15-407e-aec0-fbbf61816bec" providerId="ADAL" clId="{1301A835-08D5-4870-9D40-EFFCC94109A7}" dt="2024-03-23T15:28:36.073" v="3691" actId="6549"/>
        <pc:sldMkLst>
          <pc:docMk/>
          <pc:sldMk cId="1278582988" sldId="756"/>
        </pc:sldMkLst>
        <pc:spChg chg="mod">
          <ac:chgData name="Pope, Christopher" userId="3e824738-3c15-407e-aec0-fbbf61816bec" providerId="ADAL" clId="{1301A835-08D5-4870-9D40-EFFCC94109A7}" dt="2024-03-23T15:06:04.805" v="2548" actId="20577"/>
          <ac:spMkLst>
            <pc:docMk/>
            <pc:sldMk cId="1278582988" sldId="756"/>
            <ac:spMk id="2" creationId="{9165C3ED-7ED9-9158-ED93-2CA0D4A8C812}"/>
          </ac:spMkLst>
        </pc:spChg>
        <pc:spChg chg="mod">
          <ac:chgData name="Pope, Christopher" userId="3e824738-3c15-407e-aec0-fbbf61816bec" providerId="ADAL" clId="{1301A835-08D5-4870-9D40-EFFCC94109A7}" dt="2024-03-23T15:28:36.073" v="3691" actId="6549"/>
          <ac:spMkLst>
            <pc:docMk/>
            <pc:sldMk cId="1278582988" sldId="756"/>
            <ac:spMk id="4" creationId="{02E172FD-60BC-E3B3-176B-8ABEB4FBDC6E}"/>
          </ac:spMkLst>
        </pc:spChg>
      </pc:sldChg>
      <pc:sldChg chg="new del">
        <pc:chgData name="Pope, Christopher" userId="3e824738-3c15-407e-aec0-fbbf61816bec" providerId="ADAL" clId="{1301A835-08D5-4870-9D40-EFFCC94109A7}" dt="2024-03-23T15:05:56.054" v="2536" actId="680"/>
        <pc:sldMkLst>
          <pc:docMk/>
          <pc:sldMk cId="2766482661" sldId="756"/>
        </pc:sldMkLst>
      </pc:sldChg>
      <pc:sldChg chg="new del">
        <pc:chgData name="Pope, Christopher" userId="3e824738-3c15-407e-aec0-fbbf61816bec" providerId="ADAL" clId="{1301A835-08D5-4870-9D40-EFFCC94109A7}" dt="2024-03-23T15:33:15.467" v="3746" actId="47"/>
        <pc:sldMkLst>
          <pc:docMk/>
          <pc:sldMk cId="180547078" sldId="757"/>
        </pc:sldMkLst>
      </pc:sldChg>
      <pc:sldChg chg="new del">
        <pc:chgData name="Pope, Christopher" userId="3e824738-3c15-407e-aec0-fbbf61816bec" providerId="ADAL" clId="{1301A835-08D5-4870-9D40-EFFCC94109A7}" dt="2024-03-23T15:33:34.988" v="3748" actId="2696"/>
        <pc:sldMkLst>
          <pc:docMk/>
          <pc:sldMk cId="1975194176" sldId="757"/>
        </pc:sldMkLst>
      </pc:sldChg>
      <pc:sldChg chg="addSp delSp modSp new mod setBg">
        <pc:chgData name="Pope, Christopher" userId="3e824738-3c15-407e-aec0-fbbf61816bec" providerId="ADAL" clId="{1301A835-08D5-4870-9D40-EFFCC94109A7}" dt="2024-03-28T17:40:23.782" v="5018" actId="20577"/>
        <pc:sldMkLst>
          <pc:docMk/>
          <pc:sldMk cId="2041327043" sldId="757"/>
        </pc:sldMkLst>
        <pc:spChg chg="mod ord">
          <ac:chgData name="Pope, Christopher" userId="3e824738-3c15-407e-aec0-fbbf61816bec" providerId="ADAL" clId="{1301A835-08D5-4870-9D40-EFFCC94109A7}" dt="2024-03-23T15:44:06.050" v="3852" actId="403"/>
          <ac:spMkLst>
            <pc:docMk/>
            <pc:sldMk cId="2041327043" sldId="757"/>
            <ac:spMk id="2" creationId="{A806FAD6-017E-AD40-7983-B6C2CA5F827F}"/>
          </ac:spMkLst>
        </pc:spChg>
        <pc:spChg chg="add del mod">
          <ac:chgData name="Pope, Christopher" userId="3e824738-3c15-407e-aec0-fbbf61816bec" providerId="ADAL" clId="{1301A835-08D5-4870-9D40-EFFCC94109A7}" dt="2024-03-23T15:36:17.701" v="3771" actId="26606"/>
          <ac:spMkLst>
            <pc:docMk/>
            <pc:sldMk cId="2041327043" sldId="757"/>
            <ac:spMk id="3" creationId="{D84F18C7-DAB0-4BAA-2248-8ECF1DE4ABB4}"/>
          </ac:spMkLst>
        </pc:spChg>
        <pc:spChg chg="del mod">
          <ac:chgData name="Pope, Christopher" userId="3e824738-3c15-407e-aec0-fbbf61816bec" providerId="ADAL" clId="{1301A835-08D5-4870-9D40-EFFCC94109A7}" dt="2024-03-23T15:35:37.355" v="3765" actId="478"/>
          <ac:spMkLst>
            <pc:docMk/>
            <pc:sldMk cId="2041327043" sldId="757"/>
            <ac:spMk id="4" creationId="{A11066F7-1592-DB55-0C14-3577989CE0C4}"/>
          </ac:spMkLst>
        </pc:spChg>
        <pc:spChg chg="add del">
          <ac:chgData name="Pope, Christopher" userId="3e824738-3c15-407e-aec0-fbbf61816bec" providerId="ADAL" clId="{1301A835-08D5-4870-9D40-EFFCC94109A7}" dt="2024-03-23T15:36:02.589" v="3768" actId="26606"/>
          <ac:spMkLst>
            <pc:docMk/>
            <pc:sldMk cId="2041327043" sldId="757"/>
            <ac:spMk id="1033" creationId="{0671A8AE-40A1-4631-A6B8-581AFF065482}"/>
          </ac:spMkLst>
        </pc:spChg>
        <pc:spChg chg="add del">
          <ac:chgData name="Pope, Christopher" userId="3e824738-3c15-407e-aec0-fbbf61816bec" providerId="ADAL" clId="{1301A835-08D5-4870-9D40-EFFCC94109A7}" dt="2024-03-23T15:36:02.589" v="3768" actId="26606"/>
          <ac:spMkLst>
            <pc:docMk/>
            <pc:sldMk cId="2041327043" sldId="757"/>
            <ac:spMk id="1035" creationId="{AB58EF07-17C2-48CF-ABB0-EEF1F17CB8F0}"/>
          </ac:spMkLst>
        </pc:spChg>
        <pc:spChg chg="add del">
          <ac:chgData name="Pope, Christopher" userId="3e824738-3c15-407e-aec0-fbbf61816bec" providerId="ADAL" clId="{1301A835-08D5-4870-9D40-EFFCC94109A7}" dt="2024-03-23T15:36:02.589" v="3768" actId="26606"/>
          <ac:spMkLst>
            <pc:docMk/>
            <pc:sldMk cId="2041327043" sldId="757"/>
            <ac:spMk id="1037" creationId="{AF2F604E-43BE-4DC3-B983-E071523364F8}"/>
          </ac:spMkLst>
        </pc:spChg>
        <pc:spChg chg="add del">
          <ac:chgData name="Pope, Christopher" userId="3e824738-3c15-407e-aec0-fbbf61816bec" providerId="ADAL" clId="{1301A835-08D5-4870-9D40-EFFCC94109A7}" dt="2024-03-23T15:36:02.589" v="3768" actId="26606"/>
          <ac:spMkLst>
            <pc:docMk/>
            <pc:sldMk cId="2041327043" sldId="757"/>
            <ac:spMk id="1039" creationId="{08C9B587-E65E-4B52-B37C-ABEBB6E87928}"/>
          </ac:spMkLst>
        </pc:spChg>
        <pc:spChg chg="add del">
          <ac:chgData name="Pope, Christopher" userId="3e824738-3c15-407e-aec0-fbbf61816bec" providerId="ADAL" clId="{1301A835-08D5-4870-9D40-EFFCC94109A7}" dt="2024-03-23T15:36:17.701" v="3770" actId="26606"/>
          <ac:spMkLst>
            <pc:docMk/>
            <pc:sldMk cId="2041327043" sldId="757"/>
            <ac:spMk id="1041" creationId="{F13C74B1-5B17-4795-BED0-7140497B445A}"/>
          </ac:spMkLst>
        </pc:spChg>
        <pc:spChg chg="add del">
          <ac:chgData name="Pope, Christopher" userId="3e824738-3c15-407e-aec0-fbbf61816bec" providerId="ADAL" clId="{1301A835-08D5-4870-9D40-EFFCC94109A7}" dt="2024-03-23T15:36:17.701" v="3770" actId="26606"/>
          <ac:spMkLst>
            <pc:docMk/>
            <pc:sldMk cId="2041327043" sldId="757"/>
            <ac:spMk id="1042" creationId="{D4974D33-8DC5-464E-8C6D-BE58F0669C17}"/>
          </ac:spMkLst>
        </pc:spChg>
        <pc:spChg chg="add del">
          <ac:chgData name="Pope, Christopher" userId="3e824738-3c15-407e-aec0-fbbf61816bec" providerId="ADAL" clId="{1301A835-08D5-4870-9D40-EFFCC94109A7}" dt="2024-03-23T15:36:17.701" v="3770" actId="26606"/>
          <ac:spMkLst>
            <pc:docMk/>
            <pc:sldMk cId="2041327043" sldId="757"/>
            <ac:spMk id="1043" creationId="{D84F18C7-DAB0-4BAA-2248-8ECF1DE4ABB4}"/>
          </ac:spMkLst>
        </pc:spChg>
        <pc:spChg chg="add">
          <ac:chgData name="Pope, Christopher" userId="3e824738-3c15-407e-aec0-fbbf61816bec" providerId="ADAL" clId="{1301A835-08D5-4870-9D40-EFFCC94109A7}" dt="2024-03-23T15:36:17.701" v="3771" actId="26606"/>
          <ac:spMkLst>
            <pc:docMk/>
            <pc:sldMk cId="2041327043" sldId="757"/>
            <ac:spMk id="1045" creationId="{04812C46-200A-4DEB-A05E-3ED6C68C2387}"/>
          </ac:spMkLst>
        </pc:spChg>
        <pc:spChg chg="add">
          <ac:chgData name="Pope, Christopher" userId="3e824738-3c15-407e-aec0-fbbf61816bec" providerId="ADAL" clId="{1301A835-08D5-4870-9D40-EFFCC94109A7}" dt="2024-03-23T15:36:17.701" v="3771" actId="26606"/>
          <ac:spMkLst>
            <pc:docMk/>
            <pc:sldMk cId="2041327043" sldId="757"/>
            <ac:spMk id="1046" creationId="{D1EA859B-E555-4109-94F3-6700E046E008}"/>
          </ac:spMkLst>
        </pc:spChg>
        <pc:spChg chg="add mod">
          <ac:chgData name="Pope, Christopher" userId="3e824738-3c15-407e-aec0-fbbf61816bec" providerId="ADAL" clId="{1301A835-08D5-4870-9D40-EFFCC94109A7}" dt="2024-03-28T17:40:23.782" v="5018" actId="20577"/>
          <ac:spMkLst>
            <pc:docMk/>
            <pc:sldMk cId="2041327043" sldId="757"/>
            <ac:spMk id="1047" creationId="{D84F18C7-DAB0-4BAA-2248-8ECF1DE4ABB4}"/>
          </ac:spMkLst>
        </pc:spChg>
        <pc:picChg chg="add del mod">
          <ac:chgData name="Pope, Christopher" userId="3e824738-3c15-407e-aec0-fbbf61816bec" providerId="ADAL" clId="{1301A835-08D5-4870-9D40-EFFCC94109A7}" dt="2024-03-23T15:35:37.355" v="3765" actId="478"/>
          <ac:picMkLst>
            <pc:docMk/>
            <pc:sldMk cId="2041327043" sldId="757"/>
            <ac:picMk id="1026" creationId="{12FDF67B-EA74-9BC3-8949-5D2CFBC3D0B6}"/>
          </ac:picMkLst>
        </pc:picChg>
        <pc:picChg chg="add mod">
          <ac:chgData name="Pope, Christopher" userId="3e824738-3c15-407e-aec0-fbbf61816bec" providerId="ADAL" clId="{1301A835-08D5-4870-9D40-EFFCC94109A7}" dt="2024-03-23T16:30:52.137" v="4128" actId="14826"/>
          <ac:picMkLst>
            <pc:docMk/>
            <pc:sldMk cId="2041327043" sldId="757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6T17:31:42.292" v="4818" actId="14100"/>
        <pc:sldMkLst>
          <pc:docMk/>
          <pc:sldMk cId="226537980" sldId="758"/>
        </pc:sldMkLst>
        <pc:spChg chg="mod">
          <ac:chgData name="Pope, Christopher" userId="3e824738-3c15-407e-aec0-fbbf61816bec" providerId="ADAL" clId="{1301A835-08D5-4870-9D40-EFFCC94109A7}" dt="2024-03-23T15:43:59.529" v="3849" actId="14100"/>
          <ac:spMkLst>
            <pc:docMk/>
            <pc:sldMk cId="226537980" sldId="758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6T17:31:42.292" v="4818" actId="14100"/>
          <ac:spMkLst>
            <pc:docMk/>
            <pc:sldMk cId="226537980" sldId="758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1:04.086" v="4129" actId="14826"/>
          <ac:picMkLst>
            <pc:docMk/>
            <pc:sldMk cId="226537980" sldId="758"/>
            <ac:picMk id="1028" creationId="{E3A0443D-9AD5-565A-9D48-9DF791BA1DB1}"/>
          </ac:picMkLst>
        </pc:picChg>
      </pc:sldChg>
      <pc:sldChg chg="addSp delSp new del mod">
        <pc:chgData name="Pope, Christopher" userId="3e824738-3c15-407e-aec0-fbbf61816bec" providerId="ADAL" clId="{1301A835-08D5-4870-9D40-EFFCC94109A7}" dt="2024-03-23T15:38:53.412" v="3789" actId="47"/>
        <pc:sldMkLst>
          <pc:docMk/>
          <pc:sldMk cId="1130523393" sldId="758"/>
        </pc:sldMkLst>
        <pc:picChg chg="add del">
          <ac:chgData name="Pope, Christopher" userId="3e824738-3c15-407e-aec0-fbbf61816bec" providerId="ADAL" clId="{1301A835-08D5-4870-9D40-EFFCC94109A7}" dt="2024-03-23T15:38:50.752" v="3788" actId="478"/>
          <ac:picMkLst>
            <pc:docMk/>
            <pc:sldMk cId="1130523393" sldId="758"/>
            <ac:picMk id="5" creationId="{D7C52183-28DF-F33E-6CB5-41BD11C356EB}"/>
          </ac:picMkLst>
        </pc:picChg>
      </pc:sldChg>
      <pc:sldChg chg="modSp add mod">
        <pc:chgData name="Pope, Christopher" userId="3e824738-3c15-407e-aec0-fbbf61816bec" providerId="ADAL" clId="{1301A835-08D5-4870-9D40-EFFCC94109A7}" dt="2024-03-26T17:31:58.931" v="4825" actId="20577"/>
        <pc:sldMkLst>
          <pc:docMk/>
          <pc:sldMk cId="3608642611" sldId="759"/>
        </pc:sldMkLst>
        <pc:spChg chg="mod">
          <ac:chgData name="Pope, Christopher" userId="3e824738-3c15-407e-aec0-fbbf61816bec" providerId="ADAL" clId="{1301A835-08D5-4870-9D40-EFFCC94109A7}" dt="2024-03-23T15:43:48.438" v="3845" actId="403"/>
          <ac:spMkLst>
            <pc:docMk/>
            <pc:sldMk cId="3608642611" sldId="759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6T17:31:58.931" v="4825" actId="20577"/>
          <ac:spMkLst>
            <pc:docMk/>
            <pc:sldMk cId="3608642611" sldId="759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1:19.215" v="4130" actId="14826"/>
          <ac:picMkLst>
            <pc:docMk/>
            <pc:sldMk cId="3608642611" sldId="759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6T17:32:11.691" v="4830" actId="14100"/>
        <pc:sldMkLst>
          <pc:docMk/>
          <pc:sldMk cId="4093103947" sldId="760"/>
        </pc:sldMkLst>
        <pc:spChg chg="mod">
          <ac:chgData name="Pope, Christopher" userId="3e824738-3c15-407e-aec0-fbbf61816bec" providerId="ADAL" clId="{1301A835-08D5-4870-9D40-EFFCC94109A7}" dt="2024-03-23T15:44:12.686" v="3854" actId="403"/>
          <ac:spMkLst>
            <pc:docMk/>
            <pc:sldMk cId="4093103947" sldId="760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6T17:32:11.691" v="4830" actId="14100"/>
          <ac:spMkLst>
            <pc:docMk/>
            <pc:sldMk cId="4093103947" sldId="760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1:31.006" v="4131" actId="14826"/>
          <ac:picMkLst>
            <pc:docMk/>
            <pc:sldMk cId="4093103947" sldId="760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6T14:15:37.769" v="4554" actId="14100"/>
        <pc:sldMkLst>
          <pc:docMk/>
          <pc:sldMk cId="3539742451" sldId="761"/>
        </pc:sldMkLst>
        <pc:spChg chg="mod">
          <ac:chgData name="Pope, Christopher" userId="3e824738-3c15-407e-aec0-fbbf61816bec" providerId="ADAL" clId="{1301A835-08D5-4870-9D40-EFFCC94109A7}" dt="2024-03-23T15:44:20.020" v="3858" actId="404"/>
          <ac:spMkLst>
            <pc:docMk/>
            <pc:sldMk cId="3539742451" sldId="761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6T14:15:37.769" v="4554" actId="14100"/>
          <ac:spMkLst>
            <pc:docMk/>
            <pc:sldMk cId="3539742451" sldId="761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6T13:59:04.055" v="4530" actId="1076"/>
          <ac:picMkLst>
            <pc:docMk/>
            <pc:sldMk cId="3539742451" sldId="761"/>
            <ac:picMk id="1028" creationId="{E3A0443D-9AD5-565A-9D48-9DF791BA1DB1}"/>
          </ac:picMkLst>
        </pc:picChg>
      </pc:sldChg>
      <pc:sldChg chg="modSp add mod ord">
        <pc:chgData name="Pope, Christopher" userId="3e824738-3c15-407e-aec0-fbbf61816bec" providerId="ADAL" clId="{1301A835-08D5-4870-9D40-EFFCC94109A7}" dt="2024-03-29T19:39:25.922" v="6363" actId="20577"/>
        <pc:sldMkLst>
          <pc:docMk/>
          <pc:sldMk cId="2228536737" sldId="762"/>
        </pc:sldMkLst>
        <pc:spChg chg="mod">
          <ac:chgData name="Pope, Christopher" userId="3e824738-3c15-407e-aec0-fbbf61816bec" providerId="ADAL" clId="{1301A835-08D5-4870-9D40-EFFCC94109A7}" dt="2024-03-23T15:44:41.735" v="3872" actId="20577"/>
          <ac:spMkLst>
            <pc:docMk/>
            <pc:sldMk cId="2228536737" sldId="762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9T19:39:25.922" v="6363" actId="20577"/>
          <ac:spMkLst>
            <pc:docMk/>
            <pc:sldMk cId="2228536737" sldId="762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2:06.901" v="4135" actId="14826"/>
          <ac:picMkLst>
            <pc:docMk/>
            <pc:sldMk cId="2228536737" sldId="762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6T17:31:21.663" v="4802" actId="20577"/>
        <pc:sldMkLst>
          <pc:docMk/>
          <pc:sldMk cId="3183586875" sldId="763"/>
        </pc:sldMkLst>
        <pc:spChg chg="mod">
          <ac:chgData name="Pope, Christopher" userId="3e824738-3c15-407e-aec0-fbbf61816bec" providerId="ADAL" clId="{1301A835-08D5-4870-9D40-EFFCC94109A7}" dt="2024-03-23T15:48:44.440" v="3899" actId="1076"/>
          <ac:spMkLst>
            <pc:docMk/>
            <pc:sldMk cId="3183586875" sldId="763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6T17:31:21.663" v="4802" actId="20577"/>
          <ac:spMkLst>
            <pc:docMk/>
            <pc:sldMk cId="3183586875" sldId="763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2:21.196" v="4136" actId="14826"/>
          <ac:picMkLst>
            <pc:docMk/>
            <pc:sldMk cId="3183586875" sldId="763"/>
            <ac:picMk id="1028" creationId="{E3A0443D-9AD5-565A-9D48-9DF791BA1DB1}"/>
          </ac:picMkLst>
        </pc:picChg>
      </pc:sldChg>
      <pc:sldChg chg="addSp delSp modSp add mod ord addAnim delAnim">
        <pc:chgData name="Pope, Christopher" userId="3e824738-3c15-407e-aec0-fbbf61816bec" providerId="ADAL" clId="{1301A835-08D5-4870-9D40-EFFCC94109A7}" dt="2024-03-26T14:14:53.622" v="4547" actId="14100"/>
        <pc:sldMkLst>
          <pc:docMk/>
          <pc:sldMk cId="3592045021" sldId="764"/>
        </pc:sldMkLst>
        <pc:spChg chg="mod">
          <ac:chgData name="Pope, Christopher" userId="3e824738-3c15-407e-aec0-fbbf61816bec" providerId="ADAL" clId="{1301A835-08D5-4870-9D40-EFFCC94109A7}" dt="2024-03-23T16:30:13.794" v="4126" actId="26606"/>
          <ac:spMkLst>
            <pc:docMk/>
            <pc:sldMk cId="3592045021" sldId="764"/>
            <ac:spMk id="2" creationId="{A806FAD6-017E-AD40-7983-B6C2CA5F827F}"/>
          </ac:spMkLst>
        </pc:spChg>
        <pc:spChg chg="add del">
          <ac:chgData name="Pope, Christopher" userId="3e824738-3c15-407e-aec0-fbbf61816bec" providerId="ADAL" clId="{1301A835-08D5-4870-9D40-EFFCC94109A7}" dt="2024-03-23T16:30:13.794" v="4126" actId="26606"/>
          <ac:spMkLst>
            <pc:docMk/>
            <pc:sldMk cId="3592045021" sldId="764"/>
            <ac:spMk id="1045" creationId="{04812C46-200A-4DEB-A05E-3ED6C68C2387}"/>
          </ac:spMkLst>
        </pc:spChg>
        <pc:spChg chg="add del">
          <ac:chgData name="Pope, Christopher" userId="3e824738-3c15-407e-aec0-fbbf61816bec" providerId="ADAL" clId="{1301A835-08D5-4870-9D40-EFFCC94109A7}" dt="2024-03-23T16:30:13.794" v="4126" actId="26606"/>
          <ac:spMkLst>
            <pc:docMk/>
            <pc:sldMk cId="3592045021" sldId="764"/>
            <ac:spMk id="1046" creationId="{D1EA859B-E555-4109-94F3-6700E046E008}"/>
          </ac:spMkLst>
        </pc:spChg>
        <pc:spChg chg="mod">
          <ac:chgData name="Pope, Christopher" userId="3e824738-3c15-407e-aec0-fbbf61816bec" providerId="ADAL" clId="{1301A835-08D5-4870-9D40-EFFCC94109A7}" dt="2024-03-26T14:14:53.622" v="4547" actId="14100"/>
          <ac:spMkLst>
            <pc:docMk/>
            <pc:sldMk cId="3592045021" sldId="764"/>
            <ac:spMk id="1047" creationId="{D84F18C7-DAB0-4BAA-2248-8ECF1DE4ABB4}"/>
          </ac:spMkLst>
        </pc:spChg>
        <pc:spChg chg="add del">
          <ac:chgData name="Pope, Christopher" userId="3e824738-3c15-407e-aec0-fbbf61816bec" providerId="ADAL" clId="{1301A835-08D5-4870-9D40-EFFCC94109A7}" dt="2024-03-23T16:30:13.794" v="4126" actId="26606"/>
          <ac:spMkLst>
            <pc:docMk/>
            <pc:sldMk cId="3592045021" sldId="764"/>
            <ac:spMk id="1052" creationId="{FB5B0058-AF13-4859-B429-4EDDE2A26F7F}"/>
          </ac:spMkLst>
        </pc:spChg>
        <pc:spChg chg="add del">
          <ac:chgData name="Pope, Christopher" userId="3e824738-3c15-407e-aec0-fbbf61816bec" providerId="ADAL" clId="{1301A835-08D5-4870-9D40-EFFCC94109A7}" dt="2024-03-23T16:30:13.794" v="4126" actId="26606"/>
          <ac:spMkLst>
            <pc:docMk/>
            <pc:sldMk cId="3592045021" sldId="764"/>
            <ac:spMk id="1054" creationId="{D84C2E9E-0B5D-4B5F-9A1F-70EBDCE39034}"/>
          </ac:spMkLst>
        </pc:spChg>
        <pc:picChg chg="mod ord">
          <ac:chgData name="Pope, Christopher" userId="3e824738-3c15-407e-aec0-fbbf61816bec" providerId="ADAL" clId="{1301A835-08D5-4870-9D40-EFFCC94109A7}" dt="2024-03-23T16:32:34.497" v="4137" actId="14826"/>
          <ac:picMkLst>
            <pc:docMk/>
            <pc:sldMk cId="3592045021" sldId="764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9T15:52:06.498" v="6162" actId="255"/>
        <pc:sldMkLst>
          <pc:docMk/>
          <pc:sldMk cId="1132591956" sldId="765"/>
        </pc:sldMkLst>
        <pc:spChg chg="mod">
          <ac:chgData name="Pope, Christopher" userId="3e824738-3c15-407e-aec0-fbbf61816bec" providerId="ADAL" clId="{1301A835-08D5-4870-9D40-EFFCC94109A7}" dt="2024-03-29T15:46:20.318" v="5878" actId="1076"/>
          <ac:spMkLst>
            <pc:docMk/>
            <pc:sldMk cId="1132591956" sldId="765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9T15:52:06.498" v="6162" actId="255"/>
          <ac:spMkLst>
            <pc:docMk/>
            <pc:sldMk cId="1132591956" sldId="765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2:48.902" v="4140" actId="14826"/>
          <ac:picMkLst>
            <pc:docMk/>
            <pc:sldMk cId="1132591956" sldId="765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8T17:42:35.952" v="5230" actId="255"/>
        <pc:sldMkLst>
          <pc:docMk/>
          <pc:sldMk cId="2847902399" sldId="766"/>
        </pc:sldMkLst>
        <pc:spChg chg="mod">
          <ac:chgData name="Pope, Christopher" userId="3e824738-3c15-407e-aec0-fbbf61816bec" providerId="ADAL" clId="{1301A835-08D5-4870-9D40-EFFCC94109A7}" dt="2024-03-23T15:50:06.659" v="3941" actId="20577"/>
          <ac:spMkLst>
            <pc:docMk/>
            <pc:sldMk cId="2847902399" sldId="766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8T17:42:35.952" v="5230" actId="255"/>
          <ac:spMkLst>
            <pc:docMk/>
            <pc:sldMk cId="2847902399" sldId="766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2:59.419" v="4141" actId="14826"/>
          <ac:picMkLst>
            <pc:docMk/>
            <pc:sldMk cId="2847902399" sldId="766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9T19:43:21.430" v="6507" actId="14100"/>
        <pc:sldMkLst>
          <pc:docMk/>
          <pc:sldMk cId="1394603043" sldId="767"/>
        </pc:sldMkLst>
        <pc:spChg chg="mod">
          <ac:chgData name="Pope, Christopher" userId="3e824738-3c15-407e-aec0-fbbf61816bec" providerId="ADAL" clId="{1301A835-08D5-4870-9D40-EFFCC94109A7}" dt="2024-03-29T19:42:58.084" v="6502" actId="1076"/>
          <ac:spMkLst>
            <pc:docMk/>
            <pc:sldMk cId="1394603043" sldId="767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9T19:43:21.430" v="6507" actId="14100"/>
          <ac:spMkLst>
            <pc:docMk/>
            <pc:sldMk cId="1394603043" sldId="767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3:12.500" v="4142" actId="14826"/>
          <ac:picMkLst>
            <pc:docMk/>
            <pc:sldMk cId="1394603043" sldId="767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8T18:13:46.458" v="5725" actId="1076"/>
        <pc:sldMkLst>
          <pc:docMk/>
          <pc:sldMk cId="424304244" sldId="768"/>
        </pc:sldMkLst>
        <pc:spChg chg="mod">
          <ac:chgData name="Pope, Christopher" userId="3e824738-3c15-407e-aec0-fbbf61816bec" providerId="ADAL" clId="{1301A835-08D5-4870-9D40-EFFCC94109A7}" dt="2024-03-28T18:13:46.458" v="5725" actId="1076"/>
          <ac:spMkLst>
            <pc:docMk/>
            <pc:sldMk cId="424304244" sldId="768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8T18:13:42.947" v="5724" actId="1076"/>
          <ac:spMkLst>
            <pc:docMk/>
            <pc:sldMk cId="424304244" sldId="768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3:32.060" v="4143" actId="14826"/>
          <ac:picMkLst>
            <pc:docMk/>
            <pc:sldMk cId="424304244" sldId="768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9T15:43:50.959" v="5875" actId="1076"/>
        <pc:sldMkLst>
          <pc:docMk/>
          <pc:sldMk cId="873921143" sldId="769"/>
        </pc:sldMkLst>
        <pc:spChg chg="mod">
          <ac:chgData name="Pope, Christopher" userId="3e824738-3c15-407e-aec0-fbbf61816bec" providerId="ADAL" clId="{1301A835-08D5-4870-9D40-EFFCC94109A7}" dt="2024-03-29T15:42:44.992" v="5795" actId="1076"/>
          <ac:spMkLst>
            <pc:docMk/>
            <pc:sldMk cId="873921143" sldId="769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9T15:43:50.959" v="5875" actId="1076"/>
          <ac:spMkLst>
            <pc:docMk/>
            <pc:sldMk cId="873921143" sldId="769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3:45.329" v="4144" actId="14826"/>
          <ac:picMkLst>
            <pc:docMk/>
            <pc:sldMk cId="873921143" sldId="769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9T19:45:37.227" v="6608" actId="20577"/>
        <pc:sldMkLst>
          <pc:docMk/>
          <pc:sldMk cId="3425882178" sldId="770"/>
        </pc:sldMkLst>
        <pc:spChg chg="mod">
          <ac:chgData name="Pope, Christopher" userId="3e824738-3c15-407e-aec0-fbbf61816bec" providerId="ADAL" clId="{1301A835-08D5-4870-9D40-EFFCC94109A7}" dt="2024-03-23T15:51:55.637" v="3990" actId="20577"/>
          <ac:spMkLst>
            <pc:docMk/>
            <pc:sldMk cId="3425882178" sldId="770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9T19:45:37.227" v="6608" actId="20577"/>
          <ac:spMkLst>
            <pc:docMk/>
            <pc:sldMk cId="3425882178" sldId="770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3:55.883" v="4145" actId="14826"/>
          <ac:picMkLst>
            <pc:docMk/>
            <pc:sldMk cId="3425882178" sldId="770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9T19:47:20.492" v="6690" actId="255"/>
        <pc:sldMkLst>
          <pc:docMk/>
          <pc:sldMk cId="1320528168" sldId="771"/>
        </pc:sldMkLst>
        <pc:spChg chg="mod">
          <ac:chgData name="Pope, Christopher" userId="3e824738-3c15-407e-aec0-fbbf61816bec" providerId="ADAL" clId="{1301A835-08D5-4870-9D40-EFFCC94109A7}" dt="2024-03-29T19:47:20.492" v="6690" actId="255"/>
          <ac:spMkLst>
            <pc:docMk/>
            <pc:sldMk cId="1320528168" sldId="771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4:06.111" v="4146" actId="14826"/>
          <ac:picMkLst>
            <pc:docMk/>
            <pc:sldMk cId="1320528168" sldId="771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6T17:30:43.229" v="4785" actId="20577"/>
        <pc:sldMkLst>
          <pc:docMk/>
          <pc:sldMk cId="2204556055" sldId="772"/>
        </pc:sldMkLst>
        <pc:spChg chg="mod">
          <ac:chgData name="Pope, Christopher" userId="3e824738-3c15-407e-aec0-fbbf61816bec" providerId="ADAL" clId="{1301A835-08D5-4870-9D40-EFFCC94109A7}" dt="2024-03-23T15:52:20.427" v="4005" actId="20577"/>
          <ac:spMkLst>
            <pc:docMk/>
            <pc:sldMk cId="2204556055" sldId="772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6T17:30:43.229" v="4785" actId="20577"/>
          <ac:spMkLst>
            <pc:docMk/>
            <pc:sldMk cId="2204556055" sldId="772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6T17:30:22.420" v="4770" actId="1076"/>
          <ac:picMkLst>
            <pc:docMk/>
            <pc:sldMk cId="2204556055" sldId="772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9T20:33:19.823" v="7025" actId="255"/>
        <pc:sldMkLst>
          <pc:docMk/>
          <pc:sldMk cId="3872689048" sldId="773"/>
        </pc:sldMkLst>
        <pc:spChg chg="mod">
          <ac:chgData name="Pope, Christopher" userId="3e824738-3c15-407e-aec0-fbbf61816bec" providerId="ADAL" clId="{1301A835-08D5-4870-9D40-EFFCC94109A7}" dt="2024-03-23T15:52:44.119" v="4018" actId="20577"/>
          <ac:spMkLst>
            <pc:docMk/>
            <pc:sldMk cId="3872689048" sldId="773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9T20:33:19.823" v="7025" actId="255"/>
          <ac:spMkLst>
            <pc:docMk/>
            <pc:sldMk cId="3872689048" sldId="773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4:28.908" v="4148" actId="14826"/>
          <ac:picMkLst>
            <pc:docMk/>
            <pc:sldMk cId="3872689048" sldId="773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6T17:32:44.956" v="4848" actId="20577"/>
        <pc:sldMkLst>
          <pc:docMk/>
          <pc:sldMk cId="2327684043" sldId="774"/>
        </pc:sldMkLst>
        <pc:spChg chg="mod">
          <ac:chgData name="Pope, Christopher" userId="3e824738-3c15-407e-aec0-fbbf61816bec" providerId="ADAL" clId="{1301A835-08D5-4870-9D40-EFFCC94109A7}" dt="2024-03-23T15:53:11.654" v="4044" actId="20577"/>
          <ac:spMkLst>
            <pc:docMk/>
            <pc:sldMk cId="2327684043" sldId="774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6T17:32:44.956" v="4848" actId="20577"/>
          <ac:spMkLst>
            <pc:docMk/>
            <pc:sldMk cId="2327684043" sldId="774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5:04.598" v="4149" actId="14826"/>
          <ac:picMkLst>
            <pc:docMk/>
            <pc:sldMk cId="2327684043" sldId="774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6T17:33:05.747" v="4864" actId="20577"/>
        <pc:sldMkLst>
          <pc:docMk/>
          <pc:sldMk cId="2892849429" sldId="775"/>
        </pc:sldMkLst>
        <pc:spChg chg="mod">
          <ac:chgData name="Pope, Christopher" userId="3e824738-3c15-407e-aec0-fbbf61816bec" providerId="ADAL" clId="{1301A835-08D5-4870-9D40-EFFCC94109A7}" dt="2024-03-25T16:10:30.036" v="4482" actId="1076"/>
          <ac:spMkLst>
            <pc:docMk/>
            <pc:sldMk cId="2892849429" sldId="775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6T17:33:05.747" v="4864" actId="20577"/>
          <ac:spMkLst>
            <pc:docMk/>
            <pc:sldMk cId="2892849429" sldId="775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5T16:10:27.577" v="4481" actId="1076"/>
          <ac:picMkLst>
            <pc:docMk/>
            <pc:sldMk cId="2892849429" sldId="775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8T17:49:09.199" v="5723" actId="20577"/>
        <pc:sldMkLst>
          <pc:docMk/>
          <pc:sldMk cId="871726875" sldId="776"/>
        </pc:sldMkLst>
        <pc:spChg chg="mod">
          <ac:chgData name="Pope, Christopher" userId="3e824738-3c15-407e-aec0-fbbf61816bec" providerId="ADAL" clId="{1301A835-08D5-4870-9D40-EFFCC94109A7}" dt="2024-03-28T17:47:44.694" v="5624" actId="1076"/>
          <ac:spMkLst>
            <pc:docMk/>
            <pc:sldMk cId="871726875" sldId="776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8T17:49:09.199" v="5723" actId="20577"/>
          <ac:spMkLst>
            <pc:docMk/>
            <pc:sldMk cId="871726875" sldId="776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5:30.416" v="4151" actId="14826"/>
          <ac:picMkLst>
            <pc:docMk/>
            <pc:sldMk cId="871726875" sldId="776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9T19:50:42.791" v="6941" actId="20577"/>
        <pc:sldMkLst>
          <pc:docMk/>
          <pc:sldMk cId="4167612299" sldId="777"/>
        </pc:sldMkLst>
        <pc:spChg chg="mod">
          <ac:chgData name="Pope, Christopher" userId="3e824738-3c15-407e-aec0-fbbf61816bec" providerId="ADAL" clId="{1301A835-08D5-4870-9D40-EFFCC94109A7}" dt="2024-03-29T19:50:11.103" v="6893" actId="1076"/>
          <ac:spMkLst>
            <pc:docMk/>
            <pc:sldMk cId="4167612299" sldId="777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9T19:50:42.791" v="6941" actId="20577"/>
          <ac:spMkLst>
            <pc:docMk/>
            <pc:sldMk cId="4167612299" sldId="777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5:40.553" v="4152" actId="14826"/>
          <ac:picMkLst>
            <pc:docMk/>
            <pc:sldMk cId="4167612299" sldId="777"/>
            <ac:picMk id="1028" creationId="{E3A0443D-9AD5-565A-9D48-9DF791BA1DB1}"/>
          </ac:picMkLst>
        </pc:picChg>
      </pc:sldChg>
      <pc:sldChg chg="modSp add mod">
        <pc:chgData name="Pope, Christopher" userId="3e824738-3c15-407e-aec0-fbbf61816bec" providerId="ADAL" clId="{1301A835-08D5-4870-9D40-EFFCC94109A7}" dt="2024-03-25T16:10:20.136" v="4479" actId="114"/>
        <pc:sldMkLst>
          <pc:docMk/>
          <pc:sldMk cId="719321892" sldId="778"/>
        </pc:sldMkLst>
        <pc:spChg chg="mod">
          <ac:chgData name="Pope, Christopher" userId="3e824738-3c15-407e-aec0-fbbf61816bec" providerId="ADAL" clId="{1301A835-08D5-4870-9D40-EFFCC94109A7}" dt="2024-03-23T15:53:48.815" v="4089" actId="20577"/>
          <ac:spMkLst>
            <pc:docMk/>
            <pc:sldMk cId="719321892" sldId="778"/>
            <ac:spMk id="2" creationId="{A806FAD6-017E-AD40-7983-B6C2CA5F827F}"/>
          </ac:spMkLst>
        </pc:spChg>
        <pc:spChg chg="mod">
          <ac:chgData name="Pope, Christopher" userId="3e824738-3c15-407e-aec0-fbbf61816bec" providerId="ADAL" clId="{1301A835-08D5-4870-9D40-EFFCC94109A7}" dt="2024-03-25T16:10:20.136" v="4479" actId="114"/>
          <ac:spMkLst>
            <pc:docMk/>
            <pc:sldMk cId="719321892" sldId="778"/>
            <ac:spMk id="1047" creationId="{D84F18C7-DAB0-4BAA-2248-8ECF1DE4ABB4}"/>
          </ac:spMkLst>
        </pc:spChg>
        <pc:picChg chg="mod">
          <ac:chgData name="Pope, Christopher" userId="3e824738-3c15-407e-aec0-fbbf61816bec" providerId="ADAL" clId="{1301A835-08D5-4870-9D40-EFFCC94109A7}" dt="2024-03-23T16:37:13.954" v="4153" actId="14826"/>
          <ac:picMkLst>
            <pc:docMk/>
            <pc:sldMk cId="719321892" sldId="778"/>
            <ac:picMk id="1028" creationId="{E3A0443D-9AD5-565A-9D48-9DF791BA1DB1}"/>
          </ac:picMkLst>
        </pc:picChg>
      </pc:sldChg>
      <pc:sldChg chg="new del">
        <pc:chgData name="Pope, Christopher" userId="3e824738-3c15-407e-aec0-fbbf61816bec" providerId="ADAL" clId="{1301A835-08D5-4870-9D40-EFFCC94109A7}" dt="2024-04-02T13:36:30.195" v="7029" actId="680"/>
        <pc:sldMkLst>
          <pc:docMk/>
          <pc:sldMk cId="2980894849" sldId="779"/>
        </pc:sldMkLst>
      </pc:sldChg>
      <pc:sldChg chg="modSp add mod">
        <pc:chgData name="Pope, Christopher" userId="3e824738-3c15-407e-aec0-fbbf61816bec" providerId="ADAL" clId="{1301A835-08D5-4870-9D40-EFFCC94109A7}" dt="2024-04-02T14:36:37.232" v="7884" actId="20577"/>
        <pc:sldMkLst>
          <pc:docMk/>
          <pc:sldMk cId="3517143501" sldId="779"/>
        </pc:sldMkLst>
        <pc:spChg chg="mod">
          <ac:chgData name="Pope, Christopher" userId="3e824738-3c15-407e-aec0-fbbf61816bec" providerId="ADAL" clId="{1301A835-08D5-4870-9D40-EFFCC94109A7}" dt="2024-04-02T14:31:07.359" v="7233" actId="20577"/>
          <ac:spMkLst>
            <pc:docMk/>
            <pc:sldMk cId="3517143501" sldId="779"/>
            <ac:spMk id="2" creationId="{9165C3ED-7ED9-9158-ED93-2CA0D4A8C812}"/>
          </ac:spMkLst>
        </pc:spChg>
        <pc:spChg chg="mod">
          <ac:chgData name="Pope, Christopher" userId="3e824738-3c15-407e-aec0-fbbf61816bec" providerId="ADAL" clId="{1301A835-08D5-4870-9D40-EFFCC94109A7}" dt="2024-04-02T14:36:37.232" v="7884" actId="20577"/>
          <ac:spMkLst>
            <pc:docMk/>
            <pc:sldMk cId="3517143501" sldId="779"/>
            <ac:spMk id="5" creationId="{6AFA13E1-EA0F-880E-744A-EAA5C3817BD6}"/>
          </ac:spMkLst>
        </pc:spChg>
      </pc:sldChg>
      <pc:sldChg chg="modSp add mod">
        <pc:chgData name="Pope, Christopher" userId="3e824738-3c15-407e-aec0-fbbf61816bec" providerId="ADAL" clId="{1301A835-08D5-4870-9D40-EFFCC94109A7}" dt="2024-04-02T13:52:43.878" v="7219" actId="20577"/>
        <pc:sldMkLst>
          <pc:docMk/>
          <pc:sldMk cId="3906497040" sldId="780"/>
        </pc:sldMkLst>
        <pc:spChg chg="mod">
          <ac:chgData name="Pope, Christopher" userId="3e824738-3c15-407e-aec0-fbbf61816bec" providerId="ADAL" clId="{1301A835-08D5-4870-9D40-EFFCC94109A7}" dt="2024-04-02T13:52:43.878" v="7219" actId="20577"/>
          <ac:spMkLst>
            <pc:docMk/>
            <pc:sldMk cId="3906497040" sldId="780"/>
            <ac:spMk id="2" creationId="{9165C3ED-7ED9-9158-ED93-2CA0D4A8C812}"/>
          </ac:spMkLst>
        </pc:spChg>
        <pc:spChg chg="mod">
          <ac:chgData name="Pope, Christopher" userId="3e824738-3c15-407e-aec0-fbbf61816bec" providerId="ADAL" clId="{1301A835-08D5-4870-9D40-EFFCC94109A7}" dt="2024-04-02T13:41:02.454" v="7190" actId="14100"/>
          <ac:spMkLst>
            <pc:docMk/>
            <pc:sldMk cId="3906497040" sldId="780"/>
            <ac:spMk id="3" creationId="{952EF4E7-AEC0-7E7C-82B4-2D373E765700}"/>
          </ac:spMkLst>
        </pc:spChg>
        <pc:spChg chg="mod">
          <ac:chgData name="Pope, Christopher" userId="3e824738-3c15-407e-aec0-fbbf61816bec" providerId="ADAL" clId="{1301A835-08D5-4870-9D40-EFFCC94109A7}" dt="2024-04-02T13:41:14.002" v="7198" actId="20577"/>
          <ac:spMkLst>
            <pc:docMk/>
            <pc:sldMk cId="3906497040" sldId="780"/>
            <ac:spMk id="5" creationId="{6AFA13E1-EA0F-880E-744A-EAA5C3817B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C0C02A-8390-4419-949F-CF5F6E7BB0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9F2AC-1D6E-428B-8557-C937E8BFAF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E68C-EA86-4C1F-A9B8-6F1964661593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ED4D1-7493-4894-B051-AC5531246D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540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9278F-70ED-4FC7-880B-84FEA1A8F2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891540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94576-305B-406B-8DE2-7588B9D9C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891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7DFEC60D-E415-41E6-A630-1B4477151834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5"/>
            <a:ext cx="5679440" cy="3695463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BD248515-2D18-4633-980F-D7995D212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099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2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2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113238-1CAB-4C6A-A678-99143F425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3391" y="818785"/>
            <a:ext cx="5325218" cy="5220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3AA54C-B41A-4181-8DB6-9F8772886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3E562-EEE6-4360-A210-DC9C36169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3BFE5-B6D0-4EB3-9EC8-FB4EAE649FD3}"/>
              </a:ext>
            </a:extLst>
          </p:cNvPr>
          <p:cNvSpPr/>
          <p:nvPr userDrawn="1"/>
        </p:nvSpPr>
        <p:spPr>
          <a:xfrm>
            <a:off x="0" y="6264938"/>
            <a:ext cx="12192000" cy="593062"/>
          </a:xfrm>
          <a:prstGeom prst="rect">
            <a:avLst/>
          </a:prstGeom>
          <a:solidFill>
            <a:srgbClr val="345065"/>
          </a:solidFill>
          <a:ln>
            <a:solidFill>
              <a:srgbClr val="345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398E14-9CDF-4122-B4EF-D8153E0094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0818" y="6318038"/>
            <a:ext cx="3964516" cy="4979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69A6E3-FCB1-4CF9-ADE8-594B5C53F93C}"/>
              </a:ext>
            </a:extLst>
          </p:cNvPr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345065"/>
          </a:solidFill>
          <a:ln>
            <a:solidFill>
              <a:srgbClr val="345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3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210B-E191-4294-9E9B-B074FFB2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5F7F7-C459-4379-BD21-A81C7A4D1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0D6BD-C1A2-47B7-927B-EBAF8CAB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4DFA7-0AD3-424E-A0F9-83FB7D0D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861D7-EFBD-4C74-97BE-24D4C9C1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090-A1EB-4E96-AB6F-90B852151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1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AA2782-D1F2-4B75-9580-F6F316644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C644E-2DBC-462F-A050-80B8F9C7C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B3186-5098-4E88-9E8C-7A443F22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96C5-DF68-4063-82EA-4A19E20A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F340D-44E3-4D06-B37A-AE2DD4D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090-A1EB-4E96-AB6F-90B852151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1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0258EF-E31C-4D9E-BA23-39E04DAF8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06621" y="1143000"/>
            <a:ext cx="4578759" cy="4572000"/>
          </a:xfrm>
          <a:prstGeom prst="rect">
            <a:avLst/>
          </a:prstGeom>
        </p:spPr>
      </p:pic>
      <p:sp>
        <p:nvSpPr>
          <p:cNvPr id="8" name="Slide Number Placeholder 5" descr="Slide number">
            <a:extLst>
              <a:ext uri="{FF2B5EF4-FFF2-40B4-BE49-F238E27FC236}">
                <a16:creationId xmlns:a16="http://schemas.microsoft.com/office/drawing/2014/main" id="{A8166784-FB7C-4275-9215-12A496045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4EB9D-E3AB-4ABF-B51E-6072C84A8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cap="small" baseline="0">
                <a:solidFill>
                  <a:srgbClr val="345065"/>
                </a:solidFill>
              </a:defRPr>
            </a:lvl1pPr>
          </a:lstStyle>
          <a:p>
            <a:r>
              <a:rPr lang="en-US" dirty="0"/>
              <a:t>Click to edit Title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C1248-5182-42B7-95A4-7C18EC4DE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57600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cap="small" baseline="0">
                <a:solidFill>
                  <a:srgbClr val="2CA34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 Slide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098210-5F42-469B-8A46-3B82ACC39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621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 descr="Slide number">
            <a:extLst>
              <a:ext uri="{FF2B5EF4-FFF2-40B4-BE49-F238E27FC236}">
                <a16:creationId xmlns:a16="http://schemas.microsoft.com/office/drawing/2014/main" id="{F428696E-6B16-4B0F-A35F-0B1BA82091AF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9C2A3DB-D378-42A9-BD1C-EC5DF4AA4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0"/>
            <a:ext cx="10944225" cy="672111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title: OSERS Title and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F86F-197B-46F2-B71E-6E5A845139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143001"/>
            <a:ext cx="10972800" cy="464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First Level</a:t>
            </a:r>
          </a:p>
          <a:p>
            <a:pPr lvl="1"/>
            <a:r>
              <a:rPr lang="en-US" dirty="0"/>
              <a:t>Click to edit Second level</a:t>
            </a:r>
          </a:p>
          <a:p>
            <a:pPr lvl="2"/>
            <a:r>
              <a:rPr lang="en-US" dirty="0"/>
              <a:t>Click to edit Third level</a:t>
            </a:r>
          </a:p>
          <a:p>
            <a:pPr lvl="3"/>
            <a:r>
              <a:rPr lang="en-US" dirty="0"/>
              <a:t>Click to edit Fourth level</a:t>
            </a:r>
          </a:p>
          <a:p>
            <a:pPr lvl="4"/>
            <a:r>
              <a:rPr lang="en-US" dirty="0"/>
              <a:t>Click to edit 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FD5C6B-7889-4339-8F75-3B4A51028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8387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S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 descr="Slide number">
            <a:extLst>
              <a:ext uri="{FF2B5EF4-FFF2-40B4-BE49-F238E27FC236}">
                <a16:creationId xmlns:a16="http://schemas.microsoft.com/office/drawing/2014/main" id="{7806AD7D-BFE9-414B-A614-F152C75AEBF6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D53A-FEC1-4E25-A2A6-4D10945FC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719262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345065"/>
                </a:solidFill>
              </a:defRPr>
            </a:lvl1pPr>
          </a:lstStyle>
          <a:p>
            <a:r>
              <a:rPr lang="en-US" dirty="0"/>
              <a:t>Click to edit Sub-Section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2D17F-89F4-403A-9B65-20F1F0EA63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57599"/>
            <a:ext cx="10515600" cy="243205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>
                <a:solidFill>
                  <a:srgbClr val="2CA34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Sub-Section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3B46FB-6684-4412-9BBD-5783BD510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329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descr="Slide number">
            <a:extLst>
              <a:ext uri="{FF2B5EF4-FFF2-40B4-BE49-F238E27FC236}">
                <a16:creationId xmlns:a16="http://schemas.microsoft.com/office/drawing/2014/main" id="{2ED77C1F-80C1-4923-B2AF-605F242C8A14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4A52A0B-E7A9-42D3-8330-4705100E1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0"/>
            <a:ext cx="10944225" cy="672111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title: Two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0ADA-4614-45E3-A5BF-95629D7B64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8175" y="1143001"/>
            <a:ext cx="5381625" cy="45720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Content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CE599-7CBD-44DC-8DFC-6C6FAC6A3D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143001"/>
            <a:ext cx="5410200" cy="45720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5C1993-4689-4706-9605-191DB63D4FB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634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 descr="Slide number">
            <a:extLst>
              <a:ext uri="{FF2B5EF4-FFF2-40B4-BE49-F238E27FC236}">
                <a16:creationId xmlns:a16="http://schemas.microsoft.com/office/drawing/2014/main" id="{9598033F-3D57-4969-A39A-2525ADCE1D04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C7F6BC6-0A85-4C6D-B20F-0B41C7D17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0"/>
            <a:ext cx="10944225" cy="672111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title: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943C8-2E58-46B7-BB78-69936D29A6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8176" y="1167905"/>
            <a:ext cx="53578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Comparison 1 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A34BC-A09D-42A2-BEE6-A2169B3B54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176" y="1991817"/>
            <a:ext cx="5357812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Comparison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18036-3872-4576-9EA7-9CC17CDC1A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167905"/>
            <a:ext cx="5411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Comparison 2 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A7CF3-F993-4581-A10C-4E3B2216D44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1991817"/>
            <a:ext cx="54117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Comparison 2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C82069A-0BF2-4A27-A546-13D737801EF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558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 descr="Slide number">
            <a:extLst>
              <a:ext uri="{FF2B5EF4-FFF2-40B4-BE49-F238E27FC236}">
                <a16:creationId xmlns:a16="http://schemas.microsoft.com/office/drawing/2014/main" id="{4D9458F7-9707-486D-A49C-16642C40ED39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8FDDEB1-0D88-4419-8F6A-851C52DF9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0"/>
            <a:ext cx="10944225" cy="672111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title: Blank Slide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8B569AB-A890-4AB0-A835-96F88CF06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247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S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descr="Slide number">
            <a:extLst>
              <a:ext uri="{FF2B5EF4-FFF2-40B4-BE49-F238E27FC236}">
                <a16:creationId xmlns:a16="http://schemas.microsoft.com/office/drawing/2014/main" id="{4AF364BE-B342-4A94-9B81-AE140878C62F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BBC821-5A67-42D7-90A7-CA776B14C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307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 descr="Slide number">
            <a:extLst>
              <a:ext uri="{FF2B5EF4-FFF2-40B4-BE49-F238E27FC236}">
                <a16:creationId xmlns:a16="http://schemas.microsoft.com/office/drawing/2014/main" id="{2AD3A5EF-E03C-426C-8D47-77888598FC73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A315C-57C9-42E3-8B89-F845F852E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0"/>
            <a:ext cx="10972800" cy="672111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</a:defRPr>
            </a:lvl3pPr>
            <a:lvl4pPr marL="1314450" indent="0">
              <a:buNone/>
              <a:defRPr sz="4000">
                <a:solidFill>
                  <a:schemeClr val="bg1"/>
                </a:solidFill>
              </a:defRPr>
            </a:lvl4pPr>
            <a:lvl5pPr marL="160020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Title: Caption and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A7CFC-5AFD-449A-AA6A-E3A1B413E7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176" y="1143000"/>
            <a:ext cx="2714624" cy="4725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5A7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A3630-DA43-46D5-941C-DEA5A942F8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0" y="1143000"/>
            <a:ext cx="7545388" cy="471805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CA34E"/>
              </a:buClr>
              <a:defRPr sz="3200"/>
            </a:lvl1pPr>
            <a:lvl2pPr marL="685800" indent="-228600">
              <a:buClr>
                <a:srgbClr val="2CA34E"/>
              </a:buClr>
              <a:defRPr sz="2800"/>
            </a:lvl2pPr>
            <a:lvl3pPr>
              <a:buClr>
                <a:srgbClr val="2CA34E"/>
              </a:buClr>
              <a:defRPr sz="2400"/>
            </a:lvl3pPr>
            <a:lvl4pPr>
              <a:buClr>
                <a:srgbClr val="2CA34E"/>
              </a:buClr>
              <a:defRPr sz="2000"/>
            </a:lvl4pPr>
            <a:lvl5pPr>
              <a:buClr>
                <a:srgbClr val="2CA34E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Content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13C59D2-DDA6-4773-870C-E5B965F6DFE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049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878E-557B-467E-8685-98C989CE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E7D7-E342-4660-8E64-81D3147A1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EFCB-2FB2-44F5-A18B-5C6C8CC6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D501-F412-4785-A0AA-3E065607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3AED-EFBA-4259-B87B-2745400D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090-A1EB-4E96-AB6F-90B852151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1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S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descr="Slide number">
            <a:extLst>
              <a:ext uri="{FF2B5EF4-FFF2-40B4-BE49-F238E27FC236}">
                <a16:creationId xmlns:a16="http://schemas.microsoft.com/office/drawing/2014/main" id="{286CC856-5F3B-4541-B8B4-E7AF35261008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B089B-8474-4A9D-81FB-4014BB9F3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2C506A"/>
                </a:solidFill>
              </a:defRPr>
            </a:lvl1pPr>
          </a:lstStyle>
          <a:p>
            <a:r>
              <a:rPr lang="en-US" dirty="0"/>
              <a:t>Click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A6967-2DC3-4055-96A7-39B922A326B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86000"/>
            <a:ext cx="3932237" cy="3582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D87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9BEC0-E3C9-428E-A09E-7E38D7E17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C96B4EC-B6A9-4E36-A5F3-8C896829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22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FE7388-91A7-4A33-96B0-6E59040A5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06621" y="1143000"/>
            <a:ext cx="4578759" cy="4572000"/>
          </a:xfrm>
          <a:prstGeom prst="rect">
            <a:avLst/>
          </a:prstGeom>
        </p:spPr>
      </p:pic>
      <p:sp>
        <p:nvSpPr>
          <p:cNvPr id="11" name="Slide Number Placeholder 5" descr="Slide number">
            <a:extLst>
              <a:ext uri="{FF2B5EF4-FFF2-40B4-BE49-F238E27FC236}">
                <a16:creationId xmlns:a16="http://schemas.microsoft.com/office/drawing/2014/main" id="{387F6CA9-995E-481A-8042-32332D351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E18A5-FF83-466F-AAEB-502A8675691F}"/>
              </a:ext>
            </a:extLst>
          </p:cNvPr>
          <p:cNvSpPr txBox="1"/>
          <p:nvPr userDrawn="1"/>
        </p:nvSpPr>
        <p:spPr>
          <a:xfrm>
            <a:off x="580767" y="2286000"/>
            <a:ext cx="10972800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6600" dirty="0">
                <a:solidFill>
                  <a:srgbClr val="2D8700"/>
                </a:solidFill>
                <a:latin typeface="Century Gothic" panose="020B0502020202020204" pitchFamily="34" charset="0"/>
              </a:rPr>
              <a:t>RSA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2472D-2C37-4839-80EA-30713C149CA2}"/>
              </a:ext>
            </a:extLst>
          </p:cNvPr>
          <p:cNvSpPr txBox="1"/>
          <p:nvPr userDrawn="1"/>
        </p:nvSpPr>
        <p:spPr>
          <a:xfrm>
            <a:off x="609599" y="3429000"/>
            <a:ext cx="1097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Rehabilitation Services Administration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Office of Special Education and Rehabilitative Services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U.S. Department of Education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BE9625-47CE-4753-A25E-07DFCF732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5634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End Slide,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FE7388-91A7-4A33-96B0-6E59040A5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06621" y="1143000"/>
            <a:ext cx="4578759" cy="4572000"/>
          </a:xfrm>
          <a:prstGeom prst="rect">
            <a:avLst/>
          </a:prstGeom>
        </p:spPr>
      </p:pic>
      <p:sp>
        <p:nvSpPr>
          <p:cNvPr id="11" name="Slide Number Placeholder 5" descr="Slide number">
            <a:extLst>
              <a:ext uri="{FF2B5EF4-FFF2-40B4-BE49-F238E27FC236}">
                <a16:creationId xmlns:a16="http://schemas.microsoft.com/office/drawing/2014/main" id="{387F6CA9-995E-481A-8042-32332D351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437DF-F50F-43BC-B8E3-3430A1EE5E2D}"/>
              </a:ext>
            </a:extLst>
          </p:cNvPr>
          <p:cNvSpPr txBox="1"/>
          <p:nvPr userDrawn="1"/>
        </p:nvSpPr>
        <p:spPr>
          <a:xfrm>
            <a:off x="580767" y="2286000"/>
            <a:ext cx="10972800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6600" dirty="0">
                <a:solidFill>
                  <a:srgbClr val="2D8700"/>
                </a:solidFill>
                <a:latin typeface="Century Gothic" panose="020B0502020202020204" pitchFamily="34" charset="0"/>
              </a:rPr>
              <a:t>RSA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1CCB4-5E7E-4F47-94E1-5E14BF6A54E4}"/>
              </a:ext>
            </a:extLst>
          </p:cNvPr>
          <p:cNvSpPr txBox="1"/>
          <p:nvPr userDrawn="1"/>
        </p:nvSpPr>
        <p:spPr>
          <a:xfrm>
            <a:off x="609599" y="3429000"/>
            <a:ext cx="1097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Rehabilitation Services Administration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Office of Special Education and Rehabilitative Services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U.S. Department of 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E739A-8E85-4E4A-9F6B-6E1070A2EFA6}"/>
              </a:ext>
            </a:extLst>
          </p:cNvPr>
          <p:cNvSpPr txBox="1"/>
          <p:nvPr userDrawn="1"/>
        </p:nvSpPr>
        <p:spPr>
          <a:xfrm>
            <a:off x="650789" y="4838708"/>
            <a:ext cx="10931610" cy="11849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  <a:tabLst>
                <a:tab pos="4799013" algn="r"/>
                <a:tab pos="5033963" algn="l"/>
              </a:tabLst>
            </a:pPr>
            <a:r>
              <a:rPr lang="en-US" sz="1400" b="1" dirty="0">
                <a:solidFill>
                  <a:srgbClr val="345065"/>
                </a:solidFill>
                <a:latin typeface="Century Gothic" panose="020B0502020202020204" pitchFamily="34" charset="0"/>
              </a:rPr>
              <a:t>	</a:t>
            </a:r>
            <a:r>
              <a:rPr lang="en-US" sz="1400" b="1" dirty="0">
                <a:solidFill>
                  <a:srgbClr val="215070"/>
                </a:solidFill>
                <a:latin typeface="Century Gothic" panose="020B0502020202020204" pitchFamily="34" charset="0"/>
              </a:rPr>
              <a:t>Home:</a:t>
            </a: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www.ed.gov/osers/rsa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  <a:tabLst>
                <a:tab pos="4799013" algn="r"/>
                <a:tab pos="5033963" algn="l"/>
              </a:tabLst>
            </a:pP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</a:t>
            </a:r>
            <a:r>
              <a:rPr lang="en-US" sz="1400" b="1" dirty="0">
                <a:solidFill>
                  <a:srgbClr val="215070"/>
                </a:solidFill>
                <a:latin typeface="Century Gothic" panose="020B0502020202020204" pitchFamily="34" charset="0"/>
              </a:rPr>
              <a:t>Blog:</a:t>
            </a: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https://sites.ed.gov/osers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  <a:tabLst>
                <a:tab pos="4799013" algn="r"/>
                <a:tab pos="5033963" algn="l"/>
              </a:tabLst>
            </a:pP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</a:t>
            </a:r>
            <a:r>
              <a:rPr lang="en-US" sz="1400" b="1" dirty="0">
                <a:solidFill>
                  <a:srgbClr val="215070"/>
                </a:solidFill>
                <a:latin typeface="Century Gothic" panose="020B0502020202020204" pitchFamily="34" charset="0"/>
              </a:rPr>
              <a:t>Twitter:</a:t>
            </a: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https://twitter.com/ED_Sped_Rehab</a:t>
            </a:r>
          </a:p>
          <a:p>
            <a:pPr marL="0" indent="0">
              <a:spcBef>
                <a:spcPts val="600"/>
              </a:spcBef>
              <a:buNone/>
              <a:tabLst>
                <a:tab pos="4799013" algn="r"/>
                <a:tab pos="5033963" algn="l"/>
              </a:tabLst>
            </a:pP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</a:t>
            </a:r>
            <a:r>
              <a:rPr lang="en-US" sz="1400" b="1" dirty="0">
                <a:solidFill>
                  <a:srgbClr val="215070"/>
                </a:solidFill>
                <a:latin typeface="Century Gothic" panose="020B0502020202020204" pitchFamily="34" charset="0"/>
              </a:rPr>
              <a:t>YouTube</a:t>
            </a: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:	www.youtube.com/c/OSERS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BE9625-47CE-4753-A25E-07DFCF732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835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End Slide,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FE7388-91A7-4A33-96B0-6E59040A5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06621" y="1143000"/>
            <a:ext cx="4578759" cy="4572000"/>
          </a:xfrm>
          <a:prstGeom prst="rect">
            <a:avLst/>
          </a:prstGeom>
        </p:spPr>
      </p:pic>
      <p:sp>
        <p:nvSpPr>
          <p:cNvPr id="11" name="Slide Number Placeholder 5" descr="Slide number">
            <a:extLst>
              <a:ext uri="{FF2B5EF4-FFF2-40B4-BE49-F238E27FC236}">
                <a16:creationId xmlns:a16="http://schemas.microsoft.com/office/drawing/2014/main" id="{387F6CA9-995E-481A-8042-32332D351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7D111-6E89-43EC-BF9F-638E13098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599" y="2514600"/>
            <a:ext cx="9448800" cy="914400"/>
          </a:xfrm>
        </p:spPr>
        <p:txBody>
          <a:bodyPr anchor="b">
            <a:normAutofit/>
          </a:bodyPr>
          <a:lstStyle>
            <a:lvl1pPr marL="0" indent="0" algn="ctr">
              <a:buNone/>
              <a:defRPr sz="4800">
                <a:solidFill>
                  <a:srgbClr val="00871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5EC69-1945-4270-A74C-D1C5FC8ECF26}"/>
              </a:ext>
            </a:extLst>
          </p:cNvPr>
          <p:cNvSpPr txBox="1"/>
          <p:nvPr userDrawn="1"/>
        </p:nvSpPr>
        <p:spPr>
          <a:xfrm>
            <a:off x="609599" y="3429000"/>
            <a:ext cx="1097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Rehabilitation Services Administration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Office of Special Education and Rehabilitative Services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U.S. Department of Education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BE9625-47CE-4753-A25E-07DFCF732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1256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A0C3F-CFB2-42FB-B4D6-3A004AE49F5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062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49D7-588C-4645-80F1-9E78C54D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D904A-CBDB-4469-8690-66AE471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CAD07-7710-4797-AF1F-F2F63C40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55B17-314F-4A76-BDF5-9E8B72BF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A61F8-D084-4D2F-9BD0-C7478109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090-A1EB-4E96-AB6F-90B852151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8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68E6-51A5-4DCD-8EEA-2435698A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96A8D-18D2-4943-A1A3-0E2472D49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09E41-659F-4310-B2F8-5A1685DD1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3BBA1-1B7B-46B3-9024-BBB50BDA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A3D6B-D577-4504-B9BA-8C8427FB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894EE-A544-4303-8A67-0764FD99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090-A1EB-4E96-AB6F-90B852151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6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6192-21C2-46C9-91DE-4344713E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06120-B283-4431-A712-30318F64D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5D10D-BC6C-4B43-B79B-B56CD4CFC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B2A99-8183-4A15-841C-F2C1039A3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FF4DE-D5B4-410B-A54C-73BA93587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99C94-1C5B-4897-8E41-0C7BC9C8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EEAAC-97D3-4AAC-989B-2864BF4E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913E7-BFDE-48D0-BFBF-2242CFB1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090-A1EB-4E96-AB6F-90B852151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1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10C9-1C35-44F9-BE26-9F8733A0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D51E2-83B4-452A-8DBE-EC9E18F9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EAC5E-81EF-4095-B5DE-FA508B59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0A7C3-9B11-4481-9978-FD8BE74C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090-A1EB-4E96-AB6F-90B852151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7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21FE0-2F51-4EC6-9096-CC37C4DA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E43BD-1644-4DBB-AB4C-F9B7F79F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DB40B-39CA-4895-A410-00E6B69F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090-A1EB-4E96-AB6F-90B852151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3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F9DF-6DAD-4354-9D1F-8FE973F0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E6DEB-B658-4981-A9F1-8B4CED9BC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D92BE-4DFC-4BF3-BE77-FC3E1A640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585A4-1458-465D-AB4E-70EC4914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8A899-C082-4AD5-84C5-418A5DDA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6980A-2A45-489E-9748-800FE685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090-A1EB-4E96-AB6F-90B852151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2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C785-09EF-4B9F-B854-C47751C8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B85FE7-FA5A-4F45-8E4D-5B45FD3F9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087B2-4A0F-43CA-9F33-289A43218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2BAA0-0031-4A6E-92C5-8C6793E9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9A60D-E63F-4195-B8EC-BEB3BDA3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6673E-14C4-4B42-AC33-4A91B605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090-A1EB-4E96-AB6F-90B852151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9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598F4-5606-4580-B019-34728317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3CAEC-7459-4BAF-92E9-813331428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8E09B-6BED-4202-BAC9-08FC2F002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F1795-C576-491F-A619-62066713F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99B69-65B9-4D79-B89C-C54EAB893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5090-A1EB-4E96-AB6F-90B8521515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4B0BA-8405-4753-B0DE-D1D5CF79D586}"/>
              </a:ext>
            </a:extLst>
          </p:cNvPr>
          <p:cNvSpPr/>
          <p:nvPr userDrawn="1"/>
        </p:nvSpPr>
        <p:spPr>
          <a:xfrm>
            <a:off x="0" y="6264938"/>
            <a:ext cx="12192000" cy="593062"/>
          </a:xfrm>
          <a:prstGeom prst="rect">
            <a:avLst/>
          </a:prstGeom>
          <a:solidFill>
            <a:srgbClr val="345065"/>
          </a:solidFill>
          <a:ln>
            <a:solidFill>
              <a:srgbClr val="345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932913-B85D-4D69-8202-DA3C29EB03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00818" y="6318038"/>
            <a:ext cx="3964516" cy="4979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4B7A19-5C09-40D5-A10F-9F362477A7A4}"/>
              </a:ext>
            </a:extLst>
          </p:cNvPr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345065"/>
          </a:solidFill>
          <a:ln>
            <a:solidFill>
              <a:srgbClr val="345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1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 Box">
            <a:extLst>
              <a:ext uri="{FF2B5EF4-FFF2-40B4-BE49-F238E27FC236}">
                <a16:creationId xmlns:a16="http://schemas.microsoft.com/office/drawing/2014/main" id="{E7907DA4-0FAD-434F-8C7E-2AE42D52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60" y="1"/>
            <a:ext cx="12195359" cy="685800"/>
          </a:xfrm>
          <a:prstGeom prst="rect">
            <a:avLst/>
          </a:prstGeom>
          <a:solidFill>
            <a:srgbClr val="3450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ooter Box">
            <a:extLst>
              <a:ext uri="{FF2B5EF4-FFF2-40B4-BE49-F238E27FC236}">
                <a16:creationId xmlns:a16="http://schemas.microsoft.com/office/drawing/2014/main" id="{568199A8-B750-45E3-AB01-9FE9206C0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61" y="6172200"/>
            <a:ext cx="12195359" cy="685800"/>
          </a:xfrm>
          <a:prstGeom prst="rect">
            <a:avLst/>
          </a:prstGeom>
          <a:solidFill>
            <a:srgbClr val="3450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E49EC88-9138-4440-8FA2-253B6542A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5" r="4954"/>
          <a:stretch/>
        </p:blipFill>
        <p:spPr>
          <a:xfrm>
            <a:off x="10695803" y="148883"/>
            <a:ext cx="1371601" cy="411480"/>
          </a:xfrm>
          <a:prstGeom prst="rect">
            <a:avLst/>
          </a:prstGeom>
        </p:spPr>
      </p:pic>
      <p:sp>
        <p:nvSpPr>
          <p:cNvPr id="16" name="Slide Number Placeholder 5" descr="Slide number">
            <a:extLst>
              <a:ext uri="{FF2B5EF4-FFF2-40B4-BE49-F238E27FC236}">
                <a16:creationId xmlns:a16="http://schemas.microsoft.com/office/drawing/2014/main" id="{6671BBBF-DB32-41B6-98AC-B5A2F692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B0DF862-988D-47B3-98A2-64A6895C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0"/>
            <a:ext cx="10944225" cy="672111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A57E29-B688-45F6-91D1-FCD6B0D66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789" y="1143000"/>
            <a:ext cx="10931611" cy="4572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3585716-BF6D-48B6-888E-CED9ABDBC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ED Seal">
            <a:extLst>
              <a:ext uri="{FF2B5EF4-FFF2-40B4-BE49-F238E27FC236}">
                <a16:creationId xmlns:a16="http://schemas.microsoft.com/office/drawing/2014/main" id="{A01ACA3F-BD12-49B8-8EFD-BDBCDC75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998" y="6241185"/>
            <a:ext cx="548637" cy="547827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280D4FB-3891-4974-B82E-C47C48CE5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6292" y="6321441"/>
            <a:ext cx="4408172" cy="457200"/>
            <a:chOff x="6936292" y="6321441"/>
            <a:chExt cx="4408172" cy="457200"/>
          </a:xfrm>
        </p:grpSpPr>
        <p:sp>
          <p:nvSpPr>
            <p:cNvPr id="20" name="Footer Placeholder 4">
              <a:extLst>
                <a:ext uri="{FF2B5EF4-FFF2-40B4-BE49-F238E27FC236}">
                  <a16:creationId xmlns:a16="http://schemas.microsoft.com/office/drawing/2014/main" id="{9606314B-432E-426C-89F3-41A44AD25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84524" y="6348113"/>
              <a:ext cx="3359940" cy="3657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lIns="45720" tIns="0" rIns="45720" bIns="0"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lnSpc>
                  <a:spcPct val="100000"/>
                </a:lnSpc>
                <a:defRPr sz="1000" b="1" i="0" kern="0" cap="small" spc="20" baseline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/>
                <a:t>Rehabilitation Services Administration</a:t>
              </a:r>
            </a:p>
            <a:p>
              <a:r>
                <a:rPr lang="en-US" b="0" dirty="0"/>
                <a:t>Office of Special Education and Rehabilitative Services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B6F0B4F-B086-41DB-94DA-4D5A42F8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36057" y="6341282"/>
              <a:ext cx="0" cy="36576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 descr="OSERS">
              <a:extLst>
                <a:ext uri="{FF2B5EF4-FFF2-40B4-BE49-F238E27FC236}">
                  <a16:creationId xmlns:a16="http://schemas.microsoft.com/office/drawing/2014/main" id="{41984953-4B21-40EC-B279-3D0B99EC77BC}"/>
                </a:ext>
              </a:extLst>
            </p:cNvPr>
            <p:cNvSpPr txBox="1"/>
            <p:nvPr userDrawn="1"/>
          </p:nvSpPr>
          <p:spPr>
            <a:xfrm>
              <a:off x="6936292" y="6321441"/>
              <a:ext cx="914401" cy="4572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3600" b="0" spc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RSA</a:t>
              </a:r>
              <a:endParaRPr lang="en-US" sz="3200" b="0" spc="0" baseline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54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2400"/>
        </a:spcBef>
        <a:buClr>
          <a:srgbClr val="6EC940"/>
        </a:buClr>
        <a:buFont typeface="Wingdings 3" panose="05040102010807070707" pitchFamily="18" charset="2"/>
        <a:buChar char=""/>
        <a:defRPr sz="2800" kern="1200">
          <a:solidFill>
            <a:srgbClr val="345065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6EC940"/>
        </a:buClr>
        <a:buFont typeface="Arial" panose="020B0604020202020204" pitchFamily="34" charset="0"/>
        <a:buChar char="•"/>
        <a:defRPr sz="2400" kern="1200">
          <a:solidFill>
            <a:srgbClr val="345065"/>
          </a:solidFill>
          <a:latin typeface="Century Gothic" panose="020B0502020202020204" pitchFamily="34" charset="0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600"/>
        </a:spcBef>
        <a:buClr>
          <a:srgbClr val="6EC940"/>
        </a:buClr>
        <a:buFont typeface="Arial" panose="020B0604020202020204" pitchFamily="34" charset="0"/>
        <a:buChar char="•"/>
        <a:defRPr sz="2000" kern="1200">
          <a:solidFill>
            <a:srgbClr val="345065"/>
          </a:solidFill>
          <a:latin typeface="Century Gothic" panose="020B0502020202020204" pitchFamily="34" charset="0"/>
          <a:ea typeface="+mn-ea"/>
          <a:cs typeface="+mn-cs"/>
        </a:defRPr>
      </a:lvl3pPr>
      <a:lvl4pPr marL="1485900" indent="-171450" algn="l" defTabSz="914400" rtl="0" eaLnBrk="1" latinLnBrk="0" hangingPunct="1">
        <a:lnSpc>
          <a:spcPct val="100000"/>
        </a:lnSpc>
        <a:spcBef>
          <a:spcPts val="600"/>
        </a:spcBef>
        <a:buClr>
          <a:srgbClr val="6EC940"/>
        </a:buClr>
        <a:buFont typeface="Arial" panose="020B0604020202020204" pitchFamily="34" charset="0"/>
        <a:buChar char="•"/>
        <a:defRPr sz="1800" kern="1200">
          <a:solidFill>
            <a:srgbClr val="345065"/>
          </a:solidFill>
          <a:latin typeface="Century Gothic" panose="020B0502020202020204" pitchFamily="34" charset="0"/>
          <a:ea typeface="+mn-ea"/>
          <a:cs typeface="+mn-cs"/>
        </a:defRPr>
      </a:lvl4pPr>
      <a:lvl5pPr marL="1771650" indent="-171450" algn="l" defTabSz="914400" rtl="0" eaLnBrk="1" latinLnBrk="0" hangingPunct="1">
        <a:lnSpc>
          <a:spcPct val="100000"/>
        </a:lnSpc>
        <a:spcBef>
          <a:spcPts val="600"/>
        </a:spcBef>
        <a:buClr>
          <a:srgbClr val="6EC940"/>
        </a:buClr>
        <a:buFont typeface="Arial" panose="020B0604020202020204" pitchFamily="34" charset="0"/>
        <a:buChar char="•"/>
        <a:defRPr sz="1800" kern="1200">
          <a:solidFill>
            <a:srgbClr val="345065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sa.ed.gov/sites/default/files/programs/vr/RSA-NegotiationsTool-24-25.xlsx" TargetMode="External"/><Relationship Id="rId2" Type="http://schemas.openxmlformats.org/officeDocument/2006/relationships/hyperlink" Target="https://rsa.ed.gov/sites/default/files/publications/ta-resources/VR%20Program%20Statistical%20Adjustment%20Model%20(PYs%202024%20and%202025).xls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%20michael.quinn@ed.gov" TargetMode="External"/><Relationship Id="rId2" Type="http://schemas.openxmlformats.org/officeDocument/2006/relationships/hyperlink" Target="mailto:%20rimal.desai@ed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%20andrew.kerns@ed.gov" TargetMode="External"/><Relationship Id="rId4" Type="http://schemas.openxmlformats.org/officeDocument/2006/relationships/hyperlink" Target="mailto:%20yann-yann.shieh@ed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4/02/23/2024-03278/workforce-innovation-and-opportunity-act-effectiveness-in-serving-employers-performance-indicato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a.ed.gov/sites/default/files/subregulatory/FAQ%2024-0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sa.ed.gov/sites/default/files/subregulatory/DCL-23-04.pdf" TargetMode="External"/><Relationship Id="rId2" Type="http://schemas.openxmlformats.org/officeDocument/2006/relationships/hyperlink" Target="https://www.reginfo.gov/public/do/PRAOMBHistory?ombControlNumber=1820-05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sa.ed.gov/performance/rsa-911-policy-directive" TargetMode="External"/><Relationship Id="rId5" Type="http://schemas.openxmlformats.org/officeDocument/2006/relationships/hyperlink" Target="https://rsa.ed.gov/sites/default/files/publications/ta-resources/RSA-911%20PD-19-03%20to%20DCL-23-04%20Crosswalk%20(01.29.24).xlsx" TargetMode="External"/><Relationship Id="rId4" Type="http://schemas.openxmlformats.org/officeDocument/2006/relationships/hyperlink" Target="https://rsa.ed.gov/sites/default/files/publications/ta-resources/RSA-911%20Edit%20Specification%20DCL-23-04%20V1%20(02.16.2024).xls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2DBE-3E8D-46B7-AE3A-FC6069AC4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1025" y="231094"/>
            <a:ext cx="12474050" cy="3526972"/>
          </a:xfrm>
        </p:spPr>
        <p:txBody>
          <a:bodyPr>
            <a:normAutofit/>
          </a:bodyPr>
          <a:lstStyle/>
          <a:p>
            <a:br>
              <a:rPr lang="en-US" sz="115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Positive Trends: </a:t>
            </a:r>
            <a:b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How Blind Agencies Are Exceling 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75310-4AEC-48F1-A310-53F988954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928" y="3901395"/>
            <a:ext cx="9144000" cy="1655762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NCSAB Spring Conference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Century Gothic" panose="020B0502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entury Gothic" panose="020B0502020202020204" pitchFamily="34" charset="0"/>
              </a:rPr>
              <a:t>April 10, 2024</a:t>
            </a:r>
          </a:p>
        </p:txBody>
      </p:sp>
    </p:spTree>
    <p:extLst>
      <p:ext uri="{BB962C8B-B14F-4D97-AF65-F5344CB8AC3E}">
        <p14:creationId xmlns:p14="http://schemas.microsoft.com/office/powerpoint/2010/main" val="207253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301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Arkansas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781175"/>
            <a:ext cx="4549900" cy="47117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Visually impaired female applies in PY16Q4. She was employed as a </a:t>
            </a:r>
            <a:r>
              <a:rPr lang="en-US" sz="2000" i="1" dirty="0">
                <a:latin typeface="Century Gothic" panose="020B0502020202020204" pitchFamily="34" charset="0"/>
              </a:rPr>
              <a:t>Home Health/Personal Care Attendant </a:t>
            </a:r>
            <a:r>
              <a:rPr lang="en-US" sz="2000" dirty="0">
                <a:latin typeface="Century Gothic" panose="020B0502020202020204" pitchFamily="34" charset="0"/>
              </a:rPr>
              <a:t>earning $9.62 an hour, working 24 hours per week.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received post-secondary assistance and obtains a Vocational/Technical Credential.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exits the program employed as a </a:t>
            </a:r>
            <a:r>
              <a:rPr lang="en-US" sz="2000" i="1" dirty="0">
                <a:latin typeface="Century Gothic" panose="020B0502020202020204" pitchFamily="34" charset="0"/>
              </a:rPr>
              <a:t>Registered Nurse </a:t>
            </a:r>
            <a:r>
              <a:rPr lang="en-US" sz="2000" dirty="0">
                <a:latin typeface="Century Gothic" panose="020B0502020202020204" pitchFamily="34" charset="0"/>
              </a:rPr>
              <a:t>earning $19.64 per hour at 40 hours per week.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remained working in both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and 4</a:t>
            </a:r>
            <a:r>
              <a:rPr lang="en-US" sz="2000" baseline="30000" dirty="0">
                <a:latin typeface="Century Gothic" panose="020B0502020202020204" pitchFamily="34" charset="0"/>
              </a:rPr>
              <a:t>th</a:t>
            </a:r>
            <a:r>
              <a:rPr lang="en-US" sz="2000" dirty="0">
                <a:latin typeface="Century Gothic" panose="020B0502020202020204" pitchFamily="34" charset="0"/>
              </a:rPr>
              <a:t> quarters after exit and her earnings in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quarter after exit were $13,348.</a:t>
            </a:r>
          </a:p>
        </p:txBody>
      </p:sp>
    </p:spTree>
    <p:extLst>
      <p:ext uri="{BB962C8B-B14F-4D97-AF65-F5344CB8AC3E}">
        <p14:creationId xmlns:p14="http://schemas.microsoft.com/office/powerpoint/2010/main" val="204132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b="5003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003165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Connecticut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842284"/>
            <a:ext cx="4549900" cy="488236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Blind female student with a disability applied in PY18Q1.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received counseling on enrollment opportunities (Pre-ETS), counseling and guidance, disability-related skills training, maintenance, rehabilitation technology, and support for four-year college.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attained postsecondary transcript MSG and earned a postsecondary credential.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exited employed as an </a:t>
            </a:r>
            <a:r>
              <a:rPr lang="en-US" sz="2000" i="1" dirty="0">
                <a:latin typeface="Century Gothic" panose="020B0502020202020204" pitchFamily="34" charset="0"/>
              </a:rPr>
              <a:t>Environmental Engineer </a:t>
            </a:r>
            <a:r>
              <a:rPr lang="en-US" sz="2000" dirty="0">
                <a:latin typeface="Century Gothic" panose="020B0502020202020204" pitchFamily="34" charset="0"/>
              </a:rPr>
              <a:t>earning $34.90 per hour and working 40 hours per week.</a:t>
            </a:r>
          </a:p>
        </p:txBody>
      </p:sp>
    </p:spTree>
    <p:extLst>
      <p:ext uri="{BB962C8B-B14F-4D97-AF65-F5344CB8AC3E}">
        <p14:creationId xmlns:p14="http://schemas.microsoft.com/office/powerpoint/2010/main" val="22653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301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Delaware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670835"/>
            <a:ext cx="4549900" cy="503476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Blind male applied in PY22Q4 at the age of 67. Prior to VR program, he was working through the Randolph-Sheppard program as a </a:t>
            </a:r>
            <a:r>
              <a:rPr lang="en-US" sz="2000" i="1" dirty="0">
                <a:latin typeface="Century Gothic" panose="020B0502020202020204" pitchFamily="34" charset="0"/>
              </a:rPr>
              <a:t>Vending and Amusement Machine Repairer </a:t>
            </a:r>
            <a:r>
              <a:rPr lang="en-US" sz="2000" dirty="0">
                <a:latin typeface="Century Gothic" panose="020B0502020202020204" pitchFamily="34" charset="0"/>
              </a:rPr>
              <a:t>earning $27 per hour at 40 hours per week. He was also enrolled in the WIOA Adult program.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received counseling and guidance and information and referral services.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exited continuing his Randolph-Sheppard employment as a </a:t>
            </a:r>
            <a:r>
              <a:rPr lang="en-US" sz="2000" i="1" dirty="0">
                <a:latin typeface="Century Gothic" panose="020B0502020202020204" pitchFamily="34" charset="0"/>
              </a:rPr>
              <a:t>Vending Facility Operator </a:t>
            </a:r>
            <a:r>
              <a:rPr lang="en-US" sz="2000" dirty="0">
                <a:latin typeface="Century Gothic" panose="020B0502020202020204" pitchFamily="34" charset="0"/>
              </a:rPr>
              <a:t>earning $48.25 per hour and working 40 hours per week. </a:t>
            </a:r>
          </a:p>
        </p:txBody>
      </p:sp>
    </p:spTree>
    <p:extLst>
      <p:ext uri="{BB962C8B-B14F-4D97-AF65-F5344CB8AC3E}">
        <p14:creationId xmlns:p14="http://schemas.microsoft.com/office/powerpoint/2010/main" val="360864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301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Florida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880385"/>
            <a:ext cx="4549900" cy="461249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Blind male applied in PY22Q4.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received vocational training, disability-related skills training, assessment, counseling and guidance, transportation, rehabilitation technology, and other services.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was working in </a:t>
            </a:r>
            <a:r>
              <a:rPr lang="en-US" sz="2000" i="1" dirty="0">
                <a:latin typeface="Century Gothic" panose="020B0502020202020204" pitchFamily="34" charset="0"/>
              </a:rPr>
              <a:t>Computer Occupations</a:t>
            </a:r>
            <a:r>
              <a:rPr lang="en-US" sz="2000" dirty="0">
                <a:latin typeface="Century Gothic" panose="020B0502020202020204" pitchFamily="34" charset="0"/>
              </a:rPr>
              <a:t> earning $40.94 per hour and working 40 hours per week at IPE.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exited employed in the same occupation, still working 40 hours per week, but now earning $64.90 per hour.</a:t>
            </a:r>
          </a:p>
        </p:txBody>
      </p:sp>
    </p:spTree>
    <p:extLst>
      <p:ext uri="{BB962C8B-B14F-4D97-AF65-F5344CB8AC3E}">
        <p14:creationId xmlns:p14="http://schemas.microsoft.com/office/powerpoint/2010/main" val="409310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b="5003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Idaho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670835"/>
            <a:ext cx="4549900" cy="49109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Male with visual and physical impairments due to traumatic brain injury applied at age 44.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received support for post-secondary technical training and obtains both a Vocational Certificate and License.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exits working as a </a:t>
            </a:r>
            <a:r>
              <a:rPr lang="en-US" sz="2000" i="1" dirty="0">
                <a:latin typeface="Century Gothic" panose="020B0502020202020204" pitchFamily="34" charset="0"/>
              </a:rPr>
              <a:t>Draftsman</a:t>
            </a:r>
            <a:r>
              <a:rPr lang="en-US" sz="2000" dirty="0">
                <a:latin typeface="Century Gothic" panose="020B0502020202020204" pitchFamily="34" charset="0"/>
              </a:rPr>
              <a:t> earning $28 per hour at 40 hours per week.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continued working in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quarter after exit and earned over $15,000 in the quarter. He remained employed in the 4</a:t>
            </a:r>
            <a:r>
              <a:rPr lang="en-US" sz="2000" baseline="30000" dirty="0">
                <a:latin typeface="Century Gothic" panose="020B0502020202020204" pitchFamily="34" charset="0"/>
              </a:rPr>
              <a:t>th</a:t>
            </a:r>
            <a:r>
              <a:rPr lang="en-US" sz="2000" dirty="0">
                <a:latin typeface="Century Gothic" panose="020B0502020202020204" pitchFamily="34" charset="0"/>
              </a:rPr>
              <a:t>  quarter after exit too. </a:t>
            </a:r>
          </a:p>
        </p:txBody>
      </p:sp>
    </p:spTree>
    <p:extLst>
      <p:ext uri="{BB962C8B-B14F-4D97-AF65-F5344CB8AC3E}">
        <p14:creationId xmlns:p14="http://schemas.microsoft.com/office/powerpoint/2010/main" val="222853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r="2909"/>
          <a:stretch/>
        </p:blipFill>
        <p:spPr bwMode="auto">
          <a:xfrm>
            <a:off x="-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Iowa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880385"/>
            <a:ext cx="4549900" cy="453946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Blind male applied in PY21Q2. Prior to VR, he was not employed.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received training services including job-readiness training, disability related skills training, Randolph-Sheppard entrepreneurial training, counseling and guidance, job search assistance, transportation, maintenance, and rehabilitation technology.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exited the program employed as an </a:t>
            </a:r>
            <a:r>
              <a:rPr lang="en-US" sz="2000" i="1" dirty="0">
                <a:latin typeface="Century Gothic" panose="020B0502020202020204" pitchFamily="34" charset="0"/>
              </a:rPr>
              <a:t>Automotive Service Technician and Mechanic</a:t>
            </a:r>
            <a:r>
              <a:rPr lang="en-US" sz="2000" dirty="0">
                <a:latin typeface="Century Gothic" panose="020B0502020202020204" pitchFamily="34" charset="0"/>
              </a:rPr>
              <a:t> earning $30 per hour. </a:t>
            </a:r>
          </a:p>
        </p:txBody>
      </p:sp>
    </p:spTree>
    <p:extLst>
      <p:ext uri="{BB962C8B-B14F-4D97-AF65-F5344CB8AC3E}">
        <p14:creationId xmlns:p14="http://schemas.microsoft.com/office/powerpoint/2010/main" val="353974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b="5003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431800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>
                <a:latin typeface="Century Gothic" panose="020B0502020202020204" pitchFamily="34" charset="0"/>
              </a:rPr>
              <a:t>Maine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692" y="1908960"/>
            <a:ext cx="4549900" cy="45172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Blind female applied in PY21Q1. She was employed as a </a:t>
            </a:r>
            <a:r>
              <a:rPr lang="en-US" sz="2000" i="1" dirty="0">
                <a:latin typeface="Century Gothic" panose="020B0502020202020204" pitchFamily="34" charset="0"/>
              </a:rPr>
              <a:t>Data Entry Keyer </a:t>
            </a:r>
            <a:r>
              <a:rPr lang="en-US" sz="2000" dirty="0">
                <a:latin typeface="Century Gothic" panose="020B0502020202020204" pitchFamily="34" charset="0"/>
              </a:rPr>
              <a:t>earning $12.15 per hour and working 20 hours per week.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received support for four-year college training, assessment services, diagnosis and treatment of impairments, counseling and guidance, transportation, rehabilitation technology, and other services.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exited the program employed as a </a:t>
            </a:r>
            <a:r>
              <a:rPr lang="en-US" sz="2000" i="1" dirty="0">
                <a:latin typeface="Century Gothic" panose="020B0502020202020204" pitchFamily="34" charset="0"/>
              </a:rPr>
              <a:t>Social Worker</a:t>
            </a:r>
            <a:r>
              <a:rPr lang="en-US" sz="2000" dirty="0">
                <a:latin typeface="Century Gothic" panose="020B0502020202020204" pitchFamily="34" charset="0"/>
              </a:rPr>
              <a:t> earning $32 per hour and working 40 hours per week.</a:t>
            </a:r>
          </a:p>
        </p:txBody>
      </p:sp>
    </p:spTree>
    <p:extLst>
      <p:ext uri="{BB962C8B-B14F-4D97-AF65-F5344CB8AC3E}">
        <p14:creationId xmlns:p14="http://schemas.microsoft.com/office/powerpoint/2010/main" val="359204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r="770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431800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Massachusetts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692" y="1994685"/>
            <a:ext cx="4549900" cy="40166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Blind female applied in PY19Q1.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received disability-related skills training, graduate college training, diagnosis and treatment of impairments, counseling and guidance, and rehabilitation technology.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attained post-secondary MSG and earns a Master’s Degree credential.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exited employed as a </a:t>
            </a:r>
            <a:r>
              <a:rPr lang="en-US" sz="2000" i="1" dirty="0">
                <a:latin typeface="Century Gothic" panose="020B0502020202020204" pitchFamily="34" charset="0"/>
              </a:rPr>
              <a:t>Lawyer</a:t>
            </a:r>
            <a:r>
              <a:rPr lang="en-US" sz="2000" dirty="0">
                <a:latin typeface="Century Gothic" panose="020B0502020202020204" pitchFamily="34" charset="0"/>
              </a:rPr>
              <a:t> earning $40.87 per hour and working 40 hours per week.</a:t>
            </a:r>
          </a:p>
        </p:txBody>
      </p:sp>
    </p:spTree>
    <p:extLst>
      <p:ext uri="{BB962C8B-B14F-4D97-AF65-F5344CB8AC3E}">
        <p14:creationId xmlns:p14="http://schemas.microsoft.com/office/powerpoint/2010/main" val="318358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r="296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75962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Michigan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252" y="1420652"/>
            <a:ext cx="4549900" cy="515159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Blind female, who previously obtained a Master’s degree, applies at age 31. She is reported as being low income, long-term unemployed, and homeless.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receives benefits counseling, assessment services, counseling and guidance, and rehabilitation technology.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exits as a </a:t>
            </a:r>
            <a:r>
              <a:rPr lang="en-US" sz="2000" i="1" dirty="0">
                <a:latin typeface="Century Gothic" panose="020B0502020202020204" pitchFamily="34" charset="0"/>
              </a:rPr>
              <a:t>Community Health Worker</a:t>
            </a:r>
            <a:r>
              <a:rPr lang="en-US" sz="2000" dirty="0">
                <a:latin typeface="Century Gothic" panose="020B0502020202020204" pitchFamily="34" charset="0"/>
              </a:rPr>
              <a:t> earning $20 per hour, 40 hours per week.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continued to work in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and 4</a:t>
            </a:r>
            <a:r>
              <a:rPr lang="en-US" sz="2000" baseline="30000" dirty="0">
                <a:latin typeface="Century Gothic" panose="020B0502020202020204" pitchFamily="34" charset="0"/>
              </a:rPr>
              <a:t>th</a:t>
            </a:r>
            <a:r>
              <a:rPr lang="en-US" sz="2000" dirty="0">
                <a:latin typeface="Century Gothic" panose="020B0502020202020204" pitchFamily="34" charset="0"/>
              </a:rPr>
              <a:t> quarters after exit earning nearly $11,000 in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quarter. </a:t>
            </a:r>
          </a:p>
        </p:txBody>
      </p:sp>
    </p:spTree>
    <p:extLst>
      <p:ext uri="{BB962C8B-B14F-4D97-AF65-F5344CB8AC3E}">
        <p14:creationId xmlns:p14="http://schemas.microsoft.com/office/powerpoint/2010/main" val="113259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r="516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431800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Minnesota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16" y="2051835"/>
            <a:ext cx="4549900" cy="43743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Visually impaired male applied in 2014 at age 15. He completes high school in June 2017 and enrolls in college with VR's assistance.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completes his Bachelor's degree in May 2022 and exits in 2022 as a </a:t>
            </a:r>
            <a:r>
              <a:rPr lang="en-US" sz="2000" i="1" dirty="0">
                <a:latin typeface="Century Gothic" panose="020B0502020202020204" pitchFamily="34" charset="0"/>
              </a:rPr>
              <a:t>Child, Family, and School Social Worker</a:t>
            </a:r>
            <a:r>
              <a:rPr lang="en-US" sz="2000" dirty="0">
                <a:latin typeface="Century Gothic" panose="020B0502020202020204" pitchFamily="34" charset="0"/>
              </a:rPr>
              <a:t> earning $24 per hour at 40 hours per week.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remained employed in both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and 4</a:t>
            </a:r>
            <a:r>
              <a:rPr lang="en-US" sz="2000" baseline="30000" dirty="0">
                <a:latin typeface="Century Gothic" panose="020B0502020202020204" pitchFamily="34" charset="0"/>
              </a:rPr>
              <a:t>th</a:t>
            </a:r>
            <a:r>
              <a:rPr lang="en-US" sz="2000" dirty="0">
                <a:latin typeface="Century Gothic" panose="020B0502020202020204" pitchFamily="34" charset="0"/>
              </a:rPr>
              <a:t> quarters after exit and made $14,799 in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quarter after exit. </a:t>
            </a:r>
          </a:p>
        </p:txBody>
      </p:sp>
    </p:spTree>
    <p:extLst>
      <p:ext uri="{BB962C8B-B14F-4D97-AF65-F5344CB8AC3E}">
        <p14:creationId xmlns:p14="http://schemas.microsoft.com/office/powerpoint/2010/main" val="284790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D45B-41D9-40D4-A86A-5B512FF0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7" y="965199"/>
            <a:ext cx="7406029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WIOA Performance </a:t>
            </a:r>
            <a:br>
              <a:rPr lang="en-US" sz="4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Updates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DE7CF2-B6CF-48F4-BF1A-392D55928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96512" y="2587752"/>
            <a:ext cx="0" cy="1773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44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r="885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822" y="193829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Missouri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693" y="1566060"/>
            <a:ext cx="4549900" cy="50981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A 62-year-old woman, who is blind, was working 8 hours per week as a substitute teacher when she applied.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At application, she is identified as having low income. She receives disability related skills training, counseling and guidance, and rehabilitation technology services.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exited as a </a:t>
            </a:r>
            <a:r>
              <a:rPr lang="en-US" sz="2000" i="1" dirty="0">
                <a:latin typeface="Century Gothic" panose="020B0502020202020204" pitchFamily="34" charset="0"/>
              </a:rPr>
              <a:t>Bookkeeping, Accounting Clerk </a:t>
            </a:r>
            <a:r>
              <a:rPr lang="en-US" sz="2000" dirty="0">
                <a:latin typeface="Century Gothic" panose="020B0502020202020204" pitchFamily="34" charset="0"/>
              </a:rPr>
              <a:t>making nearly $32 per hour at 40 hours per week.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retained employment in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quarter after exit and earned nearly $17,000 in the quarter. She remained employed in the 4</a:t>
            </a:r>
            <a:r>
              <a:rPr lang="en-US" sz="2000" baseline="30000" dirty="0">
                <a:latin typeface="Century Gothic" panose="020B0502020202020204" pitchFamily="34" charset="0"/>
              </a:rPr>
              <a:t>th</a:t>
            </a:r>
            <a:r>
              <a:rPr lang="en-US" sz="2000" dirty="0">
                <a:latin typeface="Century Gothic" panose="020B0502020202020204" pitchFamily="34" charset="0"/>
              </a:rPr>
              <a:t> quarter after exit too. </a:t>
            </a:r>
          </a:p>
        </p:txBody>
      </p:sp>
    </p:spTree>
    <p:extLst>
      <p:ext uri="{BB962C8B-B14F-4D97-AF65-F5344CB8AC3E}">
        <p14:creationId xmlns:p14="http://schemas.microsoft.com/office/powerpoint/2010/main" val="139460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r="770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311" y="279400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Nebraska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10" y="1781960"/>
            <a:ext cx="4549900" cy="46442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Unemployed male veteran with a visual impairment applied at age 28.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received disability related skills training, counseling and guidance, information and referral services, and maintenance.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exited in November 2021 working 40 hours per week earning $12 per hour as an </a:t>
            </a:r>
            <a:r>
              <a:rPr lang="en-US" sz="2000" i="1" dirty="0">
                <a:latin typeface="Century Gothic" panose="020B0502020202020204" pitchFamily="34" charset="0"/>
              </a:rPr>
              <a:t>Automotive Glass Installers and Repairer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remained employed in both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and 4</a:t>
            </a:r>
            <a:r>
              <a:rPr lang="en-US" sz="2000" baseline="30000" dirty="0">
                <a:latin typeface="Century Gothic" panose="020B0502020202020204" pitchFamily="34" charset="0"/>
              </a:rPr>
              <a:t>th</a:t>
            </a:r>
            <a:r>
              <a:rPr lang="en-US" sz="2000" dirty="0">
                <a:latin typeface="Century Gothic" panose="020B0502020202020204" pitchFamily="34" charset="0"/>
              </a:rPr>
              <a:t> quarters after exit and earned nearly $10,000 in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quarter after exit.</a:t>
            </a:r>
          </a:p>
        </p:txBody>
      </p:sp>
    </p:spTree>
    <p:extLst>
      <p:ext uri="{BB962C8B-B14F-4D97-AF65-F5344CB8AC3E}">
        <p14:creationId xmlns:p14="http://schemas.microsoft.com/office/powerpoint/2010/main" val="424304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r="7590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-371952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New Jersey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692" y="1108850"/>
            <a:ext cx="4549900" cy="57491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Blind female with multiple disabilities applies at age 18.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attained a Bachelor’s degree and attended graduate school - counting in both the numerator and denominator for Credential Attainment Rate.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receives multiple, extensive VR services over the course of several years. Although she receives SSI throughout the life of her case, she exits as a </a:t>
            </a:r>
            <a:r>
              <a:rPr lang="en-US" sz="2000" i="1" dirty="0">
                <a:latin typeface="Century Gothic" panose="020B0502020202020204" pitchFamily="34" charset="0"/>
              </a:rPr>
              <a:t>Social Worker </a:t>
            </a:r>
            <a:r>
              <a:rPr lang="en-US" sz="2000" dirty="0">
                <a:latin typeface="Century Gothic" panose="020B0502020202020204" pitchFamily="34" charset="0"/>
              </a:rPr>
              <a:t>earning $21 dollars per hour, 40 hours per week.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She was employed in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quarter after exit making over $12,000 in the quarter. She remained employed in the 4</a:t>
            </a:r>
            <a:r>
              <a:rPr lang="en-US" sz="2000" baseline="30000" dirty="0">
                <a:latin typeface="Century Gothic" panose="020B0502020202020204" pitchFamily="34" charset="0"/>
              </a:rPr>
              <a:t>th</a:t>
            </a:r>
            <a:r>
              <a:rPr lang="en-US" sz="2000" dirty="0">
                <a:latin typeface="Century Gothic" panose="020B0502020202020204" pitchFamily="34" charset="0"/>
              </a:rPr>
              <a:t> quarter after exit too. </a:t>
            </a:r>
          </a:p>
        </p:txBody>
      </p:sp>
    </p:spTree>
    <p:extLst>
      <p:ext uri="{BB962C8B-B14F-4D97-AF65-F5344CB8AC3E}">
        <p14:creationId xmlns:p14="http://schemas.microsoft.com/office/powerpoint/2010/main" val="873921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301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431800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New Mexico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16" y="1947060"/>
            <a:ext cx="4549900" cy="46823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A 45-year-old blind male with a high school degree applied again to VR after a previous unsuccessful case.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At application, he is identified as having low-income, long-term unemployment, and is dependent upon family. 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received counseling and guidance, rehabilitation technology, and reader services.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exited as a </a:t>
            </a:r>
            <a:r>
              <a:rPr lang="en-US" sz="2000" i="1" dirty="0">
                <a:latin typeface="Century Gothic" panose="020B0502020202020204" pitchFamily="34" charset="0"/>
              </a:rPr>
              <a:t>Receptionist</a:t>
            </a:r>
            <a:r>
              <a:rPr lang="en-US" sz="2000" dirty="0">
                <a:latin typeface="Century Gothic" panose="020B0502020202020204" pitchFamily="34" charset="0"/>
              </a:rPr>
              <a:t> earning $16.50 per hour at 40 hours per week. He retained employment in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quarter after exit and earned nearly $2,700 in the quarter. </a:t>
            </a:r>
          </a:p>
        </p:txBody>
      </p:sp>
    </p:spTree>
    <p:extLst>
      <p:ext uri="{BB962C8B-B14F-4D97-AF65-F5344CB8AC3E}">
        <p14:creationId xmlns:p14="http://schemas.microsoft.com/office/powerpoint/2010/main" val="342588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r="14750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431800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New York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16" y="2051835"/>
            <a:ext cx="4549900" cy="40166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A 64-year-old male, who is blind, applied after a period of long-term unemployment.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At the initial IPE, he is identified as an English language learner with low income. 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receives disability related skills training, diagnosis and treatment of impairments, counseling and guidance, and maintenance.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exited as a </a:t>
            </a:r>
            <a:r>
              <a:rPr lang="en-US" sz="2000" i="1" dirty="0">
                <a:latin typeface="Century Gothic" panose="020B0502020202020204" pitchFamily="34" charset="0"/>
              </a:rPr>
              <a:t>Business Operations Specialist </a:t>
            </a:r>
            <a:r>
              <a:rPr lang="en-US" sz="2000" dirty="0">
                <a:latin typeface="Century Gothic" panose="020B0502020202020204" pitchFamily="34" charset="0"/>
              </a:rPr>
              <a:t>earning $74 per hour at 20 hours per week. </a:t>
            </a:r>
          </a:p>
        </p:txBody>
      </p:sp>
    </p:spTree>
    <p:extLst>
      <p:ext uri="{BB962C8B-B14F-4D97-AF65-F5344CB8AC3E}">
        <p14:creationId xmlns:p14="http://schemas.microsoft.com/office/powerpoint/2010/main" val="1320528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3019"/>
          <a:stretch/>
        </p:blipFill>
        <p:spPr bwMode="auto">
          <a:xfrm>
            <a:off x="0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431800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North Carolina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16" y="1813710"/>
            <a:ext cx="4549900" cy="47490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Blind male student with a disability applied in PY17Q3 at age 18.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received support for four-year college training, assessment services, counseling and guidance, rehabilitation technology, and job search assistance.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earned a post-secondary transcript MSG and obtained a post-secondary credential (Bachelor degree).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exited employed as an </a:t>
            </a:r>
            <a:r>
              <a:rPr lang="en-US" sz="2000" i="1" dirty="0">
                <a:latin typeface="Century Gothic" panose="020B0502020202020204" pitchFamily="34" charset="0"/>
              </a:rPr>
              <a:t>Operations Research Analyst </a:t>
            </a:r>
            <a:r>
              <a:rPr lang="en-US" sz="2000" dirty="0">
                <a:latin typeface="Century Gothic" panose="020B0502020202020204" pitchFamily="34" charset="0"/>
              </a:rPr>
              <a:t>earning $36.08 per hour and working 40 hours per week.</a:t>
            </a: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56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301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431800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Oregon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16" y="2051835"/>
            <a:ext cx="4549900" cy="401669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A 60-year-old blind male applied after a period of long-term unemployment.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began his IPE having already achieved an advanced degree. He received assessment services, disability related skills training, counseling and guidance, and rehabilitation technology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exited into Self-Employment as a </a:t>
            </a:r>
            <a:r>
              <a:rPr lang="en-US" sz="2000" i="1" dirty="0">
                <a:latin typeface="Century Gothic" panose="020B0502020202020204" pitchFamily="34" charset="0"/>
              </a:rPr>
              <a:t>Religious Worker </a:t>
            </a:r>
            <a:r>
              <a:rPr lang="en-US" sz="2000" dirty="0">
                <a:latin typeface="Century Gothic" panose="020B0502020202020204" pitchFamily="34" charset="0"/>
              </a:rPr>
              <a:t>earning $62.50 per hour. </a:t>
            </a:r>
          </a:p>
        </p:txBody>
      </p:sp>
    </p:spTree>
    <p:extLst>
      <p:ext uri="{BB962C8B-B14F-4D97-AF65-F5344CB8AC3E}">
        <p14:creationId xmlns:p14="http://schemas.microsoft.com/office/powerpoint/2010/main" val="387268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301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431800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South Carolina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16" y="2051835"/>
            <a:ext cx="4549900" cy="437436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Blind male student with a disability applied in PY17Q1.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received counseling on enrollment opportunities (Pre-ETS),  counseling and guidance, information and referral, rehabilitation technology, support for four-year college training, and other services.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attained a post-secondary transcript MSG.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exited employed as a </a:t>
            </a:r>
            <a:r>
              <a:rPr lang="en-US" sz="2000" i="1" dirty="0">
                <a:latin typeface="Century Gothic" panose="020B0502020202020204" pitchFamily="34" charset="0"/>
              </a:rPr>
              <a:t>Nurse</a:t>
            </a:r>
            <a:r>
              <a:rPr lang="en-US" sz="2000" dirty="0">
                <a:latin typeface="Century Gothic" panose="020B0502020202020204" pitchFamily="34" charset="0"/>
              </a:rPr>
              <a:t> earning $31.80 per hour and working 40 hours per week.</a:t>
            </a:r>
          </a:p>
        </p:txBody>
      </p:sp>
    </p:spTree>
    <p:extLst>
      <p:ext uri="{BB962C8B-B14F-4D97-AF65-F5344CB8AC3E}">
        <p14:creationId xmlns:p14="http://schemas.microsoft.com/office/powerpoint/2010/main" val="2327684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r="5938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153841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South Dakota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16" y="1547010"/>
            <a:ext cx="4549900" cy="515714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Visually disabled male student with a disability applied in PY17Q2.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received job exploration counseling (Pre-ETS), assessment, counseling and guidance, information and referral, rehabilitation technology, and other services.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attained secondary and post-secondary transcript MSGs and earns post-secondary credentials for both a Bachelor’s and Master’s degree.</a:t>
            </a:r>
          </a:p>
          <a:p>
            <a:pPr marL="0" indent="0">
              <a:buNone/>
            </a:pPr>
            <a:r>
              <a:rPr lang="en-US" sz="2000">
                <a:latin typeface="Century Gothic" panose="020B0502020202020204" pitchFamily="34" charset="0"/>
              </a:rPr>
              <a:t>He exited employed </a:t>
            </a:r>
            <a:r>
              <a:rPr lang="en-US" sz="2000" dirty="0">
                <a:latin typeface="Century Gothic" panose="020B0502020202020204" pitchFamily="34" charset="0"/>
              </a:rPr>
              <a:t>as a </a:t>
            </a:r>
            <a:r>
              <a:rPr lang="en-US" sz="2000" i="1" dirty="0">
                <a:latin typeface="Century Gothic" panose="020B0502020202020204" pitchFamily="34" charset="0"/>
              </a:rPr>
              <a:t>Computer Hardware Engineer </a:t>
            </a:r>
            <a:r>
              <a:rPr lang="en-US" sz="2000" dirty="0">
                <a:latin typeface="Century Gothic" panose="020B0502020202020204" pitchFamily="34" charset="0"/>
              </a:rPr>
              <a:t>earning $27.89 per hour and working 40 hours per week.</a:t>
            </a:r>
          </a:p>
        </p:txBody>
      </p:sp>
    </p:spTree>
    <p:extLst>
      <p:ext uri="{BB962C8B-B14F-4D97-AF65-F5344CB8AC3E}">
        <p14:creationId xmlns:p14="http://schemas.microsoft.com/office/powerpoint/2010/main" val="2892849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r="770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822" y="0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Vermont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693" y="1308885"/>
            <a:ext cx="4549900" cy="52538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Unemployed male, who has disabilities due to a stroke, applied at age 68.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receives diagnosis and treatment of impairments, counseling and guidance, transportation, and rehabilitation technology.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returns to work using his previously obtained Master’s degree earning $30 per hour at 16 hours per week as a </a:t>
            </a:r>
            <a:r>
              <a:rPr lang="en-US" sz="2000" i="1" dirty="0">
                <a:latin typeface="Century Gothic" panose="020B0502020202020204" pitchFamily="34" charset="0"/>
              </a:rPr>
              <a:t>Business Operations Manager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maintained employment in both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and 4</a:t>
            </a:r>
            <a:r>
              <a:rPr lang="en-US" sz="2000" baseline="30000" dirty="0">
                <a:latin typeface="Century Gothic" panose="020B0502020202020204" pitchFamily="34" charset="0"/>
              </a:rPr>
              <a:t>th</a:t>
            </a:r>
            <a:r>
              <a:rPr lang="en-US" sz="2000" dirty="0">
                <a:latin typeface="Century Gothic" panose="020B0502020202020204" pitchFamily="34" charset="0"/>
              </a:rPr>
              <a:t> quarters after exit. In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quarter after exit, his earnings approach $15,000. </a:t>
            </a:r>
          </a:p>
        </p:txBody>
      </p:sp>
    </p:spTree>
    <p:extLst>
      <p:ext uri="{BB962C8B-B14F-4D97-AF65-F5344CB8AC3E}">
        <p14:creationId xmlns:p14="http://schemas.microsoft.com/office/powerpoint/2010/main" val="87172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C3ED-7ED9-9158-ED93-2CA0D4A8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" y="151849"/>
            <a:ext cx="11409458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PYs 2024 and 2025 Performance Negotiations</a:t>
            </a:r>
            <a:endParaRPr lang="en-US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F4E7-AEC0-7E7C-82B4-2D373E76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9" y="1328529"/>
            <a:ext cx="10903642" cy="4750233"/>
          </a:xfrm>
        </p:spPr>
        <p:txBody>
          <a:bodyPr>
            <a:noAutofit/>
          </a:bodyPr>
          <a:lstStyle/>
          <a:p>
            <a:endParaRPr lang="en-US" sz="22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172FD-60BC-E3B3-176B-8ABEB4FBDC6E}"/>
              </a:ext>
            </a:extLst>
          </p:cNvPr>
          <p:cNvSpPr txBox="1"/>
          <p:nvPr/>
        </p:nvSpPr>
        <p:spPr>
          <a:xfrm>
            <a:off x="442331" y="1328529"/>
            <a:ext cx="113073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On February 23, 2024, RSA published its </a:t>
            </a:r>
            <a:r>
              <a:rPr lang="en-US" sz="2600" b="0" i="0" u="none" strike="noStrike" dirty="0">
                <a:solidFill>
                  <a:srgbClr val="0071B3"/>
                </a:solidFill>
                <a:effectLst/>
                <a:latin typeface="Century Gothic" panose="020B0502020202020204" pitchFamily="34" charset="0"/>
                <a:hlinkClick r:id="rId2"/>
              </a:rPr>
              <a:t>Statistical Adjustment Model (SAM) for PYs 2024 and 2025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B1B1B"/>
                </a:solidFill>
                <a:latin typeface="Century Gothic" panose="020B0502020202020204" pitchFamily="34" charset="0"/>
              </a:rPr>
              <a:t>P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rovides the first set of </a:t>
            </a:r>
            <a:r>
              <a:rPr lang="en-US" sz="2600" b="0" i="1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Estimated Levels of Performance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, including the coefficients and State-specific values for each variable, for each of the five performance indicators. </a:t>
            </a:r>
          </a:p>
          <a:p>
            <a:pPr lvl="1"/>
            <a:endParaRPr lang="en-US" sz="26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By March 2, 2024, VR programs submitted </a:t>
            </a:r>
            <a:r>
              <a:rPr lang="en-US" sz="2600" i="1" dirty="0">
                <a:latin typeface="Century Gothic" panose="020B0502020202020204" pitchFamily="34" charset="0"/>
              </a:rPr>
              <a:t>Expected Levels of Performance </a:t>
            </a:r>
            <a:r>
              <a:rPr lang="en-US" sz="2600" dirty="0">
                <a:latin typeface="Century Gothic" panose="020B0502020202020204" pitchFamily="34" charset="0"/>
              </a:rPr>
              <a:t>with State Plan submissions. </a:t>
            </a:r>
          </a:p>
          <a:p>
            <a:endParaRPr lang="en-US" sz="2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RSA accepted 44% of the </a:t>
            </a:r>
            <a:r>
              <a:rPr lang="en-US" sz="2600" i="1" dirty="0">
                <a:latin typeface="Century Gothic" panose="020B0502020202020204" pitchFamily="34" charset="0"/>
              </a:rPr>
              <a:t>Expected Levels of Performance </a:t>
            </a:r>
            <a:r>
              <a:rPr lang="en-US" sz="2600" dirty="0">
                <a:latin typeface="Century Gothic" panose="020B0502020202020204" pitchFamily="34" charset="0"/>
              </a:rPr>
              <a:t>and proposed </a:t>
            </a:r>
            <a:r>
              <a:rPr lang="en-US" sz="2600" i="1" dirty="0">
                <a:latin typeface="Century Gothic" panose="020B0502020202020204" pitchFamily="34" charset="0"/>
              </a:rPr>
              <a:t>Negotiated Levels of Performance </a:t>
            </a:r>
            <a:r>
              <a:rPr lang="en-US" sz="2600" dirty="0">
                <a:latin typeface="Century Gothic" panose="020B0502020202020204" pitchFamily="34" charset="0"/>
              </a:rPr>
              <a:t>– using </a:t>
            </a:r>
            <a:r>
              <a:rPr lang="en-US" sz="2600" dirty="0">
                <a:latin typeface="Century Gothic" panose="020B0502020202020204" pitchFamily="34" charset="0"/>
                <a:hlinkClick r:id="rId3"/>
              </a:rPr>
              <a:t>Tool</a:t>
            </a:r>
            <a:r>
              <a:rPr lang="en-US" sz="2600" dirty="0">
                <a:latin typeface="Century Gothic" panose="020B0502020202020204" pitchFamily="34" charset="0"/>
              </a:rPr>
              <a:t>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301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7" y="-239629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Virginia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691" y="1144428"/>
            <a:ext cx="4549900" cy="40166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A 20-year-old man, who is blind, applied after he earned an Associates degree. </a:t>
            </a:r>
          </a:p>
          <a:p>
            <a:pPr marL="0" indent="0">
              <a:buNone/>
            </a:pPr>
            <a:r>
              <a:rPr lang="en-US" sz="2000">
                <a:latin typeface="Century Gothic" panose="020B0502020202020204" pitchFamily="34" charset="0"/>
              </a:rPr>
              <a:t>At initial </a:t>
            </a:r>
            <a:r>
              <a:rPr lang="en-US" sz="2000" dirty="0">
                <a:latin typeface="Century Gothic" panose="020B0502020202020204" pitchFamily="34" charset="0"/>
              </a:rPr>
              <a:t>IPE, he was reported a long-term employed and sought assistance for college training.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With VR’s assistance, he obtained his Bachelor and Master’s degrees, as well as professional certification.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obtained multiple MSGs and three Credentials. He received multiple, extensive VR services.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exited working as a </a:t>
            </a:r>
            <a:r>
              <a:rPr lang="en-US" sz="2000" i="1" dirty="0">
                <a:latin typeface="Century Gothic" panose="020B0502020202020204" pitchFamily="34" charset="0"/>
              </a:rPr>
              <a:t>Counselor </a:t>
            </a:r>
            <a:r>
              <a:rPr lang="en-US" sz="2000" dirty="0">
                <a:latin typeface="Century Gothic" panose="020B0502020202020204" pitchFamily="34" charset="0"/>
              </a:rPr>
              <a:t>earning  $100 per hour at 20 hours per week. He was employed in the 2</a:t>
            </a:r>
            <a:r>
              <a:rPr lang="en-US" sz="2000" baseline="30000" dirty="0">
                <a:latin typeface="Century Gothic" panose="020B0502020202020204" pitchFamily="34" charset="0"/>
              </a:rPr>
              <a:t>nd</a:t>
            </a:r>
            <a:r>
              <a:rPr lang="en-US" sz="2000" dirty="0">
                <a:latin typeface="Century Gothic" panose="020B0502020202020204" pitchFamily="34" charset="0"/>
              </a:rPr>
              <a:t> quarter after exit and earned $5,500. He remained employed in the 4</a:t>
            </a:r>
            <a:r>
              <a:rPr lang="en-US" sz="2000" baseline="30000" dirty="0">
                <a:latin typeface="Century Gothic" panose="020B0502020202020204" pitchFamily="34" charset="0"/>
              </a:rPr>
              <a:t>th</a:t>
            </a:r>
            <a:r>
              <a:rPr lang="en-US" sz="2000" dirty="0">
                <a:latin typeface="Century Gothic" panose="020B0502020202020204" pitchFamily="34" charset="0"/>
              </a:rPr>
              <a:t> quarter after exit too. </a:t>
            </a:r>
          </a:p>
        </p:txBody>
      </p:sp>
    </p:spTree>
    <p:extLst>
      <p:ext uri="{BB962C8B-B14F-4D97-AF65-F5344CB8AC3E}">
        <p14:creationId xmlns:p14="http://schemas.microsoft.com/office/powerpoint/2010/main" val="4167612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A0443D-9AD5-565A-9D48-9DF791B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803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6FAD6-017E-AD40-7983-B6C2CA5F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298" y="431800"/>
            <a:ext cx="47586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Washington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D84F18C7-DAB0-4BAA-2248-8ECF1DE4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16" y="1937535"/>
            <a:ext cx="4549900" cy="40166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Blind male applies in PY22Q2.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receives assessment, counseling and guidance, and rehabilitation technology services.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was working as a </a:t>
            </a:r>
            <a:r>
              <a:rPr lang="en-US" sz="2000" i="1" dirty="0">
                <a:latin typeface="Century Gothic" panose="020B0502020202020204" pitchFamily="34" charset="0"/>
              </a:rPr>
              <a:t>Software Quality Assurance Analyst </a:t>
            </a:r>
            <a:r>
              <a:rPr lang="en-US" sz="2000" dirty="0">
                <a:latin typeface="Century Gothic" panose="020B0502020202020204" pitchFamily="34" charset="0"/>
              </a:rPr>
              <a:t>and Tester earning a wage of $40 per hour and working 40 hours per week at IPE.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He exited employed as a </a:t>
            </a:r>
            <a:r>
              <a:rPr lang="en-US" sz="2000" i="1" dirty="0">
                <a:latin typeface="Century Gothic" panose="020B0502020202020204" pitchFamily="34" charset="0"/>
              </a:rPr>
              <a:t>Software Developer</a:t>
            </a:r>
            <a:r>
              <a:rPr lang="en-US" sz="2000" dirty="0">
                <a:latin typeface="Century Gothic" panose="020B0502020202020204" pitchFamily="34" charset="0"/>
              </a:rPr>
              <a:t>, still working 40 hours per week, but now earning $103 per hour.</a:t>
            </a:r>
          </a:p>
        </p:txBody>
      </p:sp>
    </p:spTree>
    <p:extLst>
      <p:ext uri="{BB962C8B-B14F-4D97-AF65-F5344CB8AC3E}">
        <p14:creationId xmlns:p14="http://schemas.microsoft.com/office/powerpoint/2010/main" val="719321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C3ED-7ED9-9158-ED93-2CA0D4A8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" y="151849"/>
            <a:ext cx="10769290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To Sum It Up – PY 2023 Q2</a:t>
            </a:r>
            <a:endParaRPr lang="en-US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F4E7-AEC0-7E7C-82B4-2D373E76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9" y="1328529"/>
            <a:ext cx="10903642" cy="4750233"/>
          </a:xfrm>
        </p:spPr>
        <p:txBody>
          <a:bodyPr>
            <a:noAutofit/>
          </a:bodyPr>
          <a:lstStyle/>
          <a:p>
            <a:endParaRPr lang="en-US" sz="22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A13E1-EA0F-880E-744A-EAA5C3817BD6}"/>
              </a:ext>
            </a:extLst>
          </p:cNvPr>
          <p:cNvSpPr txBox="1"/>
          <p:nvPr/>
        </p:nvSpPr>
        <p:spPr>
          <a:xfrm>
            <a:off x="442331" y="1328529"/>
            <a:ext cx="113073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The 22 Blind Agencies assisted 468 individuals achieve competitive integrated employment.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Average age: 44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A</a:t>
            </a: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verage case length: 3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Average hourly earnings: $23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STEM and Medical fields represent highest earnings. </a:t>
            </a:r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pPr lvl="1"/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57% of the 468 individuals were already working. For the 43% of individuals who were not working when they applied for </a:t>
            </a:r>
            <a:r>
              <a:rPr lang="en-US" sz="2400">
                <a:solidFill>
                  <a:srgbClr val="1B1B1B"/>
                </a:solidFill>
                <a:latin typeface="Century Gothic" panose="020B0502020202020204" pitchFamily="34" charset="0"/>
              </a:rPr>
              <a:t>VR services: </a:t>
            </a:r>
            <a:endParaRPr lang="en-US" sz="2400" dirty="0">
              <a:solidFill>
                <a:srgbClr val="1B1B1B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Average age: 37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Average case length: 4.3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Average hourly earnings: $19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1B1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43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C3ED-7ED9-9158-ED93-2CA0D4A8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" y="151849"/>
            <a:ext cx="10769290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RSA’s Data Unit – Keep in Touch</a:t>
            </a:r>
            <a:endParaRPr lang="en-US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F4E7-AEC0-7E7C-82B4-2D373E76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2" y="1328529"/>
            <a:ext cx="11749669" cy="4750233"/>
          </a:xfrm>
        </p:spPr>
        <p:txBody>
          <a:bodyPr>
            <a:noAutofit/>
          </a:bodyPr>
          <a:lstStyle/>
          <a:p>
            <a:endParaRPr lang="en-US" sz="22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A13E1-EA0F-880E-744A-EAA5C3817BD6}"/>
              </a:ext>
            </a:extLst>
          </p:cNvPr>
          <p:cNvSpPr txBox="1"/>
          <p:nvPr/>
        </p:nvSpPr>
        <p:spPr>
          <a:xfrm>
            <a:off x="138363" y="1328529"/>
            <a:ext cx="117496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3494BA"/>
                </a:solidFill>
                <a:effectLst/>
                <a:latin typeface="Century Gothic" panose="020B0502020202020204" pitchFamily="34" charset="0"/>
              </a:rPr>
              <a:t>Team 1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  <a:hlinkClick r:id="rId2"/>
              </a:rPr>
              <a:t>Rimal Desai</a:t>
            </a:r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	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AL, AZ, CA, HI, ID, MO, MT, NM, NY, OR, TN, VA, WI, and U.S.V.I.</a:t>
            </a:r>
          </a:p>
          <a:p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400" b="0" i="0" dirty="0">
                <a:solidFill>
                  <a:srgbClr val="3494BA"/>
                </a:solidFill>
                <a:effectLst/>
                <a:latin typeface="Century Gothic" panose="020B0502020202020204" pitchFamily="34" charset="0"/>
              </a:rPr>
              <a:t>Team 2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  <a:hlinkClick r:id="rId3"/>
              </a:rPr>
              <a:t>Michael Quinn</a:t>
            </a:r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	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AK, AR, DC, IN, LA, MI, MN, NE, NJ, OH, VT, WV, and Guam</a:t>
            </a:r>
          </a:p>
          <a:p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400" b="0" i="0" dirty="0">
                <a:solidFill>
                  <a:srgbClr val="3494BA"/>
                </a:solidFill>
                <a:effectLst/>
                <a:latin typeface="Century Gothic" panose="020B0502020202020204" pitchFamily="34" charset="0"/>
              </a:rPr>
              <a:t>Team 3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  <a:hlinkClick r:id="rId4"/>
              </a:rPr>
              <a:t>Yann-Yann Shieh</a:t>
            </a:r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	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CO, DE, GA, IA, IL, ME, MD, MS, NV, NC, ND, PR, TX, WY, and A. Samoa</a:t>
            </a:r>
          </a:p>
          <a:p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400" b="0" i="0" dirty="0">
                <a:solidFill>
                  <a:srgbClr val="3494BA"/>
                </a:solidFill>
                <a:effectLst/>
                <a:latin typeface="Century Gothic" panose="020B0502020202020204" pitchFamily="34" charset="0"/>
              </a:rPr>
              <a:t>Team 4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  <a:hlinkClick r:id="rId5"/>
              </a:rPr>
              <a:t>Andy Kerns</a:t>
            </a:r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	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CT, FL, KY, KS, MA, NH, OK, PA, RI, SC, SD, UT, WA, and CNMI</a:t>
            </a:r>
            <a:endParaRPr lang="en-US" sz="2400" dirty="0">
              <a:solidFill>
                <a:srgbClr val="1B1B1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9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C3ED-7ED9-9158-ED93-2CA0D4A8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" y="151849"/>
            <a:ext cx="11409458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PYs 2024 and 2025 Performance Negotiations</a:t>
            </a:r>
            <a:endParaRPr lang="en-US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F4E7-AEC0-7E7C-82B4-2D373E76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9" y="1328529"/>
            <a:ext cx="10903642" cy="4750233"/>
          </a:xfrm>
        </p:spPr>
        <p:txBody>
          <a:bodyPr>
            <a:noAutofit/>
          </a:bodyPr>
          <a:lstStyle/>
          <a:p>
            <a:endParaRPr lang="en-US" sz="22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172FD-60BC-E3B3-176B-8ABEB4FBDC6E}"/>
              </a:ext>
            </a:extLst>
          </p:cNvPr>
          <p:cNvSpPr txBox="1"/>
          <p:nvPr/>
        </p:nvSpPr>
        <p:spPr>
          <a:xfrm>
            <a:off x="442331" y="1328529"/>
            <a:ext cx="1130733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By April 5, 2024, VR programs either accepted RSA’s proposals or requested negotiations; 65% of RSA’s proposals accepted. </a:t>
            </a:r>
          </a:p>
          <a:p>
            <a:endParaRPr lang="en-US" sz="2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In April 2024, RSA and VR programs will finalize </a:t>
            </a:r>
            <a:r>
              <a:rPr lang="en-US" sz="2600" i="1" dirty="0">
                <a:latin typeface="Century Gothic" panose="020B0502020202020204" pitchFamily="34" charset="0"/>
              </a:rPr>
              <a:t>Negotiated Levels of Performance </a:t>
            </a:r>
            <a:r>
              <a:rPr lang="en-US" sz="2600" dirty="0">
                <a:latin typeface="Century Gothic" panose="020B0502020202020204" pitchFamily="34" charset="0"/>
              </a:rPr>
              <a:t>with 18 VR programs.</a:t>
            </a:r>
          </a:p>
          <a:p>
            <a:endParaRPr lang="en-US" sz="2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With other updates, VR programs will add the </a:t>
            </a:r>
            <a:r>
              <a:rPr lang="en-US" sz="2600" i="1" dirty="0">
                <a:latin typeface="Century Gothic" panose="020B0502020202020204" pitchFamily="34" charset="0"/>
              </a:rPr>
              <a:t>Negotiated Levels of Performance </a:t>
            </a:r>
            <a:r>
              <a:rPr lang="en-US" sz="2600" dirty="0">
                <a:latin typeface="Century Gothic" panose="020B0502020202020204" pitchFamily="34" charset="0"/>
              </a:rPr>
              <a:t>to State Plans. </a:t>
            </a:r>
          </a:p>
          <a:p>
            <a:endParaRPr lang="en-US" sz="2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ED and DOL will aim to approve or approve with conditions all State Plans by June 30, 2024.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7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C3ED-7ED9-9158-ED93-2CA0D4A8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" y="151849"/>
            <a:ext cx="11409458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PY 2023 Performance Assessments </a:t>
            </a:r>
            <a:endParaRPr lang="en-US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F4E7-AEC0-7E7C-82B4-2D373E76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9" y="1328529"/>
            <a:ext cx="10903642" cy="4750233"/>
          </a:xfrm>
        </p:spPr>
        <p:txBody>
          <a:bodyPr>
            <a:noAutofit/>
          </a:bodyPr>
          <a:lstStyle/>
          <a:p>
            <a:endParaRPr lang="en-US" sz="22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172FD-60BC-E3B3-176B-8ABEB4FBDC6E}"/>
              </a:ext>
            </a:extLst>
          </p:cNvPr>
          <p:cNvSpPr txBox="1"/>
          <p:nvPr/>
        </p:nvSpPr>
        <p:spPr>
          <a:xfrm>
            <a:off x="442331" y="1228168"/>
            <a:ext cx="11307337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In PY 2022, RSA assessed all performance indicators except Measurable Skill Gains Rate.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1 performance failure out of 208 Individual Indicator Scores</a:t>
            </a:r>
          </a:p>
          <a:p>
            <a:endParaRPr lang="en-US" sz="2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With half of the PY 2023 data available now, ED and DOL are testing the Statistical Adjustment Models to determine which performance indicators to assess for PY 2023.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RSA plans to assess all performance indicators for PY 2023. Per VR program, there would be: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5 Individual Indicator Scores (passing threshold of 50%)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1 Overall Program Score (passing threshold of 90%)</a:t>
            </a:r>
          </a:p>
          <a:p>
            <a:endParaRPr lang="en-US" sz="2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8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C3ED-7ED9-9158-ED93-2CA0D4A8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" y="151849"/>
            <a:ext cx="11409458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Performance Assessment Example</a:t>
            </a:r>
            <a:endParaRPr lang="en-US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F4E7-AEC0-7E7C-82B4-2D373E76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9" y="1328529"/>
            <a:ext cx="10903642" cy="4750233"/>
          </a:xfrm>
        </p:spPr>
        <p:txBody>
          <a:bodyPr>
            <a:noAutofit/>
          </a:bodyPr>
          <a:lstStyle/>
          <a:p>
            <a:endParaRPr lang="en-US" sz="22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172FD-60BC-E3B3-176B-8ABEB4FBDC6E}"/>
              </a:ext>
            </a:extLst>
          </p:cNvPr>
          <p:cNvSpPr txBox="1"/>
          <p:nvPr/>
        </p:nvSpPr>
        <p:spPr>
          <a:xfrm>
            <a:off x="442331" y="1328529"/>
            <a:ext cx="113073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latin typeface="Century Gothic" panose="020B0502020202020204" pitchFamily="34" charset="0"/>
              </a:rPr>
              <a:t>Negotiated Level of Performance</a:t>
            </a:r>
            <a:r>
              <a:rPr lang="en-US" sz="2600" dirty="0">
                <a:latin typeface="Century Gothic" panose="020B0502020202020204" pitchFamily="34" charset="0"/>
              </a:rPr>
              <a:t> + Adjustment Factor = </a:t>
            </a:r>
          </a:p>
          <a:p>
            <a:pPr algn="ctr"/>
            <a:r>
              <a:rPr lang="en-US" sz="2600" i="1" dirty="0">
                <a:latin typeface="Century Gothic" panose="020B0502020202020204" pitchFamily="34" charset="0"/>
              </a:rPr>
              <a:t>Adjusted Level of Performance </a:t>
            </a:r>
          </a:p>
          <a:p>
            <a:pPr algn="ctr"/>
            <a:endParaRPr lang="en-US" sz="2600" i="1" dirty="0">
              <a:latin typeface="Century Gothic" panose="020B0502020202020204" pitchFamily="34" charset="0"/>
            </a:endParaRPr>
          </a:p>
          <a:p>
            <a:pPr algn="ctr"/>
            <a:r>
              <a:rPr lang="en-US" sz="2600" i="1" dirty="0">
                <a:latin typeface="Century Gothic" panose="020B0502020202020204" pitchFamily="34" charset="0"/>
              </a:rPr>
              <a:t>Actual Level of Performance</a:t>
            </a:r>
            <a:r>
              <a:rPr lang="en-US" sz="2600" dirty="0">
                <a:latin typeface="Century Gothic" panose="020B0502020202020204" pitchFamily="34" charset="0"/>
              </a:rPr>
              <a:t> / </a:t>
            </a:r>
            <a:r>
              <a:rPr lang="en-US" sz="2600" i="1" dirty="0">
                <a:latin typeface="Century Gothic" panose="020B0502020202020204" pitchFamily="34" charset="0"/>
              </a:rPr>
              <a:t>Adjusted Level of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MSG Rate: 					50 / 52 = </a:t>
            </a:r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96%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Employment Rate Q2: 			54 / 55 = </a:t>
            </a:r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98%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Median Earnings Q2: 			$3000 / $3500 = </a:t>
            </a:r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86%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Employment Rate Q4: 			48 / 52 = </a:t>
            </a:r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92%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Credential Attainment Rate: 		15 / 35 = </a:t>
            </a:r>
            <a:r>
              <a:rPr lang="en-US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43% </a:t>
            </a:r>
          </a:p>
          <a:p>
            <a:pPr algn="ctr"/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96% </a:t>
            </a:r>
            <a:r>
              <a:rPr lang="en-US" sz="2600" dirty="0">
                <a:latin typeface="Century Gothic" panose="020B0502020202020204" pitchFamily="34" charset="0"/>
              </a:rPr>
              <a:t>+</a:t>
            </a:r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 98% </a:t>
            </a:r>
            <a:r>
              <a:rPr lang="en-US" sz="2600" dirty="0">
                <a:latin typeface="Century Gothic" panose="020B0502020202020204" pitchFamily="34" charset="0"/>
              </a:rPr>
              <a:t>+ </a:t>
            </a:r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86% </a:t>
            </a:r>
            <a:r>
              <a:rPr lang="en-US" sz="2600" dirty="0">
                <a:latin typeface="Century Gothic" panose="020B0502020202020204" pitchFamily="34" charset="0"/>
              </a:rPr>
              <a:t>+</a:t>
            </a:r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 92% </a:t>
            </a:r>
            <a:r>
              <a:rPr lang="en-US" sz="2600" dirty="0">
                <a:latin typeface="Century Gothic" panose="020B0502020202020204" pitchFamily="34" charset="0"/>
              </a:rPr>
              <a:t>+ </a:t>
            </a:r>
            <a:r>
              <a:rPr lang="en-US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43% </a:t>
            </a:r>
            <a:r>
              <a:rPr lang="en-US" sz="2600" dirty="0">
                <a:latin typeface="Century Gothic" panose="020B0502020202020204" pitchFamily="34" charset="0"/>
              </a:rPr>
              <a:t>= 415</a:t>
            </a:r>
          </a:p>
          <a:p>
            <a:pPr algn="ctr"/>
            <a:r>
              <a:rPr lang="en-US" sz="2600" dirty="0">
                <a:latin typeface="Century Gothic" panose="020B0502020202020204" pitchFamily="34" charset="0"/>
              </a:rPr>
              <a:t>415 / 5 = </a:t>
            </a:r>
            <a:r>
              <a:rPr lang="en-US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83%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8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C3ED-7ED9-9158-ED93-2CA0D4A8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8" y="104775"/>
            <a:ext cx="10769290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Effectiveness in Serving Employers (ESE)</a:t>
            </a:r>
            <a:endParaRPr lang="en-US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F4E7-AEC0-7E7C-82B4-2D373E76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04" y="1143000"/>
            <a:ext cx="10903642" cy="4977347"/>
          </a:xfrm>
        </p:spPr>
        <p:txBody>
          <a:bodyPr>
            <a:noAutofit/>
          </a:bodyPr>
          <a:lstStyle/>
          <a:p>
            <a:pPr algn="l"/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On February 23, 2024, ED and DOL issued a </a:t>
            </a:r>
            <a:r>
              <a:rPr lang="en-US" sz="2400" b="0" i="0" u="none" strike="noStrike" dirty="0">
                <a:solidFill>
                  <a:srgbClr val="0071B3"/>
                </a:solidFill>
                <a:effectLst/>
                <a:latin typeface="Century Gothic" panose="020B0502020202020204" pitchFamily="34" charset="0"/>
                <a:hlinkClick r:id="rId3"/>
              </a:rPr>
              <a:t>final rule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 that defines ESE as </a:t>
            </a:r>
            <a:r>
              <a:rPr lang="en-US" sz="2400" b="0" i="1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Retention with the Same Employer</a:t>
            </a: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. </a:t>
            </a:r>
          </a:p>
          <a:p>
            <a:pPr lvl="1"/>
            <a:r>
              <a:rPr lang="en-US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Reported by 1 core program on behalf of all 6 core programs within each State. </a:t>
            </a:r>
          </a:p>
          <a:p>
            <a:pPr marL="457200" lvl="1" indent="0">
              <a:buNone/>
            </a:pPr>
            <a:endParaRPr lang="en-US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On March 22, 2024, ED and DOL issued </a:t>
            </a:r>
            <a:r>
              <a:rPr lang="en-US" sz="2400" b="0" i="0" u="none" strike="noStrike" dirty="0">
                <a:solidFill>
                  <a:srgbClr val="0071B3"/>
                </a:solidFill>
                <a:effectLst/>
                <a:latin typeface="Century Gothic" panose="020B0502020202020204" pitchFamily="34" charset="0"/>
                <a:hlinkClick r:id="rId4"/>
              </a:rPr>
              <a:t>joint FAQs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 that outline when States must begin collecting and reporting </a:t>
            </a:r>
            <a:r>
              <a:rPr lang="en-US" sz="2400" b="0" i="1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Retention with the Same Employer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PY 2024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. </a:t>
            </a:r>
            <a:endParaRPr lang="en-US" sz="2400" dirty="0">
              <a:solidFill>
                <a:srgbClr val="1B1B1B"/>
              </a:solidFill>
              <a:latin typeface="Century Gothic" panose="020B0502020202020204" pitchFamily="34" charset="0"/>
            </a:endParaRPr>
          </a:p>
          <a:p>
            <a:pPr marL="0" indent="0" algn="l">
              <a:buNone/>
            </a:pPr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The joint FAQs also indicate which ICRs and joint guidance ED and DOL will revise. </a:t>
            </a:r>
          </a:p>
          <a:p>
            <a:pPr marL="0" indent="0" algn="l">
              <a:buNone/>
            </a:pPr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On March 25, 2024, the final rule took effect. </a:t>
            </a:r>
            <a:endParaRPr lang="en-US" sz="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C3ED-7ED9-9158-ED93-2CA0D4A8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" y="151849"/>
            <a:ext cx="10769290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Revised RSA-911 – PY 2024</a:t>
            </a:r>
            <a:endParaRPr lang="en-US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F4E7-AEC0-7E7C-82B4-2D373E76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9" y="1328529"/>
            <a:ext cx="10903642" cy="4750233"/>
          </a:xfrm>
        </p:spPr>
        <p:txBody>
          <a:bodyPr>
            <a:noAutofit/>
          </a:bodyPr>
          <a:lstStyle/>
          <a:p>
            <a:endParaRPr lang="en-US" sz="22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A13E1-EA0F-880E-744A-EAA5C3817BD6}"/>
              </a:ext>
            </a:extLst>
          </p:cNvPr>
          <p:cNvSpPr txBox="1"/>
          <p:nvPr/>
        </p:nvSpPr>
        <p:spPr>
          <a:xfrm>
            <a:off x="442331" y="1328529"/>
            <a:ext cx="113073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On September 25, 2023, OMB </a:t>
            </a:r>
            <a:r>
              <a:rPr lang="en-US" sz="2400" b="0" i="0" u="none" strike="noStrike" dirty="0">
                <a:solidFill>
                  <a:srgbClr val="0071B3"/>
                </a:solidFill>
                <a:effectLst/>
                <a:latin typeface="Century Gothic" panose="020B0502020202020204" pitchFamily="34" charset="0"/>
                <a:hlinkClick r:id="rId2"/>
              </a:rPr>
              <a:t>approved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entury Gothic" panose="020B0502020202020204" pitchFamily="34" charset="0"/>
              </a:rPr>
              <a:t> the revisions through September 30, 2026. </a:t>
            </a:r>
          </a:p>
          <a:p>
            <a:endParaRPr lang="en-US" sz="2400" b="0" i="0" dirty="0">
              <a:solidFill>
                <a:srgbClr val="1B1B1B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On September 28, 2023, RSA issued </a:t>
            </a: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  <a:hlinkClick r:id="rId3"/>
              </a:rPr>
              <a:t>DCL 23-04</a:t>
            </a: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 and notified VR agencies that data collection/reporting will begin with PY 2024.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PY 2024 Q1 reports due by November 15, 2024. </a:t>
            </a:r>
          </a:p>
          <a:p>
            <a:endParaRPr lang="en-US" sz="2400" dirty="0">
              <a:solidFill>
                <a:srgbClr val="1B1B1B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On January 29, 2024, RSA issued the first </a:t>
            </a: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  <a:hlinkClick r:id="rId4"/>
              </a:rPr>
              <a:t>Edit Checks</a:t>
            </a: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 for the revised RSA-911 and </a:t>
            </a: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  <a:hlinkClick r:id="rId5"/>
              </a:rPr>
              <a:t>Crosswalk of Changes</a:t>
            </a: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 from PD 19-03 to DCL 23-04.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1B1B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</a:rPr>
              <a:t>With the VRTAC-QM, RSA will update the RSA-911 Training Series. </a:t>
            </a:r>
            <a:endParaRPr lang="en-US" sz="2400" dirty="0">
              <a:solidFill>
                <a:srgbClr val="1B1B1B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B1B1B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solidFill>
                  <a:srgbClr val="1B1B1B"/>
                </a:solidFill>
                <a:latin typeface="Century Gothic" panose="020B0502020202020204" pitchFamily="34" charset="0"/>
                <a:hlinkClick r:id="rId6"/>
              </a:rPr>
              <a:t>RSA-911 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D45B-41D9-40D4-A86A-5B512FF0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7" y="965199"/>
            <a:ext cx="7406029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22 Success Stories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DE7CF2-B6CF-48F4-BF1A-392D55928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96512" y="2587752"/>
            <a:ext cx="0" cy="1773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3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SA Design Masters">
  <a:themeElements>
    <a:clrScheme name="OSERS Brand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ERS_PPT_Template_OSERS--Name--Location--01-29-2020.potx" id="{4CBD5D93-7D7B-45BD-80B0-CABB468D21AE}" vid="{F693F03E-9861-4B34-9524-196563F7EF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50074</TotalTime>
  <Words>2604</Words>
  <Application>Microsoft Office PowerPoint</Application>
  <PresentationFormat>Widescreen</PresentationFormat>
  <Paragraphs>212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Wingdings</vt:lpstr>
      <vt:lpstr>Wingdings 3</vt:lpstr>
      <vt:lpstr>Office Theme</vt:lpstr>
      <vt:lpstr>RSA Design Masters</vt:lpstr>
      <vt:lpstr> Positive Trends:  How Blind Agencies Are Exceling </vt:lpstr>
      <vt:lpstr>WIOA Performance  Updates</vt:lpstr>
      <vt:lpstr>PYs 2024 and 2025 Performance Negotiations</vt:lpstr>
      <vt:lpstr>PYs 2024 and 2025 Performance Negotiations</vt:lpstr>
      <vt:lpstr>PY 2023 Performance Assessments </vt:lpstr>
      <vt:lpstr>Performance Assessment Example</vt:lpstr>
      <vt:lpstr>Effectiveness in Serving Employers (ESE)</vt:lpstr>
      <vt:lpstr>Revised RSA-911 – PY 2024</vt:lpstr>
      <vt:lpstr>22 Success Stories</vt:lpstr>
      <vt:lpstr>Arkansas</vt:lpstr>
      <vt:lpstr>Connecticut</vt:lpstr>
      <vt:lpstr>Delaware</vt:lpstr>
      <vt:lpstr>Florida</vt:lpstr>
      <vt:lpstr>Idaho</vt:lpstr>
      <vt:lpstr>Iowa</vt:lpstr>
      <vt:lpstr>Maine</vt:lpstr>
      <vt:lpstr>Massachusetts</vt:lpstr>
      <vt:lpstr>Michigan</vt:lpstr>
      <vt:lpstr>Minnesota</vt:lpstr>
      <vt:lpstr>Missouri</vt:lpstr>
      <vt:lpstr>Nebraska</vt:lpstr>
      <vt:lpstr>New Jersey</vt:lpstr>
      <vt:lpstr>New Mexico</vt:lpstr>
      <vt:lpstr>New York</vt:lpstr>
      <vt:lpstr>North Carolina</vt:lpstr>
      <vt:lpstr>Oregon</vt:lpstr>
      <vt:lpstr>South Carolina</vt:lpstr>
      <vt:lpstr>South Dakota</vt:lpstr>
      <vt:lpstr>Vermont</vt:lpstr>
      <vt:lpstr>Virginia</vt:lpstr>
      <vt:lpstr>Washington</vt:lpstr>
      <vt:lpstr>To Sum It Up – PY 2023 Q2</vt:lpstr>
      <vt:lpstr>RSA’s Data Unit – Keep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Quinn, Michael</dc:creator>
  <cp:lastModifiedBy>Christopher Pope</cp:lastModifiedBy>
  <cp:revision>2333</cp:revision>
  <cp:lastPrinted>2021-10-15T02:39:09Z</cp:lastPrinted>
  <dcterms:created xsi:type="dcterms:W3CDTF">2021-10-07T17:41:24Z</dcterms:created>
  <dcterms:modified xsi:type="dcterms:W3CDTF">2024-04-10T22:51:16Z</dcterms:modified>
</cp:coreProperties>
</file>