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00" r:id="rId1"/>
    <p:sldMasterId id="2147485108" r:id="rId2"/>
    <p:sldMasterId id="2147485120" r:id="rId3"/>
  </p:sldMasterIdLst>
  <p:notesMasterIdLst>
    <p:notesMasterId r:id="rId35"/>
  </p:notesMasterIdLst>
  <p:sldIdLst>
    <p:sldId id="277" r:id="rId4"/>
    <p:sldId id="330" r:id="rId5"/>
    <p:sldId id="399" r:id="rId6"/>
    <p:sldId id="384" r:id="rId7"/>
    <p:sldId id="346" r:id="rId8"/>
    <p:sldId id="387" r:id="rId9"/>
    <p:sldId id="373" r:id="rId10"/>
    <p:sldId id="409" r:id="rId11"/>
    <p:sldId id="390" r:id="rId12"/>
    <p:sldId id="401" r:id="rId13"/>
    <p:sldId id="410" r:id="rId14"/>
    <p:sldId id="374" r:id="rId15"/>
    <p:sldId id="386" r:id="rId16"/>
    <p:sldId id="352" r:id="rId17"/>
    <p:sldId id="348" r:id="rId18"/>
    <p:sldId id="375" r:id="rId19"/>
    <p:sldId id="376" r:id="rId20"/>
    <p:sldId id="408" r:id="rId21"/>
    <p:sldId id="403" r:id="rId22"/>
    <p:sldId id="377" r:id="rId23"/>
    <p:sldId id="411" r:id="rId24"/>
    <p:sldId id="412" r:id="rId25"/>
    <p:sldId id="413" r:id="rId26"/>
    <p:sldId id="415" r:id="rId27"/>
    <p:sldId id="414" r:id="rId28"/>
    <p:sldId id="398" r:id="rId29"/>
    <p:sldId id="405" r:id="rId30"/>
    <p:sldId id="388" r:id="rId31"/>
    <p:sldId id="406" r:id="rId32"/>
    <p:sldId id="383" r:id="rId33"/>
    <p:sldId id="389"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4E4F"/>
    <a:srgbClr val="FF6600"/>
    <a:srgbClr val="1B1D1E"/>
    <a:srgbClr val="C13B00"/>
    <a:srgbClr val="0099FF"/>
    <a:srgbClr val="0000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82628" autoAdjust="0"/>
  </p:normalViewPr>
  <p:slideViewPr>
    <p:cSldViewPr>
      <p:cViewPr varScale="1">
        <p:scale>
          <a:sx n="67" d="100"/>
          <a:sy n="67" d="100"/>
        </p:scale>
        <p:origin x="1613" y="-5"/>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59" d="100"/>
          <a:sy n="59" d="100"/>
        </p:scale>
        <p:origin x="-4088"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1251CBF-AE1E-4D9A-B926-3C2EA24606C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771103F1-8E84-4AD5-937B-948BF6C737AF}"/>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7169E7A4-DFAA-43B3-B011-F902963E04BF}" type="datetimeFigureOut">
              <a:rPr lang="en-US" altLang="en-US"/>
              <a:pPr>
                <a:defRPr/>
              </a:pPr>
              <a:t>12/18/2019</a:t>
            </a:fld>
            <a:endParaRPr lang="en-US" altLang="en-US"/>
          </a:p>
        </p:txBody>
      </p:sp>
      <p:sp>
        <p:nvSpPr>
          <p:cNvPr id="4" name="Slide Image Placeholder 3">
            <a:extLst>
              <a:ext uri="{FF2B5EF4-FFF2-40B4-BE49-F238E27FC236}">
                <a16:creationId xmlns:a16="http://schemas.microsoft.com/office/drawing/2014/main" id="{9778FC99-325F-485F-A708-960C983ACDD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B789637-799F-40B3-8EB8-4472CA154AB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CE768B3-2262-436A-9482-1EDD797A0A2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A15FF494-E9F5-4BCF-9AB0-1FD66E40F58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413C489C-24EA-4A34-872E-DF0533AA731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4422327D-D8C2-4ABE-B314-94CBD745D5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8C147094-64C1-4091-8889-96D1116FF8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B9D8D2CE-4BF0-4025-903D-E62109F541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57231229-F135-4E13-9A44-7A5D945F7EFF}" type="slidenum">
              <a:rPr lang="en-US" altLang="en-US" smtClean="0"/>
              <a:pPr fontAlgn="base">
                <a:spcBef>
                  <a:spcPct val="0"/>
                </a:spcBef>
                <a:spcAft>
                  <a:spcPct val="0"/>
                </a:spcAft>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98518AF1-56F9-4B19-ACEF-1A00C3CFA9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BC5C10D9-8024-4050-891E-F4EE1DF992E7}"/>
              </a:ext>
            </a:extLst>
          </p:cNvPr>
          <p:cNvSpPr>
            <a:spLocks noGrp="1"/>
          </p:cNvSpPr>
          <p:nvPr>
            <p:ph type="body" idx="1"/>
          </p:nvPr>
        </p:nvSpPr>
        <p:spPr/>
        <p:txBody>
          <a:bodyPr/>
          <a:lstStyle/>
          <a:p>
            <a:pPr marL="171450" indent="-171450">
              <a:buFont typeface="Arial" panose="020B0604020202020204" pitchFamily="34" charset="0"/>
              <a:buChar char="•"/>
              <a:defRPr/>
            </a:pPr>
            <a:r>
              <a:rPr lang="en-US" dirty="0">
                <a:ea typeface="ＭＳ Ｐゴシック" charset="0"/>
              </a:rPr>
              <a:t>Answer questions about the exercise and scenario.</a:t>
            </a:r>
          </a:p>
          <a:p>
            <a:pPr marL="171450" indent="-171450">
              <a:buFont typeface="Arial" panose="020B0604020202020204" pitchFamily="34" charset="0"/>
              <a:buChar char="•"/>
              <a:defRPr/>
            </a:pPr>
            <a:r>
              <a:rPr lang="en-US" dirty="0">
                <a:ea typeface="ＭＳ Ｐゴシック" charset="0"/>
              </a:rPr>
              <a:t>Encourage teams to avoid knee-jerk reactions.</a:t>
            </a:r>
          </a:p>
          <a:p>
            <a:pPr>
              <a:defRPr/>
            </a:pPr>
            <a:endParaRPr lang="en-US" dirty="0">
              <a:ea typeface="ＭＳ Ｐゴシック" charset="0"/>
            </a:endParaRPr>
          </a:p>
        </p:txBody>
      </p:sp>
      <p:sp>
        <p:nvSpPr>
          <p:cNvPr id="55300" name="Slide Number Placeholder 3">
            <a:extLst>
              <a:ext uri="{FF2B5EF4-FFF2-40B4-BE49-F238E27FC236}">
                <a16:creationId xmlns:a16="http://schemas.microsoft.com/office/drawing/2014/main" id="{4E85F5C1-78CD-4A63-974F-5FC862E4CC0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8A321361-1E06-4D92-B238-A6BBEDDC30C7}" type="slidenum">
              <a:rPr lang="en-US" altLang="en-US" smtClean="0"/>
              <a:pPr fontAlgn="base">
                <a:spcBef>
                  <a:spcPct val="0"/>
                </a:spcBef>
                <a:spcAft>
                  <a:spcPct val="0"/>
                </a:spcAft>
              </a:pPr>
              <a:t>15</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5D50EEAC-3ABF-40BC-AA1D-6738543BB3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5BF3D2CC-D0A7-4AF5-8402-2AD3EBE67EEA}"/>
              </a:ext>
            </a:extLst>
          </p:cNvPr>
          <p:cNvSpPr>
            <a:spLocks noGrp="1"/>
          </p:cNvSpPr>
          <p:nvPr>
            <p:ph type="body" idx="1"/>
          </p:nvPr>
        </p:nvSpPr>
        <p:spPr/>
        <p:txBody>
          <a:bodyPr/>
          <a:lstStyle/>
          <a:p>
            <a:pPr marL="171450" indent="-171450">
              <a:buFont typeface="Arial" panose="020B0604020202020204" pitchFamily="34" charset="0"/>
              <a:buChar char="•"/>
              <a:defRPr/>
            </a:pPr>
            <a:r>
              <a:rPr lang="en-US" dirty="0">
                <a:ea typeface="ＭＳ Ｐゴシック" charset="0"/>
              </a:rPr>
              <a:t>At the end of the 10-minute period, answer any new questions and survey the teams to determine progress on the initial response plan, and how they are responding to the initial information.</a:t>
            </a:r>
          </a:p>
          <a:p>
            <a:pPr>
              <a:defRPr/>
            </a:pPr>
            <a:endParaRPr lang="en-US" dirty="0">
              <a:ea typeface="ＭＳ Ｐゴシック" charset="0"/>
            </a:endParaRPr>
          </a:p>
        </p:txBody>
      </p:sp>
      <p:sp>
        <p:nvSpPr>
          <p:cNvPr id="57348" name="Slide Number Placeholder 3">
            <a:extLst>
              <a:ext uri="{FF2B5EF4-FFF2-40B4-BE49-F238E27FC236}">
                <a16:creationId xmlns:a16="http://schemas.microsoft.com/office/drawing/2014/main" id="{44453F21-C4C3-4707-A3B4-4111EFDA538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9DF6D6AB-BB4B-4E08-B8C6-5191DC92BD7C}" type="slidenum">
              <a:rPr lang="en-US" altLang="en-US" smtClean="0"/>
              <a:pPr fontAlgn="base">
                <a:spcBef>
                  <a:spcPct val="0"/>
                </a:spcBef>
                <a:spcAft>
                  <a:spcPct val="0"/>
                </a:spcAft>
              </a:pPr>
              <a:t>16</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1D4FF63C-D84B-4D24-BD2E-A73499BAFB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C6ABA178-90D7-40CD-8BD6-D38771A729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dirty="0"/>
              <a:t>The reporter shows redacted FAFSA forms containing supposed Student PII</a:t>
            </a:r>
          </a:p>
          <a:p>
            <a:pPr marL="171450" indent="-171450">
              <a:buFontTx/>
              <a:buChar char="•"/>
            </a:pPr>
            <a:r>
              <a:rPr lang="en-US" altLang="en-US" dirty="0"/>
              <a:t>When the reporter is contacted, they state that they were tipped off by a student and were able to access the data themselves from the portal</a:t>
            </a:r>
          </a:p>
          <a:p>
            <a:pPr marL="171450" indent="-171450">
              <a:buFontTx/>
              <a:buChar char="•"/>
            </a:pPr>
            <a:r>
              <a:rPr lang="en-US" altLang="en-US" dirty="0"/>
              <a:t>Spend only a short amount of time answering questions (remember as real life, the information won’t all come at once).</a:t>
            </a:r>
          </a:p>
          <a:p>
            <a:pPr marL="171450" indent="-171450">
              <a:buFontTx/>
              <a:buChar char="•"/>
            </a:pPr>
            <a:r>
              <a:rPr lang="en-US" altLang="en-US" i="1" dirty="0"/>
              <a:t>Update 1</a:t>
            </a:r>
            <a:r>
              <a:rPr lang="en-US" altLang="en-US" dirty="0"/>
              <a:t> in the Handout file includes this information.</a:t>
            </a:r>
          </a:p>
        </p:txBody>
      </p:sp>
      <p:sp>
        <p:nvSpPr>
          <p:cNvPr id="59396" name="Slide Number Placeholder 3">
            <a:extLst>
              <a:ext uri="{FF2B5EF4-FFF2-40B4-BE49-F238E27FC236}">
                <a16:creationId xmlns:a16="http://schemas.microsoft.com/office/drawing/2014/main" id="{3395A335-D987-43CD-A979-28479A4AA4A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1E1740D1-B25A-4686-B9AC-169380773A5E}" type="slidenum">
              <a:rPr lang="en-US" altLang="en-US" smtClean="0"/>
              <a:pPr fontAlgn="base">
                <a:spcBef>
                  <a:spcPct val="0"/>
                </a:spcBef>
                <a:spcAft>
                  <a:spcPct val="0"/>
                </a:spcAft>
              </a:pPr>
              <a:t>17</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1D4FF63C-D84B-4D24-BD2E-A73499BAFB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C6ABA178-90D7-40CD-8BD6-D38771A729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dirty="0"/>
              <a:t>The application has a web interface that is made available on the internet for students.  Only specific files approved for public access should be available for access through the internet.</a:t>
            </a:r>
          </a:p>
          <a:p>
            <a:pPr marL="171450" indent="-171450">
              <a:buFontTx/>
              <a:buChar char="•"/>
            </a:pPr>
            <a:r>
              <a:rPr lang="en-US" altLang="en-US" dirty="0"/>
              <a:t>Some of the documents were scans or filled forms which were stored by students in their own folders, some were record copies of forms stored in office shared folders intended for internal use.  </a:t>
            </a:r>
          </a:p>
          <a:p>
            <a:pPr marL="171450" indent="-171450">
              <a:buFontTx/>
              <a:buChar char="•"/>
            </a:pPr>
            <a:r>
              <a:rPr lang="en-US" altLang="en-US" dirty="0"/>
              <a:t>Spend only a short amount of time answering questions (remember as real life, the information won’t all come at once).</a:t>
            </a:r>
          </a:p>
          <a:p>
            <a:pPr marL="171450" indent="-171450">
              <a:buFontTx/>
              <a:buChar char="•"/>
            </a:pPr>
            <a:endParaRPr lang="en-US" altLang="en-US" dirty="0"/>
          </a:p>
        </p:txBody>
      </p:sp>
      <p:sp>
        <p:nvSpPr>
          <p:cNvPr id="59396" name="Slide Number Placeholder 3">
            <a:extLst>
              <a:ext uri="{FF2B5EF4-FFF2-40B4-BE49-F238E27FC236}">
                <a16:creationId xmlns:a16="http://schemas.microsoft.com/office/drawing/2014/main" id="{3395A335-D987-43CD-A979-28479A4AA4A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1E1740D1-B25A-4686-B9AC-169380773A5E}" type="slidenum">
              <a:rPr lang="en-US" altLang="en-US" smtClean="0"/>
              <a:pPr fontAlgn="base">
                <a:spcBef>
                  <a:spcPct val="0"/>
                </a:spcBef>
                <a:spcAft>
                  <a:spcPct val="0"/>
                </a:spcAft>
              </a:pPr>
              <a:t>18</a:t>
            </a:fld>
            <a:endParaRPr lang="en-US" altLang="en-US"/>
          </a:p>
        </p:txBody>
      </p:sp>
    </p:spTree>
    <p:extLst>
      <p:ext uri="{BB962C8B-B14F-4D97-AF65-F5344CB8AC3E}">
        <p14:creationId xmlns:p14="http://schemas.microsoft.com/office/powerpoint/2010/main" val="1224192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98518AF1-56F9-4B19-ACEF-1A00C3CFA9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BC5C10D9-8024-4050-891E-F4EE1DF992E7}"/>
              </a:ext>
            </a:extLst>
          </p:cNvPr>
          <p:cNvSpPr>
            <a:spLocks noGrp="1"/>
          </p:cNvSpPr>
          <p:nvPr>
            <p:ph type="body" idx="1"/>
          </p:nvPr>
        </p:nvSpPr>
        <p:spPr/>
        <p:txBody>
          <a:bodyPr/>
          <a:lstStyle/>
          <a:p>
            <a:pPr marL="171450" indent="-171450">
              <a:buFont typeface="Arial" panose="020B0604020202020204" pitchFamily="34" charset="0"/>
              <a:buChar char="•"/>
              <a:defRPr/>
            </a:pPr>
            <a:r>
              <a:rPr lang="en-US" dirty="0">
                <a:ea typeface="ＭＳ Ｐゴシック" charset="0"/>
              </a:rPr>
              <a:t>Answer questions about the exercise and scenario.</a:t>
            </a:r>
          </a:p>
          <a:p>
            <a:pPr marL="171450" indent="-171450">
              <a:buFont typeface="Arial" panose="020B0604020202020204" pitchFamily="34" charset="0"/>
              <a:buChar char="•"/>
              <a:defRPr/>
            </a:pPr>
            <a:r>
              <a:rPr lang="en-US" dirty="0">
                <a:ea typeface="ＭＳ Ｐゴシック" charset="0"/>
              </a:rPr>
              <a:t>Encourage teams to avoid knee-jerk reactions.</a:t>
            </a:r>
          </a:p>
          <a:p>
            <a:pPr>
              <a:defRPr/>
            </a:pPr>
            <a:endParaRPr lang="en-US" dirty="0">
              <a:ea typeface="ＭＳ Ｐゴシック" charset="0"/>
            </a:endParaRPr>
          </a:p>
        </p:txBody>
      </p:sp>
      <p:sp>
        <p:nvSpPr>
          <p:cNvPr id="55300" name="Slide Number Placeholder 3">
            <a:extLst>
              <a:ext uri="{FF2B5EF4-FFF2-40B4-BE49-F238E27FC236}">
                <a16:creationId xmlns:a16="http://schemas.microsoft.com/office/drawing/2014/main" id="{4E85F5C1-78CD-4A63-974F-5FC862E4CC0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8A321361-1E06-4D92-B238-A6BBEDDC30C7}" type="slidenum">
              <a:rPr lang="en-US" altLang="en-US" smtClean="0"/>
              <a:pPr fontAlgn="base">
                <a:spcBef>
                  <a:spcPct val="0"/>
                </a:spcBef>
                <a:spcAft>
                  <a:spcPct val="0"/>
                </a:spcAft>
              </a:pPr>
              <a:t>19</a:t>
            </a:fld>
            <a:endParaRPr lang="en-US" altLang="en-US"/>
          </a:p>
        </p:txBody>
      </p:sp>
    </p:spTree>
    <p:extLst>
      <p:ext uri="{BB962C8B-B14F-4D97-AF65-F5344CB8AC3E}">
        <p14:creationId xmlns:p14="http://schemas.microsoft.com/office/powerpoint/2010/main" val="1365105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B74978B3-4DDF-478C-AC7C-2F39BFFE45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CC76CBF6-1368-4287-AD67-F9AC422B22E1}"/>
              </a:ext>
            </a:extLst>
          </p:cNvPr>
          <p:cNvSpPr>
            <a:spLocks noGrp="1"/>
          </p:cNvSpPr>
          <p:nvPr>
            <p:ph type="body" idx="1"/>
          </p:nvPr>
        </p:nvSpPr>
        <p:spPr/>
        <p:txBody>
          <a:bodyPr/>
          <a:lstStyle/>
          <a:p>
            <a:pPr marL="171450" indent="-171450">
              <a:buFont typeface="Arial" panose="020B0604020202020204" pitchFamily="34" charset="0"/>
              <a:buChar char="•"/>
              <a:defRPr/>
            </a:pPr>
            <a:r>
              <a:rPr lang="en-US" dirty="0">
                <a:ea typeface="ＭＳ Ｐゴシック" charset="0"/>
              </a:rPr>
              <a:t>Ask participants to consider the sensitivity of the data types and to examine whether they need to alter their response plans.</a:t>
            </a:r>
          </a:p>
          <a:p>
            <a:pPr marL="171450" indent="-171450">
              <a:buFont typeface="Arial" panose="020B0604020202020204" pitchFamily="34" charset="0"/>
              <a:buChar char="•"/>
              <a:defRPr/>
            </a:pPr>
            <a:r>
              <a:rPr lang="en-US" dirty="0">
                <a:ea typeface="ＭＳ Ｐゴシック" charset="0"/>
              </a:rPr>
              <a:t>As a group, spend a short time discussing controls that could avoid these scenarios.</a:t>
            </a:r>
          </a:p>
          <a:p>
            <a:pPr>
              <a:defRPr/>
            </a:pPr>
            <a:endParaRPr lang="en-US" dirty="0">
              <a:ea typeface="ＭＳ Ｐゴシック" charset="0"/>
            </a:endParaRPr>
          </a:p>
        </p:txBody>
      </p:sp>
      <p:sp>
        <p:nvSpPr>
          <p:cNvPr id="65540" name="Slide Number Placeholder 3">
            <a:extLst>
              <a:ext uri="{FF2B5EF4-FFF2-40B4-BE49-F238E27FC236}">
                <a16:creationId xmlns:a16="http://schemas.microsoft.com/office/drawing/2014/main" id="{98B1DC34-EA5B-4411-848B-353DCE0E565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1E8A26F1-98F0-4424-B34F-92DFD807C64F}" type="slidenum">
              <a:rPr lang="en-US" altLang="en-US" smtClean="0"/>
              <a:pPr fontAlgn="base">
                <a:spcBef>
                  <a:spcPct val="0"/>
                </a:spcBef>
                <a:spcAft>
                  <a:spcPct val="0"/>
                </a:spcAft>
              </a:pPr>
              <a:t>20</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E46726A7-76E8-42E1-8B39-48C8E4964D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E25E868-39D6-49EF-BB3F-C8285010E420}"/>
              </a:ext>
            </a:extLst>
          </p:cNvPr>
          <p:cNvSpPr>
            <a:spLocks noGrp="1"/>
          </p:cNvSpPr>
          <p:nvPr>
            <p:ph type="body" idx="1"/>
          </p:nvPr>
        </p:nvSpPr>
        <p:spPr/>
        <p:txBody>
          <a:bodyPr/>
          <a:lstStyle/>
          <a:p>
            <a:pPr marL="171450" indent="-171450">
              <a:buFontTx/>
              <a:buChar char="•"/>
            </a:pPr>
            <a:r>
              <a:rPr lang="en-US" altLang="en-US" dirty="0"/>
              <a:t>A recent product update which was applied to the application in production caused permissions to be reset on some folders</a:t>
            </a:r>
          </a:p>
          <a:p>
            <a:pPr marL="171450" indent="-171450">
              <a:buFontTx/>
              <a:buChar char="•"/>
            </a:pPr>
            <a:r>
              <a:rPr lang="en-US" altLang="en-US" dirty="0"/>
              <a:t>These permissions were inherited by files within those folders causing them to appear in search results and be accessible to any system user</a:t>
            </a:r>
          </a:p>
          <a:p>
            <a:pPr marL="171450" indent="-171450">
              <a:buFontTx/>
              <a:buChar char="•"/>
            </a:pPr>
            <a:r>
              <a:rPr lang="en-US" altLang="en-US" i="1" dirty="0"/>
              <a:t>Update 2</a:t>
            </a:r>
            <a:r>
              <a:rPr lang="en-US" altLang="en-US" dirty="0"/>
              <a:t> in the Handout file includes this information.</a:t>
            </a:r>
          </a:p>
          <a:p>
            <a:pPr marL="171450" indent="-171450">
              <a:buFontTx/>
              <a:buChar char="•"/>
            </a:pPr>
            <a:endParaRPr lang="en-US" altLang="en-US" dirty="0"/>
          </a:p>
          <a:p>
            <a:pPr marL="171450" indent="-171450">
              <a:buFontTx/>
              <a:buChar char="•"/>
            </a:pPr>
            <a:endParaRPr lang="en-US" altLang="en-US" dirty="0"/>
          </a:p>
          <a:p>
            <a:pPr marL="171450" indent="-171450"/>
            <a:endParaRPr lang="en-US" altLang="en-US" dirty="0"/>
          </a:p>
        </p:txBody>
      </p:sp>
      <p:sp>
        <p:nvSpPr>
          <p:cNvPr id="67588" name="Slide Number Placeholder 3">
            <a:extLst>
              <a:ext uri="{FF2B5EF4-FFF2-40B4-BE49-F238E27FC236}">
                <a16:creationId xmlns:a16="http://schemas.microsoft.com/office/drawing/2014/main" id="{22D9ED57-C546-49B9-A24A-B75874833BA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D6B598AE-49B2-43A9-8F3C-0DB1264532D5}" type="slidenum">
              <a:rPr lang="en-US" altLang="en-US" smtClean="0"/>
              <a:pPr fontAlgn="base">
                <a:spcBef>
                  <a:spcPct val="0"/>
                </a:spcBef>
                <a:spcAft>
                  <a:spcPct val="0"/>
                </a:spcAft>
              </a:pPr>
              <a:t>21</a:t>
            </a:fld>
            <a:endParaRPr lang="en-US" altLang="en-US"/>
          </a:p>
        </p:txBody>
      </p:sp>
    </p:spTree>
    <p:extLst>
      <p:ext uri="{BB962C8B-B14F-4D97-AF65-F5344CB8AC3E}">
        <p14:creationId xmlns:p14="http://schemas.microsoft.com/office/powerpoint/2010/main" val="2070087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E46726A7-76E8-42E1-8B39-48C8E4964D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E25E868-39D6-49EF-BB3F-C8285010E420}"/>
              </a:ext>
            </a:extLst>
          </p:cNvPr>
          <p:cNvSpPr>
            <a:spLocks noGrp="1"/>
          </p:cNvSpPr>
          <p:nvPr>
            <p:ph type="body" idx="1"/>
          </p:nvPr>
        </p:nvSpPr>
        <p:spPr/>
        <p:txBody>
          <a:bodyPr/>
          <a:lstStyle/>
          <a:p>
            <a:pPr marL="171450" indent="-171450">
              <a:buFontTx/>
              <a:buChar char="•"/>
            </a:pPr>
            <a:r>
              <a:rPr lang="en-US" altLang="en-US" dirty="0"/>
              <a:t>A recent product update which was applied to the application in production caused permissions to be reset on some folders</a:t>
            </a:r>
          </a:p>
          <a:p>
            <a:pPr marL="171450" indent="-171450">
              <a:buFontTx/>
              <a:buChar char="•"/>
            </a:pPr>
            <a:r>
              <a:rPr lang="en-US" altLang="en-US" dirty="0"/>
              <a:t>These permissions were inherited by files within those folders causing them to appear in search results and be accessible to any system user</a:t>
            </a:r>
          </a:p>
          <a:p>
            <a:pPr marL="171450" indent="-171450">
              <a:buFontTx/>
              <a:buChar char="•"/>
            </a:pPr>
            <a:r>
              <a:rPr lang="en-US" altLang="en-US" i="1" dirty="0"/>
              <a:t>Update 2</a:t>
            </a:r>
            <a:r>
              <a:rPr lang="en-US" altLang="en-US" dirty="0"/>
              <a:t> in the Handout file includes this information.</a:t>
            </a:r>
          </a:p>
          <a:p>
            <a:pPr marL="171450" indent="-171450">
              <a:buFontTx/>
              <a:buChar char="•"/>
            </a:pPr>
            <a:endParaRPr lang="en-US" altLang="en-US" dirty="0"/>
          </a:p>
          <a:p>
            <a:pPr marL="171450" indent="-171450">
              <a:buFontTx/>
              <a:buChar char="•"/>
            </a:pPr>
            <a:endParaRPr lang="en-US" altLang="en-US" dirty="0"/>
          </a:p>
          <a:p>
            <a:pPr marL="171450" indent="-171450"/>
            <a:endParaRPr lang="en-US" altLang="en-US" dirty="0"/>
          </a:p>
          <a:p>
            <a:pPr>
              <a:defRPr/>
            </a:pPr>
            <a:endParaRPr lang="en-US" dirty="0">
              <a:ea typeface="ＭＳ Ｐゴシック" charset="0"/>
            </a:endParaRPr>
          </a:p>
        </p:txBody>
      </p:sp>
      <p:sp>
        <p:nvSpPr>
          <p:cNvPr id="67588" name="Slide Number Placeholder 3">
            <a:extLst>
              <a:ext uri="{FF2B5EF4-FFF2-40B4-BE49-F238E27FC236}">
                <a16:creationId xmlns:a16="http://schemas.microsoft.com/office/drawing/2014/main" id="{22D9ED57-C546-49B9-A24A-B75874833BA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D6B598AE-49B2-43A9-8F3C-0DB1264532D5}" type="slidenum">
              <a:rPr lang="en-US" altLang="en-US" smtClean="0"/>
              <a:pPr fontAlgn="base">
                <a:spcBef>
                  <a:spcPct val="0"/>
                </a:spcBef>
                <a:spcAft>
                  <a:spcPct val="0"/>
                </a:spcAft>
              </a:pPr>
              <a:t>22</a:t>
            </a:fld>
            <a:endParaRPr lang="en-US" altLang="en-US"/>
          </a:p>
        </p:txBody>
      </p:sp>
    </p:spTree>
    <p:extLst>
      <p:ext uri="{BB962C8B-B14F-4D97-AF65-F5344CB8AC3E}">
        <p14:creationId xmlns:p14="http://schemas.microsoft.com/office/powerpoint/2010/main" val="3889842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E46726A7-76E8-42E1-8B39-48C8E4964D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E25E868-39D6-49EF-BB3F-C8285010E420}"/>
              </a:ext>
            </a:extLst>
          </p:cNvPr>
          <p:cNvSpPr>
            <a:spLocks noGrp="1"/>
          </p:cNvSpPr>
          <p:nvPr>
            <p:ph type="body" idx="1"/>
          </p:nvPr>
        </p:nvSpPr>
        <p:spPr/>
        <p:txBody>
          <a:bodyPr/>
          <a:lstStyle/>
          <a:p>
            <a:pPr marL="171450" indent="-171450">
              <a:buFont typeface="Arial" panose="020B0604020202020204" pitchFamily="34" charset="0"/>
              <a:buChar char="•"/>
              <a:defRPr/>
            </a:pPr>
            <a:r>
              <a:rPr lang="en-US" i="1" dirty="0">
                <a:ea typeface="ＭＳ Ｐゴシック" charset="0"/>
              </a:rPr>
              <a:t>Update 2</a:t>
            </a:r>
            <a:r>
              <a:rPr lang="en-US" dirty="0">
                <a:ea typeface="ＭＳ Ｐゴシック" charset="0"/>
              </a:rPr>
              <a:t> in the Handout file includes this information.</a:t>
            </a:r>
          </a:p>
          <a:p>
            <a:pPr marL="171450" indent="-171450">
              <a:buFont typeface="Arial" panose="020B0604020202020204" pitchFamily="34" charset="0"/>
              <a:buChar char="•"/>
              <a:defRPr/>
            </a:pPr>
            <a:endParaRPr lang="en-US" dirty="0">
              <a:ea typeface="ＭＳ Ｐゴシック" charset="0"/>
            </a:endParaRPr>
          </a:p>
          <a:p>
            <a:pPr>
              <a:defRPr/>
            </a:pPr>
            <a:endParaRPr lang="en-US" dirty="0">
              <a:ea typeface="ＭＳ Ｐゴシック" charset="0"/>
            </a:endParaRPr>
          </a:p>
          <a:p>
            <a:pPr>
              <a:defRPr/>
            </a:pPr>
            <a:endParaRPr lang="en-US" dirty="0">
              <a:ea typeface="ＭＳ Ｐゴシック" charset="0"/>
            </a:endParaRPr>
          </a:p>
        </p:txBody>
      </p:sp>
      <p:sp>
        <p:nvSpPr>
          <p:cNvPr id="67588" name="Slide Number Placeholder 3">
            <a:extLst>
              <a:ext uri="{FF2B5EF4-FFF2-40B4-BE49-F238E27FC236}">
                <a16:creationId xmlns:a16="http://schemas.microsoft.com/office/drawing/2014/main" id="{22D9ED57-C546-49B9-A24A-B75874833BA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D6B598AE-49B2-43A9-8F3C-0DB1264532D5}" type="slidenum">
              <a:rPr lang="en-US" altLang="en-US" smtClean="0"/>
              <a:pPr fontAlgn="base">
                <a:spcBef>
                  <a:spcPct val="0"/>
                </a:spcBef>
                <a:spcAft>
                  <a:spcPct val="0"/>
                </a:spcAft>
              </a:pPr>
              <a:t>23</a:t>
            </a:fld>
            <a:endParaRPr lang="en-US" altLang="en-US"/>
          </a:p>
        </p:txBody>
      </p:sp>
    </p:spTree>
    <p:extLst>
      <p:ext uri="{BB962C8B-B14F-4D97-AF65-F5344CB8AC3E}">
        <p14:creationId xmlns:p14="http://schemas.microsoft.com/office/powerpoint/2010/main" val="26975095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98518AF1-56F9-4B19-ACEF-1A00C3CFA9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BC5C10D9-8024-4050-891E-F4EE1DF992E7}"/>
              </a:ext>
            </a:extLst>
          </p:cNvPr>
          <p:cNvSpPr>
            <a:spLocks noGrp="1"/>
          </p:cNvSpPr>
          <p:nvPr>
            <p:ph type="body" idx="1"/>
          </p:nvPr>
        </p:nvSpPr>
        <p:spPr/>
        <p:txBody>
          <a:bodyPr/>
          <a:lstStyle/>
          <a:p>
            <a:pPr marL="171450" indent="-171450">
              <a:buFontTx/>
              <a:buChar char="•"/>
            </a:pPr>
            <a:r>
              <a:rPr lang="en-US" altLang="en-US" dirty="0"/>
              <a:t>Assist in helping coordinate questions.</a:t>
            </a:r>
          </a:p>
          <a:p>
            <a:pPr marL="171450" indent="-171450">
              <a:buFontTx/>
              <a:buChar char="•"/>
            </a:pPr>
            <a:r>
              <a:rPr lang="en-US" altLang="en-US" dirty="0"/>
              <a:t>Help clarify questions to uncover the scope of the breach.</a:t>
            </a:r>
          </a:p>
          <a:p>
            <a:pPr marL="171450" indent="-171450">
              <a:buFontTx/>
              <a:buChar char="•"/>
            </a:pPr>
            <a:r>
              <a:rPr lang="en-US" altLang="en-US" dirty="0"/>
              <a:t>Prompt the teams to consider the messaging they will use internally and externally.</a:t>
            </a:r>
          </a:p>
        </p:txBody>
      </p:sp>
      <p:sp>
        <p:nvSpPr>
          <p:cNvPr id="55300" name="Slide Number Placeholder 3">
            <a:extLst>
              <a:ext uri="{FF2B5EF4-FFF2-40B4-BE49-F238E27FC236}">
                <a16:creationId xmlns:a16="http://schemas.microsoft.com/office/drawing/2014/main" id="{4E85F5C1-78CD-4A63-974F-5FC862E4CC0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8A321361-1E06-4D92-B238-A6BBEDDC30C7}" type="slidenum">
              <a:rPr lang="en-US" altLang="en-US" smtClean="0"/>
              <a:pPr fontAlgn="base">
                <a:spcBef>
                  <a:spcPct val="0"/>
                </a:spcBef>
                <a:spcAft>
                  <a:spcPct val="0"/>
                </a:spcAft>
              </a:pPr>
              <a:t>24</a:t>
            </a:fld>
            <a:endParaRPr lang="en-US" altLang="en-US"/>
          </a:p>
        </p:txBody>
      </p:sp>
    </p:spTree>
    <p:extLst>
      <p:ext uri="{BB962C8B-B14F-4D97-AF65-F5344CB8AC3E}">
        <p14:creationId xmlns:p14="http://schemas.microsoft.com/office/powerpoint/2010/main" val="2064432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1B66F0B4-F608-4A44-9977-63A911F06E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4CDF67A5-A8AF-4C5D-8D4F-0597C37144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6868" name="Slide Number Placeholder 3">
            <a:extLst>
              <a:ext uri="{FF2B5EF4-FFF2-40B4-BE49-F238E27FC236}">
                <a16:creationId xmlns:a16="http://schemas.microsoft.com/office/drawing/2014/main" id="{B4D7F24C-1128-4C06-B397-EAC2B0293E9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BD8A5820-7A50-4A0E-BCBF-9CDD427FBB1D}" type="slidenum">
              <a:rPr lang="en-US" altLang="en-US" smtClean="0"/>
              <a:pPr fontAlgn="base">
                <a:spcBef>
                  <a:spcPct val="0"/>
                </a:spcBef>
                <a:spcAft>
                  <a:spcPct val="0"/>
                </a:spcAft>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47236012-B8E2-4E7A-8E2F-940AFA870C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2BBDB59D-BC52-4A7D-B07B-9470B14DD615}"/>
              </a:ext>
            </a:extLst>
          </p:cNvPr>
          <p:cNvSpPr>
            <a:spLocks noGrp="1"/>
          </p:cNvSpPr>
          <p:nvPr>
            <p:ph type="body" idx="1"/>
          </p:nvPr>
        </p:nvSpPr>
        <p:spPr/>
        <p:txBody>
          <a:bodyPr/>
          <a:lstStyle/>
          <a:p>
            <a:pPr marL="171450" indent="-171450">
              <a:buFont typeface="Arial" panose="020B0604020202020204" pitchFamily="34" charset="0"/>
              <a:buChar char="•"/>
              <a:defRPr/>
            </a:pPr>
            <a:r>
              <a:rPr lang="en-US" dirty="0">
                <a:ea typeface="ＭＳ Ｐゴシック" charset="0"/>
              </a:rPr>
              <a:t>Ask participants to consider how the additional information has changed their approach.</a:t>
            </a:r>
          </a:p>
          <a:p>
            <a:pPr marL="171450" indent="-171450">
              <a:buFont typeface="Arial" panose="020B0604020202020204" pitchFamily="34" charset="0"/>
              <a:buChar char="•"/>
              <a:defRPr/>
            </a:pPr>
            <a:r>
              <a:rPr lang="en-US" dirty="0">
                <a:ea typeface="ＭＳ Ｐゴシック" charset="0"/>
              </a:rPr>
              <a:t>Discuss what additional information could help build the response.</a:t>
            </a:r>
          </a:p>
          <a:p>
            <a:pPr>
              <a:defRPr/>
            </a:pPr>
            <a:endParaRPr lang="en-US" dirty="0">
              <a:ea typeface="ＭＳ Ｐゴシック" charset="0"/>
            </a:endParaRPr>
          </a:p>
        </p:txBody>
      </p:sp>
      <p:sp>
        <p:nvSpPr>
          <p:cNvPr id="71684" name="Slide Number Placeholder 3">
            <a:extLst>
              <a:ext uri="{FF2B5EF4-FFF2-40B4-BE49-F238E27FC236}">
                <a16:creationId xmlns:a16="http://schemas.microsoft.com/office/drawing/2014/main" id="{E354347A-4F5D-4F9A-9746-499F63A5AE1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B7593C92-80C2-42C7-9DB9-E989F68040AC}" type="slidenum">
              <a:rPr lang="en-US" altLang="en-US" smtClean="0"/>
              <a:pPr fontAlgn="base">
                <a:spcBef>
                  <a:spcPct val="0"/>
                </a:spcBef>
                <a:spcAft>
                  <a:spcPct val="0"/>
                </a:spcAft>
              </a:pPr>
              <a:t>25</a:t>
            </a:fld>
            <a:endParaRPr lang="en-US" altLang="en-US"/>
          </a:p>
        </p:txBody>
      </p:sp>
    </p:spTree>
    <p:extLst>
      <p:ext uri="{BB962C8B-B14F-4D97-AF65-F5344CB8AC3E}">
        <p14:creationId xmlns:p14="http://schemas.microsoft.com/office/powerpoint/2010/main" val="18843721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8FAD62F-C196-4423-89F9-D6B8A429B6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F9853448-FAC9-4389-93BB-61A5FDB0545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dirty="0"/>
              <a:t>During this work period, teams will craft a message to be shared at a “press conference” with the whole group. </a:t>
            </a:r>
          </a:p>
          <a:p>
            <a:pPr marL="171450" indent="-171450">
              <a:buFontTx/>
              <a:buChar char="•"/>
            </a:pPr>
            <a:r>
              <a:rPr lang="en-US" altLang="en-US" dirty="0"/>
              <a:t>Other participants and facilitators will ask questions from the standpoint of concerned parents or local reports. </a:t>
            </a:r>
          </a:p>
          <a:p>
            <a:pPr marL="171450" indent="-171450">
              <a:buFontTx/>
              <a:buChar char="•"/>
            </a:pPr>
            <a:r>
              <a:rPr lang="en-US" altLang="en-US" dirty="0"/>
              <a:t>At the conclusion of the presentations, have a discussion about how well teams represented their story. Consider collecting lessons learned from the discussion.</a:t>
            </a:r>
          </a:p>
          <a:p>
            <a:pPr marL="171450" indent="-171450">
              <a:buFontTx/>
              <a:buChar char="•"/>
            </a:pPr>
            <a:r>
              <a:rPr lang="en-US" altLang="en-US" i="1" dirty="0"/>
              <a:t>Press Release Time </a:t>
            </a:r>
            <a:r>
              <a:rPr lang="en-US" altLang="en-US" dirty="0"/>
              <a:t>from the Handouts file includes this information.</a:t>
            </a:r>
          </a:p>
          <a:p>
            <a:pPr marL="171450" indent="-171450">
              <a:buFontTx/>
              <a:buChar char="•"/>
            </a:pPr>
            <a:endParaRPr lang="en-US" altLang="en-US" dirty="0"/>
          </a:p>
        </p:txBody>
      </p:sp>
      <p:sp>
        <p:nvSpPr>
          <p:cNvPr id="73732" name="Slide Number Placeholder 3">
            <a:extLst>
              <a:ext uri="{FF2B5EF4-FFF2-40B4-BE49-F238E27FC236}">
                <a16:creationId xmlns:a16="http://schemas.microsoft.com/office/drawing/2014/main" id="{7DB75134-74BF-4F72-A34C-01B5166087F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169A9FDA-48BC-4EE5-9B21-110E13FD5204}" type="slidenum">
              <a:rPr lang="en-US" altLang="en-US" smtClean="0"/>
              <a:pPr fontAlgn="base">
                <a:spcBef>
                  <a:spcPct val="0"/>
                </a:spcBef>
                <a:spcAft>
                  <a:spcPct val="0"/>
                </a:spcAft>
              </a:pPr>
              <a:t>26</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98518AF1-56F9-4B19-ACEF-1A00C3CFA9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BC5C10D9-8024-4050-891E-F4EE1DF992E7}"/>
              </a:ext>
            </a:extLst>
          </p:cNvPr>
          <p:cNvSpPr>
            <a:spLocks noGrp="1"/>
          </p:cNvSpPr>
          <p:nvPr>
            <p:ph type="body" idx="1"/>
          </p:nvPr>
        </p:nvSpPr>
        <p:spPr/>
        <p:txBody>
          <a:bodyPr/>
          <a:lstStyle/>
          <a:p>
            <a:pPr marL="171450" indent="-171450">
              <a:buFontTx/>
              <a:buChar char="•"/>
            </a:pPr>
            <a:r>
              <a:rPr lang="en-US" altLang="en-US" dirty="0"/>
              <a:t>At the conclusion of this work session, each team will take turns reading their press releases aloud.</a:t>
            </a:r>
          </a:p>
          <a:p>
            <a:pPr marL="171450" indent="-171450">
              <a:buFontTx/>
              <a:buChar char="•"/>
            </a:pPr>
            <a:r>
              <a:rPr lang="en-US" altLang="en-US" dirty="0"/>
              <a:t>Once all the teams have completed, discuss the highlights and lessons learned.</a:t>
            </a:r>
          </a:p>
          <a:p>
            <a:pPr marL="171450" indent="-171450">
              <a:buFontTx/>
              <a:buChar char="•"/>
            </a:pPr>
            <a:r>
              <a:rPr lang="en-US" altLang="en-US" dirty="0"/>
              <a:t>Focus on the messaging and showcasing benchmarks</a:t>
            </a:r>
          </a:p>
        </p:txBody>
      </p:sp>
      <p:sp>
        <p:nvSpPr>
          <p:cNvPr id="55300" name="Slide Number Placeholder 3">
            <a:extLst>
              <a:ext uri="{FF2B5EF4-FFF2-40B4-BE49-F238E27FC236}">
                <a16:creationId xmlns:a16="http://schemas.microsoft.com/office/drawing/2014/main" id="{4E85F5C1-78CD-4A63-974F-5FC862E4CC0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8A321361-1E06-4D92-B238-A6BBEDDC30C7}" type="slidenum">
              <a:rPr lang="en-US" altLang="en-US" smtClean="0"/>
              <a:pPr fontAlgn="base">
                <a:spcBef>
                  <a:spcPct val="0"/>
                </a:spcBef>
                <a:spcAft>
                  <a:spcPct val="0"/>
                </a:spcAft>
              </a:pPr>
              <a:t>27</a:t>
            </a:fld>
            <a:endParaRPr lang="en-US" altLang="en-US"/>
          </a:p>
        </p:txBody>
      </p:sp>
    </p:spTree>
    <p:extLst>
      <p:ext uri="{BB962C8B-B14F-4D97-AF65-F5344CB8AC3E}">
        <p14:creationId xmlns:p14="http://schemas.microsoft.com/office/powerpoint/2010/main" val="42536829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73488D83-A671-4453-8CEE-0D30A18C14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0C49324A-362C-492B-920F-3AD3EAFB72E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In the final work period activity, each team will create an Incident Response Plan by consolidating their notes and ideas from the previous work periods. While a complete plan isn’t needed, teams should address how the organization will:</a:t>
            </a:r>
          </a:p>
          <a:p>
            <a:pPr marL="628650" lvl="1" indent="-171450">
              <a:buFontTx/>
              <a:buChar char="•"/>
            </a:pPr>
            <a:r>
              <a:rPr lang="en-US" altLang="en-US" dirty="0"/>
              <a:t>identify an incident response team, including who is included in the team and what individuals are involved (e.g., CIO, Data Coordinator, IT Manager, legal counsel);</a:t>
            </a:r>
          </a:p>
          <a:p>
            <a:pPr marL="628650" lvl="1" indent="-171450">
              <a:buFontTx/>
              <a:buChar char="•"/>
            </a:pPr>
            <a:r>
              <a:rPr lang="en-US" altLang="en-US" dirty="0"/>
              <a:t>identify and contain the breach, catalog the lost data, and identify how the leakage occurred;</a:t>
            </a:r>
          </a:p>
          <a:p>
            <a:pPr marL="628650" lvl="1" indent="-171450">
              <a:buFontTx/>
              <a:buChar char="•"/>
            </a:pPr>
            <a:r>
              <a:rPr lang="en-US" altLang="en-US" dirty="0"/>
              <a:t>determine what legal requirements exist and develop a plan to ensure compliance;</a:t>
            </a:r>
          </a:p>
          <a:p>
            <a:pPr marL="628650" lvl="1" indent="-171450">
              <a:buFontTx/>
              <a:buChar char="•"/>
            </a:pPr>
            <a:r>
              <a:rPr lang="en-US" altLang="en-US" dirty="0"/>
              <a:t>decide whether or not to involve law enforcement (and at what point); and</a:t>
            </a:r>
          </a:p>
          <a:p>
            <a:pPr marL="628650" lvl="1" indent="-171450">
              <a:buFontTx/>
              <a:buChar char="•"/>
            </a:pPr>
            <a:r>
              <a:rPr lang="en-US" altLang="en-US" dirty="0"/>
              <a:t>implement corrective actions to ensure that there is no recurrence.</a:t>
            </a:r>
          </a:p>
          <a:p>
            <a:pPr>
              <a:buFontTx/>
              <a:buChar char="•"/>
            </a:pPr>
            <a:r>
              <a:rPr lang="en-US" altLang="en-US" i="1" dirty="0"/>
              <a:t>Develop Incident Response Plan </a:t>
            </a:r>
            <a:r>
              <a:rPr lang="en-US" altLang="en-US" dirty="0"/>
              <a:t>from the Handouts file includes this information.</a:t>
            </a:r>
          </a:p>
        </p:txBody>
      </p:sp>
      <p:sp>
        <p:nvSpPr>
          <p:cNvPr id="77828" name="Slide Number Placeholder 3">
            <a:extLst>
              <a:ext uri="{FF2B5EF4-FFF2-40B4-BE49-F238E27FC236}">
                <a16:creationId xmlns:a16="http://schemas.microsoft.com/office/drawing/2014/main" id="{BE67DA4D-B6ED-43D9-8366-550EC7EC20E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45D74092-1DA2-4CBC-88C1-3EE60629F3B5}" type="slidenum">
              <a:rPr lang="en-US" altLang="en-US" smtClean="0"/>
              <a:pPr fontAlgn="base">
                <a:spcBef>
                  <a:spcPct val="0"/>
                </a:spcBef>
                <a:spcAft>
                  <a:spcPct val="0"/>
                </a:spcAft>
              </a:pPr>
              <a:t>28</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98518AF1-56F9-4B19-ACEF-1A00C3CFA9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BC5C10D9-8024-4050-891E-F4EE1DF992E7}"/>
              </a:ext>
            </a:extLst>
          </p:cNvPr>
          <p:cNvSpPr>
            <a:spLocks noGrp="1"/>
          </p:cNvSpPr>
          <p:nvPr>
            <p:ph type="body" idx="1"/>
          </p:nvPr>
        </p:nvSpPr>
        <p:spPr/>
        <p:txBody>
          <a:bodyPr/>
          <a:lstStyle/>
          <a:p>
            <a:pPr marL="171450" indent="-171450">
              <a:buFont typeface="Arial" panose="020B0604020202020204" pitchFamily="34" charset="0"/>
              <a:buChar char="•"/>
              <a:defRPr/>
            </a:pPr>
            <a:r>
              <a:rPr lang="en-US" dirty="0">
                <a:ea typeface="ＭＳ Ｐゴシック" charset="0"/>
              </a:rPr>
              <a:t>Answer questions about the exercise and scenario.</a:t>
            </a:r>
          </a:p>
          <a:p>
            <a:pPr marL="171450" indent="-171450">
              <a:buFont typeface="Arial" panose="020B0604020202020204" pitchFamily="34" charset="0"/>
              <a:buChar char="•"/>
              <a:defRPr/>
            </a:pPr>
            <a:r>
              <a:rPr lang="en-US" dirty="0">
                <a:ea typeface="ＭＳ Ｐゴシック" charset="0"/>
              </a:rPr>
              <a:t>Encourage teams to avoid knee-jerk reactions.</a:t>
            </a:r>
          </a:p>
          <a:p>
            <a:pPr>
              <a:defRPr/>
            </a:pPr>
            <a:endParaRPr lang="en-US" dirty="0">
              <a:ea typeface="ＭＳ Ｐゴシック" charset="0"/>
            </a:endParaRPr>
          </a:p>
        </p:txBody>
      </p:sp>
      <p:sp>
        <p:nvSpPr>
          <p:cNvPr id="55300" name="Slide Number Placeholder 3">
            <a:extLst>
              <a:ext uri="{FF2B5EF4-FFF2-40B4-BE49-F238E27FC236}">
                <a16:creationId xmlns:a16="http://schemas.microsoft.com/office/drawing/2014/main" id="{4E85F5C1-78CD-4A63-974F-5FC862E4CC0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8A321361-1E06-4D92-B238-A6BBEDDC30C7}" type="slidenum">
              <a:rPr lang="en-US" altLang="en-US" smtClean="0"/>
              <a:pPr fontAlgn="base">
                <a:spcBef>
                  <a:spcPct val="0"/>
                </a:spcBef>
                <a:spcAft>
                  <a:spcPct val="0"/>
                </a:spcAft>
              </a:pPr>
              <a:t>29</a:t>
            </a:fld>
            <a:endParaRPr lang="en-US" altLang="en-US"/>
          </a:p>
        </p:txBody>
      </p:sp>
    </p:spTree>
    <p:extLst>
      <p:ext uri="{BB962C8B-B14F-4D97-AF65-F5344CB8AC3E}">
        <p14:creationId xmlns:p14="http://schemas.microsoft.com/office/powerpoint/2010/main" val="14069103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3219138E-D809-4069-9C09-85912A79CA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DC43C068-91C2-40BF-B2B3-A6E64DE409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Go over the response plans.  Ask questions relating to the development of the plans and about incident response and data breaches in general.    </a:t>
            </a:r>
          </a:p>
          <a:p>
            <a:endParaRPr lang="en-US" altLang="en-US"/>
          </a:p>
        </p:txBody>
      </p:sp>
      <p:sp>
        <p:nvSpPr>
          <p:cNvPr id="81924" name="Slide Number Placeholder 3">
            <a:extLst>
              <a:ext uri="{FF2B5EF4-FFF2-40B4-BE49-F238E27FC236}">
                <a16:creationId xmlns:a16="http://schemas.microsoft.com/office/drawing/2014/main" id="{11F9319D-504C-490A-9A98-68A03E411B2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950C0FB8-866A-4F56-9979-566985D06C9D}" type="slidenum">
              <a:rPr lang="en-US" altLang="en-US" smtClean="0"/>
              <a:pPr fontAlgn="base">
                <a:spcBef>
                  <a:spcPct val="0"/>
                </a:spcBef>
                <a:spcAft>
                  <a:spcPct val="0"/>
                </a:spcAft>
              </a:pPr>
              <a:t>30</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28C5B85A-FE30-4089-96D9-3A84241FE9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83E8AA61-970B-41CE-B7FB-0D79B8AE0B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Spend some time talking about the lessons learned from the press releases, and the ideas presented in the incident response plans. Discuss how those might or might not work for your organization. The discussion might also include what they learned, how it might affect future behavior, what could be done differently/better next time.</a:t>
            </a:r>
          </a:p>
          <a:p>
            <a:endParaRPr lang="en-US" altLang="en-US" dirty="0"/>
          </a:p>
        </p:txBody>
      </p:sp>
      <p:sp>
        <p:nvSpPr>
          <p:cNvPr id="83972" name="Slide Number Placeholder 3">
            <a:extLst>
              <a:ext uri="{FF2B5EF4-FFF2-40B4-BE49-F238E27FC236}">
                <a16:creationId xmlns:a16="http://schemas.microsoft.com/office/drawing/2014/main" id="{0EA6E753-6411-4960-97EE-E1EAC9B2B46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B989ED55-FE13-4866-8841-9F34A3886DAC}" type="slidenum">
              <a:rPr lang="en-US" altLang="en-US" smtClean="0"/>
              <a:pPr fontAlgn="base">
                <a:spcBef>
                  <a:spcPct val="0"/>
                </a:spcBef>
                <a:spcAft>
                  <a:spcPct val="0"/>
                </a:spcAft>
              </a:pPr>
              <a:t>31</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2C40A157-55A9-455A-997C-FF9C101BCF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A6B4CD72-0B63-495A-9F07-BCD19CF0A83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3012" name="Slide Number Placeholder 3">
            <a:extLst>
              <a:ext uri="{FF2B5EF4-FFF2-40B4-BE49-F238E27FC236}">
                <a16:creationId xmlns:a16="http://schemas.microsoft.com/office/drawing/2014/main" id="{2FFF4E78-667E-4C3E-844B-2FB226A87ED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4AF94595-8750-4980-82CB-9031ECEC427C}" type="slidenum">
              <a:rPr lang="en-US" altLang="en-US" smtClean="0"/>
              <a:pPr fontAlgn="base">
                <a:spcBef>
                  <a:spcPct val="0"/>
                </a:spcBef>
                <a:spcAft>
                  <a:spcPct val="0"/>
                </a:spcAft>
              </a:pPr>
              <a:t>7</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2C40A157-55A9-455A-997C-FF9C101BCF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A6B4CD72-0B63-495A-9F07-BCD19CF0A83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3012" name="Slide Number Placeholder 3">
            <a:extLst>
              <a:ext uri="{FF2B5EF4-FFF2-40B4-BE49-F238E27FC236}">
                <a16:creationId xmlns:a16="http://schemas.microsoft.com/office/drawing/2014/main" id="{2FFF4E78-667E-4C3E-844B-2FB226A87ED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4AF94595-8750-4980-82CB-9031ECEC427C}" type="slidenum">
              <a:rPr lang="en-US" altLang="en-US" smtClean="0"/>
              <a:pPr fontAlgn="base">
                <a:spcBef>
                  <a:spcPct val="0"/>
                </a:spcBef>
                <a:spcAft>
                  <a:spcPct val="0"/>
                </a:spcAft>
              </a:pPr>
              <a:t>8</a:t>
            </a:fld>
            <a:endParaRPr lang="en-US" altLang="en-US"/>
          </a:p>
        </p:txBody>
      </p:sp>
    </p:spTree>
    <p:extLst>
      <p:ext uri="{BB962C8B-B14F-4D97-AF65-F5344CB8AC3E}">
        <p14:creationId xmlns:p14="http://schemas.microsoft.com/office/powerpoint/2010/main" val="1847169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FEF7FF91-3A33-47F3-B156-0E2A4DB1F7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0CDDF274-21CC-4115-8EE2-3A18BBFB792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5060" name="Slide Number Placeholder 3">
            <a:extLst>
              <a:ext uri="{FF2B5EF4-FFF2-40B4-BE49-F238E27FC236}">
                <a16:creationId xmlns:a16="http://schemas.microsoft.com/office/drawing/2014/main" id="{E9CB9D57-217B-4245-BB29-622F8CD3F92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BA3A5980-473B-4968-B4B2-C1DD15E8755B}" type="slidenum">
              <a:rPr lang="en-US" altLang="en-US" smtClean="0"/>
              <a:pPr fontAlgn="base">
                <a:spcBef>
                  <a:spcPct val="0"/>
                </a:spcBef>
                <a:spcAft>
                  <a:spcPct val="0"/>
                </a:spcAft>
              </a:pPr>
              <a:t>9</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74D93DD5-C8E7-4475-A489-123F55010F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2E6B2CD-EE74-41A3-8095-89D1F749603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8132" name="Slide Number Placeholder 3">
            <a:extLst>
              <a:ext uri="{FF2B5EF4-FFF2-40B4-BE49-F238E27FC236}">
                <a16:creationId xmlns:a16="http://schemas.microsoft.com/office/drawing/2014/main" id="{3005E61D-81A4-4D52-A31E-871866727F9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79A2928F-12E8-4A37-8513-BE7483A42008}" type="slidenum">
              <a:rPr lang="en-US" altLang="en-US" smtClean="0"/>
              <a:pPr fontAlgn="base">
                <a:spcBef>
                  <a:spcPct val="0"/>
                </a:spcBef>
                <a:spcAft>
                  <a:spcPct val="0"/>
                </a:spcAft>
              </a:pPr>
              <a:t>10</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74D93DD5-C8E7-4475-A489-123F55010F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2E6B2CD-EE74-41A3-8095-89D1F749603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8132" name="Slide Number Placeholder 3">
            <a:extLst>
              <a:ext uri="{FF2B5EF4-FFF2-40B4-BE49-F238E27FC236}">
                <a16:creationId xmlns:a16="http://schemas.microsoft.com/office/drawing/2014/main" id="{3005E61D-81A4-4D52-A31E-871866727F9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79A2928F-12E8-4A37-8513-BE7483A42008}" type="slidenum">
              <a:rPr lang="en-US" altLang="en-US" smtClean="0"/>
              <a:pPr fontAlgn="base">
                <a:spcBef>
                  <a:spcPct val="0"/>
                </a:spcBef>
                <a:spcAft>
                  <a:spcPct val="0"/>
                </a:spcAft>
              </a:pPr>
              <a:t>11</a:t>
            </a:fld>
            <a:endParaRPr lang="en-US" altLang="en-US"/>
          </a:p>
        </p:txBody>
      </p:sp>
    </p:spTree>
    <p:extLst>
      <p:ext uri="{BB962C8B-B14F-4D97-AF65-F5344CB8AC3E}">
        <p14:creationId xmlns:p14="http://schemas.microsoft.com/office/powerpoint/2010/main" val="118858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ACD79E86-6EE1-44C9-B88D-C33340A59E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54E45316-FB79-4FAA-BE20-CADBB5A1AC82}"/>
              </a:ext>
            </a:extLst>
          </p:cNvPr>
          <p:cNvSpPr>
            <a:spLocks noGrp="1"/>
          </p:cNvSpPr>
          <p:nvPr>
            <p:ph type="body" idx="1"/>
          </p:nvPr>
        </p:nvSpPr>
        <p:spPr/>
        <p:txBody>
          <a:bodyPr/>
          <a:lstStyle/>
          <a:p>
            <a:pPr>
              <a:defRPr/>
            </a:pPr>
            <a:r>
              <a:rPr lang="en-US" dirty="0">
                <a:ea typeface="ＭＳ Ｐゴシック" charset="0"/>
              </a:rPr>
              <a:t>Rules:</a:t>
            </a:r>
          </a:p>
          <a:p>
            <a:pPr marL="171450" indent="-171450">
              <a:buFont typeface="Arial" panose="020B0604020202020204" pitchFamily="34" charset="0"/>
              <a:buChar char="•"/>
              <a:defRPr/>
            </a:pPr>
            <a:r>
              <a:rPr lang="en-US" dirty="0">
                <a:ea typeface="ＭＳ Ｐゴシック" charset="0"/>
                <a:cs typeface="+mn-cs"/>
              </a:rPr>
              <a:t>Divide into teams of 5-7.</a:t>
            </a:r>
          </a:p>
          <a:p>
            <a:pPr marL="171450" indent="-171450">
              <a:buFont typeface="Arial" panose="020B0604020202020204" pitchFamily="34" charset="0"/>
              <a:buChar char="•"/>
              <a:defRPr/>
            </a:pPr>
            <a:r>
              <a:rPr lang="en-US" dirty="0">
                <a:ea typeface="ＭＳ Ｐゴシック" charset="0"/>
                <a:cs typeface="+mn-cs"/>
              </a:rPr>
              <a:t>Go over the scenario.</a:t>
            </a:r>
          </a:p>
          <a:p>
            <a:pPr marL="171450" indent="-171450">
              <a:buFont typeface="Arial" panose="020B0604020202020204" pitchFamily="34" charset="0"/>
              <a:buChar char="•"/>
              <a:defRPr/>
            </a:pPr>
            <a:r>
              <a:rPr lang="en-US" dirty="0">
                <a:ea typeface="ＭＳ Ｐゴシック" charset="0"/>
                <a:cs typeface="+mn-cs"/>
              </a:rPr>
              <a:t>Start to develop a response.</a:t>
            </a:r>
          </a:p>
          <a:p>
            <a:pPr marL="171450" indent="-171450">
              <a:buFont typeface="Arial" panose="020B0604020202020204" pitchFamily="34" charset="0"/>
              <a:buChar char="•"/>
              <a:defRPr/>
            </a:pPr>
            <a:r>
              <a:rPr lang="en-US" dirty="0">
                <a:ea typeface="ＭＳ Ｐゴシック" charset="0"/>
                <a:cs typeface="+mn-cs"/>
              </a:rPr>
              <a:t>Explain exercise structure.</a:t>
            </a:r>
          </a:p>
          <a:p>
            <a:pPr>
              <a:defRPr/>
            </a:pPr>
            <a:endParaRPr lang="en-US" dirty="0">
              <a:ea typeface="ＭＳ Ｐゴシック" charset="0"/>
            </a:endParaRPr>
          </a:p>
        </p:txBody>
      </p:sp>
      <p:sp>
        <p:nvSpPr>
          <p:cNvPr id="50180" name="Slide Number Placeholder 3">
            <a:extLst>
              <a:ext uri="{FF2B5EF4-FFF2-40B4-BE49-F238E27FC236}">
                <a16:creationId xmlns:a16="http://schemas.microsoft.com/office/drawing/2014/main" id="{AE2DC3DC-6C23-4504-86A8-780EA7AF110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E41AEA3A-8867-4FEE-BA96-13F03D929AF2}" type="slidenum">
              <a:rPr lang="en-US" altLang="en-US" smtClean="0"/>
              <a:pPr fontAlgn="base">
                <a:spcBef>
                  <a:spcPct val="0"/>
                </a:spcBef>
                <a:spcAft>
                  <a:spcPct val="0"/>
                </a:spcAft>
              </a:pPr>
              <a:t>12</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EA060405-648B-4943-AE14-55522E17CA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6882907F-AEA9-462F-960F-B41199E3CC2C}"/>
              </a:ext>
            </a:extLst>
          </p:cNvPr>
          <p:cNvSpPr>
            <a:spLocks noGrp="1"/>
          </p:cNvSpPr>
          <p:nvPr>
            <p:ph type="body" idx="1"/>
          </p:nvPr>
        </p:nvSpPr>
        <p:spPr/>
        <p:txBody>
          <a:bodyPr/>
          <a:lstStyle/>
          <a:p>
            <a:pPr>
              <a:defRPr/>
            </a:pPr>
            <a:r>
              <a:rPr lang="en-US" dirty="0">
                <a:ea typeface="ＭＳ Ｐゴシック" charset="0"/>
              </a:rPr>
              <a:t>Rules:</a:t>
            </a:r>
          </a:p>
          <a:p>
            <a:pPr marL="171450" indent="-171450">
              <a:buFont typeface="Arial" panose="020B0604020202020204" pitchFamily="34" charset="0"/>
              <a:buChar char="•"/>
              <a:defRPr/>
            </a:pPr>
            <a:r>
              <a:rPr lang="en-US" dirty="0">
                <a:ea typeface="ＭＳ Ｐゴシック" charset="0"/>
                <a:cs typeface="+mn-cs"/>
              </a:rPr>
              <a:t>Divide into teams of 5-7.</a:t>
            </a:r>
          </a:p>
          <a:p>
            <a:pPr marL="171450" indent="-171450">
              <a:buFont typeface="Arial" panose="020B0604020202020204" pitchFamily="34" charset="0"/>
              <a:buChar char="•"/>
              <a:defRPr/>
            </a:pPr>
            <a:r>
              <a:rPr lang="en-US" dirty="0">
                <a:ea typeface="ＭＳ Ｐゴシック" charset="0"/>
                <a:cs typeface="+mn-cs"/>
              </a:rPr>
              <a:t>Go over the scenario.</a:t>
            </a:r>
          </a:p>
          <a:p>
            <a:pPr marL="171450" indent="-171450">
              <a:buFont typeface="Arial" panose="020B0604020202020204" pitchFamily="34" charset="0"/>
              <a:buChar char="•"/>
              <a:defRPr/>
            </a:pPr>
            <a:r>
              <a:rPr lang="en-US" dirty="0">
                <a:ea typeface="ＭＳ Ｐゴシック" charset="0"/>
                <a:cs typeface="+mn-cs"/>
              </a:rPr>
              <a:t>Start to develop a response.</a:t>
            </a:r>
          </a:p>
          <a:p>
            <a:pPr marL="171450" indent="-171450">
              <a:buFont typeface="Arial" panose="020B0604020202020204" pitchFamily="34" charset="0"/>
              <a:buChar char="•"/>
              <a:defRPr/>
            </a:pPr>
            <a:r>
              <a:rPr lang="en-US" dirty="0">
                <a:ea typeface="ＭＳ Ｐゴシック" charset="0"/>
                <a:cs typeface="+mn-cs"/>
              </a:rPr>
              <a:t>Explain exercise structure.</a:t>
            </a:r>
          </a:p>
          <a:p>
            <a:pPr>
              <a:defRPr/>
            </a:pPr>
            <a:endParaRPr lang="en-US" dirty="0">
              <a:ea typeface="ＭＳ Ｐゴシック" charset="0"/>
            </a:endParaRPr>
          </a:p>
        </p:txBody>
      </p:sp>
      <p:sp>
        <p:nvSpPr>
          <p:cNvPr id="52228" name="Slide Number Placeholder 3">
            <a:extLst>
              <a:ext uri="{FF2B5EF4-FFF2-40B4-BE49-F238E27FC236}">
                <a16:creationId xmlns:a16="http://schemas.microsoft.com/office/drawing/2014/main" id="{179717CE-419C-47FA-A9C8-127D75686A9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A09E3C99-30A0-43CE-92EC-E14D74462643}" type="slidenum">
              <a:rPr lang="en-US" altLang="en-US" smtClean="0"/>
              <a:pPr fontAlgn="base">
                <a:spcBef>
                  <a:spcPct val="0"/>
                </a:spcBef>
                <a:spcAft>
                  <a:spcPct val="0"/>
                </a:spcAft>
              </a:pPr>
              <a:t>13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1.png"/><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1.png"/><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1.png"/><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1.png"/><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1">
    <p:spTree>
      <p:nvGrpSpPr>
        <p:cNvPr id="1" name=""/>
        <p:cNvGrpSpPr/>
        <p:nvPr/>
      </p:nvGrpSpPr>
      <p:grpSpPr>
        <a:xfrm>
          <a:off x="0" y="0"/>
          <a:ext cx="0" cy="0"/>
          <a:chOff x="0" y="0"/>
          <a:chExt cx="0" cy="0"/>
        </a:xfrm>
      </p:grpSpPr>
      <p:grpSp>
        <p:nvGrpSpPr>
          <p:cNvPr id="5" name="Group 9">
            <a:extLst>
              <a:ext uri="{FF2B5EF4-FFF2-40B4-BE49-F238E27FC236}">
                <a16:creationId xmlns:a16="http://schemas.microsoft.com/office/drawing/2014/main" id="{812B1A6D-7ABC-4E96-885E-C3D5265794F7}"/>
              </a:ext>
            </a:extLst>
          </p:cNvPr>
          <p:cNvGrpSpPr>
            <a:grpSpLocks/>
          </p:cNvGrpSpPr>
          <p:nvPr/>
        </p:nvGrpSpPr>
        <p:grpSpPr bwMode="auto">
          <a:xfrm>
            <a:off x="7391400" y="-152400"/>
            <a:ext cx="1741488" cy="1189038"/>
            <a:chOff x="7676128" y="6093532"/>
            <a:chExt cx="1740759" cy="1188720"/>
          </a:xfrm>
        </p:grpSpPr>
        <p:pic>
          <p:nvPicPr>
            <p:cNvPr id="6" name="Picture 11">
              <a:extLst>
                <a:ext uri="{FF2B5EF4-FFF2-40B4-BE49-F238E27FC236}">
                  <a16:creationId xmlns:a16="http://schemas.microsoft.com/office/drawing/2014/main" id="{6AEDCF22-6AE1-445D-9A1A-0110C7D433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6128" y="6337373"/>
              <a:ext cx="777240" cy="777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a:extLst>
                <a:ext uri="{FF2B5EF4-FFF2-40B4-BE49-F238E27FC236}">
                  <a16:creationId xmlns:a16="http://schemas.microsoft.com/office/drawing/2014/main" id="{19A42D8D-9EDE-4C93-98D2-1A65D9BAED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81377"/>
            <a:stretch>
              <a:fillRect/>
            </a:stretch>
          </p:blipFill>
          <p:spPr bwMode="auto">
            <a:xfrm>
              <a:off x="8484881" y="6093532"/>
              <a:ext cx="932006" cy="118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Picture 13">
            <a:extLst>
              <a:ext uri="{FF2B5EF4-FFF2-40B4-BE49-F238E27FC236}">
                <a16:creationId xmlns:a16="http://schemas.microsoft.com/office/drawing/2014/main" id="{E0FFD0D6-E910-4BBA-81A5-402498B320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612900" cy="663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Text Placeholder 48"/>
          <p:cNvSpPr>
            <a:spLocks noGrp="1"/>
          </p:cNvSpPr>
          <p:nvPr>
            <p:ph type="body" sz="quarter" idx="13"/>
          </p:nvPr>
        </p:nvSpPr>
        <p:spPr>
          <a:xfrm>
            <a:off x="5029928" y="4394325"/>
            <a:ext cx="4049713" cy="2295717"/>
          </a:xfrm>
        </p:spPr>
        <p:txBody>
          <a:bodyPr/>
          <a:lstStyle>
            <a:lvl1pPr marL="0" indent="0" algn="r">
              <a:buNone/>
              <a:defRPr sz="1600"/>
            </a:lvl1pPr>
          </a:lstStyle>
          <a:p>
            <a:pPr lvl="0"/>
            <a:r>
              <a:rPr lang="en-US"/>
              <a:t>Click to edit Master text styles</a:t>
            </a:r>
          </a:p>
        </p:txBody>
      </p:sp>
      <p:sp>
        <p:nvSpPr>
          <p:cNvPr id="50" name="Title 49"/>
          <p:cNvSpPr>
            <a:spLocks noGrp="1"/>
          </p:cNvSpPr>
          <p:nvPr>
            <p:ph type="title"/>
          </p:nvPr>
        </p:nvSpPr>
        <p:spPr>
          <a:xfrm>
            <a:off x="1613308" y="1460769"/>
            <a:ext cx="7073492" cy="1143000"/>
          </a:xfrm>
        </p:spPr>
        <p:txBody>
          <a:bodyPr>
            <a:noAutofit/>
          </a:bodyPr>
          <a:lstStyle>
            <a:lvl1pPr algn="l">
              <a:defRPr sz="4000"/>
            </a:lvl1pPr>
          </a:lstStyle>
          <a:p>
            <a:r>
              <a:rPr lang="en-US"/>
              <a:t>Click to edit Master title style</a:t>
            </a:r>
            <a:endParaRPr lang="en-US" dirty="0"/>
          </a:p>
        </p:txBody>
      </p:sp>
      <p:sp>
        <p:nvSpPr>
          <p:cNvPr id="52" name="Content Placeholder 51"/>
          <p:cNvSpPr>
            <a:spLocks noGrp="1"/>
          </p:cNvSpPr>
          <p:nvPr>
            <p:ph sz="quarter" idx="14"/>
          </p:nvPr>
        </p:nvSpPr>
        <p:spPr>
          <a:xfrm>
            <a:off x="1613308" y="2911475"/>
            <a:ext cx="5556046" cy="669925"/>
          </a:xfrm>
        </p:spPr>
        <p:txBody>
          <a:bodyPr>
            <a:noAutofit/>
          </a:bodyPr>
          <a:lstStyle>
            <a:lvl1pPr marL="0" indent="0" algn="l">
              <a:buNone/>
              <a:defRPr lang="en-US" sz="3100" kern="1200" dirty="0" smtClean="0">
                <a:solidFill>
                  <a:srgbClr val="2D9100"/>
                </a:solidFill>
                <a:latin typeface="Segoe UI" panose="020B0502040204020203" pitchFamily="34" charset="0"/>
                <a:ea typeface="Segoe UI" panose="020B0502040204020203" pitchFamily="34" charset="0"/>
                <a:cs typeface="Segoe UI" panose="020B050204020402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9" name="Footer Placeholder 5">
            <a:extLst>
              <a:ext uri="{FF2B5EF4-FFF2-40B4-BE49-F238E27FC236}">
                <a16:creationId xmlns:a16="http://schemas.microsoft.com/office/drawing/2014/main" id="{60B520F6-27A4-406F-AE27-A8AAE919CD6E}"/>
              </a:ext>
            </a:extLst>
          </p:cNvPr>
          <p:cNvSpPr>
            <a:spLocks noGrp="1"/>
          </p:cNvSpPr>
          <p:nvPr>
            <p:ph type="ftr" sz="quarter" idx="15"/>
          </p:nvPr>
        </p:nvSpPr>
        <p:spPr>
          <a:xfrm>
            <a:off x="1612900" y="6405563"/>
            <a:ext cx="4406900" cy="365125"/>
          </a:xfrm>
        </p:spPr>
        <p:txBody>
          <a:bodyPr/>
          <a:lstStyle>
            <a:lvl1pPr algn="l">
              <a:defRPr dirty="0">
                <a:solidFill>
                  <a:srgbClr val="204498"/>
                </a:solidFill>
                <a:latin typeface="Segoe UI" panose="020B0502040204020203" pitchFamily="34" charset="0"/>
                <a:cs typeface="Segoe UI" panose="020B0502040204020203" pitchFamily="34" charset="0"/>
              </a:defRPr>
            </a:lvl1pPr>
          </a:lstStyle>
          <a:p>
            <a:pPr>
              <a:defRPr/>
            </a:pPr>
            <a:r>
              <a:rPr lang="en-US"/>
              <a:t>United States Department of Education </a:t>
            </a:r>
          </a:p>
          <a:p>
            <a:pPr>
              <a:defRPr/>
            </a:pPr>
            <a:r>
              <a:rPr lang="en-US"/>
              <a:t>Privacy Technical Assistance Center</a:t>
            </a:r>
          </a:p>
        </p:txBody>
      </p:sp>
    </p:spTree>
    <p:extLst>
      <p:ext uri="{BB962C8B-B14F-4D97-AF65-F5344CB8AC3E}">
        <p14:creationId xmlns:p14="http://schemas.microsoft.com/office/powerpoint/2010/main" val="526182552"/>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897869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450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121678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47355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00858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3219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0737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7601040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1054671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7739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5" name="Footer Placeholder 5">
            <a:extLst>
              <a:ext uri="{FF2B5EF4-FFF2-40B4-BE49-F238E27FC236}">
                <a16:creationId xmlns:a16="http://schemas.microsoft.com/office/drawing/2014/main" id="{0B2FB431-FE1D-4AAF-8702-7CF10DADFAF2}"/>
              </a:ext>
            </a:extLst>
          </p:cNvPr>
          <p:cNvSpPr txBox="1">
            <a:spLocks/>
          </p:cNvSpPr>
          <p:nvPr/>
        </p:nvSpPr>
        <p:spPr>
          <a:xfrm>
            <a:off x="1981200" y="6405563"/>
            <a:ext cx="4406900" cy="365125"/>
          </a:xfrm>
          <a:prstGeom prst="rect">
            <a:avLst/>
          </a:prstGeom>
        </p:spPr>
        <p:txBody>
          <a:bodyPr anchor="ctr"/>
          <a:lstStyle>
            <a:defPPr>
              <a:defRPr lang="en-US"/>
            </a:defPPr>
            <a:lvl1pPr marL="0" algn="ctr" defTabSz="914400" rtl="0" eaLnBrk="1" latinLnBrk="0" hangingPunct="1">
              <a:defRPr sz="1200" kern="1200">
                <a:solidFill>
                  <a:srgbClr val="204498"/>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dirty="0"/>
              <a:t>United States Department of Education </a:t>
            </a:r>
          </a:p>
          <a:p>
            <a:pPr algn="l" fontAlgn="auto">
              <a:spcBef>
                <a:spcPts val="0"/>
              </a:spcBef>
              <a:spcAft>
                <a:spcPts val="0"/>
              </a:spcAft>
              <a:defRPr/>
            </a:pPr>
            <a:r>
              <a:rPr lang="en-US" dirty="0"/>
              <a:t>Privacy Technical Assistance Center</a:t>
            </a:r>
          </a:p>
        </p:txBody>
      </p:sp>
      <p:pic>
        <p:nvPicPr>
          <p:cNvPr id="6" name="Picture 11">
            <a:extLst>
              <a:ext uri="{FF2B5EF4-FFF2-40B4-BE49-F238E27FC236}">
                <a16:creationId xmlns:a16="http://schemas.microsoft.com/office/drawing/2014/main" id="{E1B48AF4-26FE-49DD-886E-A6372E29A4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223838"/>
            <a:ext cx="1978025" cy="663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a:extLst>
              <a:ext uri="{FF2B5EF4-FFF2-40B4-BE49-F238E27FC236}">
                <a16:creationId xmlns:a16="http://schemas.microsoft.com/office/drawing/2014/main" id="{D5158A55-71B0-46C9-BB6E-E1386D75B0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89925" y="92075"/>
            <a:ext cx="777875"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48"/>
          <p:cNvSpPr>
            <a:spLocks noGrp="1"/>
          </p:cNvSpPr>
          <p:nvPr>
            <p:ph type="body" sz="quarter" idx="13"/>
          </p:nvPr>
        </p:nvSpPr>
        <p:spPr>
          <a:xfrm>
            <a:off x="5029928" y="4394325"/>
            <a:ext cx="4049713" cy="2295717"/>
          </a:xfrm>
        </p:spPr>
        <p:txBody>
          <a:bodyPr/>
          <a:lstStyle>
            <a:lvl1pPr marL="0" indent="0" algn="r">
              <a:buNone/>
              <a:defRPr sz="1600"/>
            </a:lvl1pPr>
          </a:lstStyle>
          <a:p>
            <a:pPr lvl="0"/>
            <a:r>
              <a:rPr lang="en-US"/>
              <a:t>Click to edit Master text styles</a:t>
            </a:r>
          </a:p>
        </p:txBody>
      </p:sp>
      <p:sp>
        <p:nvSpPr>
          <p:cNvPr id="10" name="Content Placeholder 51"/>
          <p:cNvSpPr>
            <a:spLocks noGrp="1"/>
          </p:cNvSpPr>
          <p:nvPr>
            <p:ph sz="quarter" idx="14"/>
          </p:nvPr>
        </p:nvSpPr>
        <p:spPr>
          <a:xfrm>
            <a:off x="1918108" y="2911475"/>
            <a:ext cx="5556046" cy="669925"/>
          </a:xfrm>
        </p:spPr>
        <p:txBody>
          <a:bodyPr>
            <a:noAutofit/>
          </a:bodyPr>
          <a:lstStyle>
            <a:lvl1pPr marL="0" indent="0" algn="l">
              <a:buNone/>
              <a:defRPr lang="en-US" sz="3100" kern="1200" dirty="0" smtClean="0">
                <a:solidFill>
                  <a:srgbClr val="2D9100"/>
                </a:solidFill>
                <a:latin typeface="Segoe UI" panose="020B0502040204020203" pitchFamily="34" charset="0"/>
                <a:ea typeface="Segoe UI" panose="020B0502040204020203" pitchFamily="34" charset="0"/>
                <a:cs typeface="Segoe UI" panose="020B050204020402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5" name="Title 49"/>
          <p:cNvSpPr>
            <a:spLocks noGrp="1"/>
          </p:cNvSpPr>
          <p:nvPr>
            <p:ph type="title"/>
          </p:nvPr>
        </p:nvSpPr>
        <p:spPr>
          <a:xfrm>
            <a:off x="1918108" y="1460769"/>
            <a:ext cx="7073492" cy="1143000"/>
          </a:xfrm>
        </p:spPr>
        <p:txBody>
          <a:bodyPr>
            <a:noAutofit/>
          </a:bodyPr>
          <a:lstStyle>
            <a:lvl1pPr algn="l">
              <a:defRPr sz="4000"/>
            </a:lvl1pPr>
          </a:lstStyle>
          <a:p>
            <a:r>
              <a:rPr lang="en-US"/>
              <a:t>Click to edit Master title style</a:t>
            </a:r>
            <a:endParaRPr lang="en-US" dirty="0"/>
          </a:p>
        </p:txBody>
      </p:sp>
    </p:spTree>
    <p:extLst>
      <p:ext uri="{BB962C8B-B14F-4D97-AF65-F5344CB8AC3E}">
        <p14:creationId xmlns:p14="http://schemas.microsoft.com/office/powerpoint/2010/main" val="2306892992"/>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528721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36DDC03D-13EF-4E89-9F97-EE22C1772111}"/>
              </a:ext>
            </a:extLst>
          </p:cNvPr>
          <p:cNvCxnSpPr/>
          <p:nvPr userDrawn="1"/>
        </p:nvCxnSpPr>
        <p:spPr>
          <a:xfrm>
            <a:off x="914400" y="2133600"/>
            <a:ext cx="72390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EEC1B7F-8C6C-466D-AA21-48157E900B1E}"/>
              </a:ext>
            </a:extLst>
          </p:cNvPr>
          <p:cNvCxnSpPr/>
          <p:nvPr userDrawn="1"/>
        </p:nvCxnSpPr>
        <p:spPr>
          <a:xfrm>
            <a:off x="914400" y="3962400"/>
            <a:ext cx="72390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pic>
        <p:nvPicPr>
          <p:cNvPr id="8" name="Picture 5">
            <a:extLst>
              <a:ext uri="{FF2B5EF4-FFF2-40B4-BE49-F238E27FC236}">
                <a16:creationId xmlns:a16="http://schemas.microsoft.com/office/drawing/2014/main" id="{234E2887-9305-47E6-9049-94A92B0A1F0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61050" y="6172200"/>
            <a:ext cx="328295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a:extLst>
              <a:ext uri="{FF2B5EF4-FFF2-40B4-BE49-F238E27FC236}">
                <a16:creationId xmlns:a16="http://schemas.microsoft.com/office/drawing/2014/main" id="{9D1B27E4-FDC7-46D3-988E-8653B1270C2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334000" y="63246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a:extLst>
              <a:ext uri="{FF2B5EF4-FFF2-40B4-BE49-F238E27FC236}">
                <a16:creationId xmlns:a16="http://schemas.microsoft.com/office/drawing/2014/main" id="{27812475-F9EE-4CE7-AC73-B8BCF9A60780}"/>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724150" y="533400"/>
            <a:ext cx="3752850" cy="468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958975"/>
            <a:ext cx="7772400" cy="1470025"/>
          </a:xfrm>
        </p:spPr>
        <p:txBody>
          <a:bodyPr>
            <a:normAutofit/>
          </a:bodyPr>
          <a:lstStyle>
            <a:lvl1pPr>
              <a:defRPr sz="3200" baseline="0">
                <a:solidFill>
                  <a:srgbClr val="265CA4"/>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1" name="Text Placeholder 30"/>
          <p:cNvSpPr>
            <a:spLocks noGrp="1"/>
          </p:cNvSpPr>
          <p:nvPr>
            <p:ph type="body" sz="quarter" idx="10"/>
          </p:nvPr>
        </p:nvSpPr>
        <p:spPr>
          <a:xfrm>
            <a:off x="676195" y="3505200"/>
            <a:ext cx="7848600" cy="457200"/>
          </a:xfrm>
        </p:spPr>
        <p:txBody>
          <a:bodyPr>
            <a:noAutofit/>
          </a:bodyPr>
          <a:lstStyle>
            <a:lvl1pPr marL="0" indent="0" algn="ctr">
              <a:buNone/>
              <a:defRPr sz="2000" baseline="0">
                <a:solidFill>
                  <a:srgbClr val="265CA4"/>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Content Placeholder 4"/>
          <p:cNvSpPr>
            <a:spLocks noGrp="1"/>
          </p:cNvSpPr>
          <p:nvPr>
            <p:ph sz="quarter" idx="11"/>
          </p:nvPr>
        </p:nvSpPr>
        <p:spPr>
          <a:xfrm>
            <a:off x="533400" y="5105400"/>
            <a:ext cx="8077200" cy="9906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265CA4"/>
              </a:buClr>
              <a:buSzTx/>
              <a:buFont typeface="Arial" panose="020B0604020202020204" pitchFamily="34" charset="0"/>
              <a:buNone/>
              <a:tabLst/>
              <a:defRPr sz="1800" baseline="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768414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4 Text 1/4 Image">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DE2BD7C9-3DC4-4EB0-B3BD-14E618108EF1}"/>
              </a:ext>
            </a:extLst>
          </p:cNvPr>
          <p:cNvCxnSpPr/>
          <p:nvPr userDrawn="1"/>
        </p:nvCxnSpPr>
        <p:spPr>
          <a:xfrm>
            <a:off x="457200" y="1371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B9B10C41-3264-4051-BE05-F2D594B27976}"/>
              </a:ext>
            </a:extLst>
          </p:cNvPr>
          <p:cNvCxnSpPr/>
          <p:nvPr userDrawn="1"/>
        </p:nvCxnSpPr>
        <p:spPr>
          <a:xfrm>
            <a:off x="457200" y="6324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A931C47-6F1A-4E21-8FD5-4B5726D0B926}"/>
              </a:ext>
            </a:extLst>
          </p:cNvPr>
          <p:cNvCxnSpPr/>
          <p:nvPr userDrawn="1"/>
        </p:nvCxnSpPr>
        <p:spPr>
          <a:xfrm>
            <a:off x="457200" y="6324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sp>
        <p:nvSpPr>
          <p:cNvPr id="8" name="TextBox 6">
            <a:extLst>
              <a:ext uri="{FF2B5EF4-FFF2-40B4-BE49-F238E27FC236}">
                <a16:creationId xmlns:a16="http://schemas.microsoft.com/office/drawing/2014/main" id="{BC361D23-0003-4099-BA20-CD21D5C47289}"/>
              </a:ext>
            </a:extLst>
          </p:cNvPr>
          <p:cNvSpPr txBox="1">
            <a:spLocks noChangeArrowheads="1"/>
          </p:cNvSpPr>
          <p:nvPr userDrawn="1"/>
        </p:nvSpPr>
        <p:spPr bwMode="auto">
          <a:xfrm>
            <a:off x="381000" y="6324600"/>
            <a:ext cx="6096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265CA4"/>
                </a:solidFill>
                <a:latin typeface="Verdana" panose="020B0604030504040204" pitchFamily="34" charset="0"/>
                <a:ea typeface="Verdana" panose="020B0604030504040204" pitchFamily="34" charset="0"/>
                <a:cs typeface="Verdana" panose="020B0604030504040204" pitchFamily="34" charset="0"/>
              </a:rPr>
              <a:t>Privacy Technical Assistance Center </a:t>
            </a:r>
          </a:p>
        </p:txBody>
      </p:sp>
      <p:sp>
        <p:nvSpPr>
          <p:cNvPr id="10" name="TextBox 7">
            <a:extLst>
              <a:ext uri="{FF2B5EF4-FFF2-40B4-BE49-F238E27FC236}">
                <a16:creationId xmlns:a16="http://schemas.microsoft.com/office/drawing/2014/main" id="{652B473F-F0A7-455D-83EF-D30B4C83E676}"/>
              </a:ext>
            </a:extLst>
          </p:cNvPr>
          <p:cNvSpPr txBox="1">
            <a:spLocks noChangeArrowheads="1"/>
          </p:cNvSpPr>
          <p:nvPr userDrawn="1"/>
        </p:nvSpPr>
        <p:spPr bwMode="auto">
          <a:xfrm>
            <a:off x="7410450" y="6324600"/>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a:solidFill>
                  <a:srgbClr val="000000"/>
                </a:solidFill>
                <a:latin typeface="Verdana" panose="020B0604030504040204" pitchFamily="34" charset="0"/>
              </a:rPr>
              <a:t> </a:t>
            </a:r>
            <a:fld id="{DD243AF3-897B-4745-B8D3-A6837A3056AE}" type="slidenum">
              <a:rPr lang="en-US" altLang="en-US" sz="2000" b="1">
                <a:solidFill>
                  <a:srgbClr val="265CA4"/>
                </a:solidFill>
                <a:latin typeface="Verdana" panose="020B0604030504040204" pitchFamily="34" charset="0"/>
              </a:rPr>
              <a:pPr algn="r" eaLnBrk="1" hangingPunct="1"/>
              <a:t>‹#›</a:t>
            </a:fld>
            <a:endParaRPr lang="en-US" altLang="en-US" b="1">
              <a:solidFill>
                <a:srgbClr val="265CA4"/>
              </a:solidFill>
              <a:latin typeface="Verdana" panose="020B0604030504040204" pitchFamily="34" charset="0"/>
            </a:endParaRPr>
          </a:p>
        </p:txBody>
      </p:sp>
      <p:pic>
        <p:nvPicPr>
          <p:cNvPr id="11" name="Picture 8">
            <a:extLst>
              <a:ext uri="{FF2B5EF4-FFF2-40B4-BE49-F238E27FC236}">
                <a16:creationId xmlns:a16="http://schemas.microsoft.com/office/drawing/2014/main" id="{C8353C42-3CC1-40D8-A9BC-1CF47548927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00" y="5683250"/>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9">
            <a:extLst>
              <a:ext uri="{FF2B5EF4-FFF2-40B4-BE49-F238E27FC236}">
                <a16:creationId xmlns:a16="http://schemas.microsoft.com/office/drawing/2014/main" id="{1CE72AEE-91F8-4D9D-A81A-D5B803D0897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97363" y="608012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0">
            <a:extLst>
              <a:ext uri="{FF2B5EF4-FFF2-40B4-BE49-F238E27FC236}">
                <a16:creationId xmlns:a16="http://schemas.microsoft.com/office/drawing/2014/main" id="{254762B3-D791-4F31-BEDE-3F8AC1EF4016}"/>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r="81377"/>
          <a:stretch>
            <a:fillRect/>
          </a:stretch>
        </p:blipFill>
        <p:spPr bwMode="auto">
          <a:xfrm>
            <a:off x="8123238" y="5514975"/>
            <a:ext cx="6604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52400"/>
            <a:ext cx="8229600" cy="1143000"/>
          </a:xfrm>
        </p:spPr>
        <p:txBody>
          <a:bodyPr>
            <a:normAutofit/>
          </a:bodyPr>
          <a:lstStyle>
            <a:lvl1pPr algn="ctr">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57200" y="1600200"/>
            <a:ext cx="5486400" cy="3840480"/>
          </a:xfrm>
        </p:spPr>
        <p:txBody>
          <a:bodyPr/>
          <a:lstStyle>
            <a:lvl1pPr>
              <a:buClr>
                <a:srgbClr val="265CA4"/>
              </a:buCl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Picture Placeholder 8"/>
          <p:cNvSpPr>
            <a:spLocks noGrp="1"/>
          </p:cNvSpPr>
          <p:nvPr>
            <p:ph type="pic" sz="quarter" idx="13"/>
          </p:nvPr>
        </p:nvSpPr>
        <p:spPr>
          <a:xfrm>
            <a:off x="6019800" y="1600200"/>
            <a:ext cx="2667000" cy="3886200"/>
          </a:xfrm>
        </p:spPr>
        <p:txBody>
          <a:bodyPr rtlCol="0">
            <a:normAutofit/>
          </a:bodyPr>
          <a:lstStyle>
            <a:lvl1pPr marL="0" indent="0" algn="ctr">
              <a:buNone/>
              <a:defRPr baseline="0"/>
            </a:lvl1pPr>
          </a:lstStyle>
          <a:p>
            <a:pPr lvl="0"/>
            <a:r>
              <a:rPr lang="en-US" noProof="0"/>
              <a:t>Click icon to add picture</a:t>
            </a:r>
            <a:endParaRPr lang="en-US" noProof="0" dirty="0"/>
          </a:p>
        </p:txBody>
      </p:sp>
    </p:spTree>
    <p:extLst>
      <p:ext uri="{BB962C8B-B14F-4D97-AF65-F5344CB8AC3E}">
        <p14:creationId xmlns:p14="http://schemas.microsoft.com/office/powerpoint/2010/main" val="33914809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2 Text 1/2 Image">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62819D78-1A78-4BAB-B884-CDAF60DA7E6A}"/>
              </a:ext>
            </a:extLst>
          </p:cNvPr>
          <p:cNvCxnSpPr/>
          <p:nvPr userDrawn="1"/>
        </p:nvCxnSpPr>
        <p:spPr>
          <a:xfrm>
            <a:off x="457200" y="6324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99987269-219A-48AE-979E-CDEAA995493E}"/>
              </a:ext>
            </a:extLst>
          </p:cNvPr>
          <p:cNvCxnSpPr/>
          <p:nvPr userDrawn="1"/>
        </p:nvCxnSpPr>
        <p:spPr>
          <a:xfrm>
            <a:off x="457200" y="6324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sp>
        <p:nvSpPr>
          <p:cNvPr id="7" name="TextBox 5">
            <a:extLst>
              <a:ext uri="{FF2B5EF4-FFF2-40B4-BE49-F238E27FC236}">
                <a16:creationId xmlns:a16="http://schemas.microsoft.com/office/drawing/2014/main" id="{CC596714-E47C-4C80-972E-702796B33675}"/>
              </a:ext>
            </a:extLst>
          </p:cNvPr>
          <p:cNvSpPr txBox="1">
            <a:spLocks noChangeArrowheads="1"/>
          </p:cNvSpPr>
          <p:nvPr userDrawn="1"/>
        </p:nvSpPr>
        <p:spPr bwMode="auto">
          <a:xfrm>
            <a:off x="381000" y="6324600"/>
            <a:ext cx="6096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265CA4"/>
                </a:solidFill>
                <a:latin typeface="Verdana" panose="020B0604030504040204" pitchFamily="34" charset="0"/>
                <a:ea typeface="Verdana" panose="020B0604030504040204" pitchFamily="34" charset="0"/>
                <a:cs typeface="Verdana" panose="020B0604030504040204" pitchFamily="34" charset="0"/>
              </a:rPr>
              <a:t>Privacy Technical Assistance Center </a:t>
            </a:r>
          </a:p>
        </p:txBody>
      </p:sp>
      <p:sp>
        <p:nvSpPr>
          <p:cNvPr id="8" name="TextBox 6">
            <a:extLst>
              <a:ext uri="{FF2B5EF4-FFF2-40B4-BE49-F238E27FC236}">
                <a16:creationId xmlns:a16="http://schemas.microsoft.com/office/drawing/2014/main" id="{771C1C22-1F75-4FC3-81C0-FC7EF1F96719}"/>
              </a:ext>
            </a:extLst>
          </p:cNvPr>
          <p:cNvSpPr txBox="1">
            <a:spLocks noChangeArrowheads="1"/>
          </p:cNvSpPr>
          <p:nvPr userDrawn="1"/>
        </p:nvSpPr>
        <p:spPr bwMode="auto">
          <a:xfrm>
            <a:off x="7410450" y="6324600"/>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a:solidFill>
                  <a:srgbClr val="000000"/>
                </a:solidFill>
                <a:latin typeface="Verdana" panose="020B0604030504040204" pitchFamily="34" charset="0"/>
              </a:rPr>
              <a:t> </a:t>
            </a:r>
            <a:fld id="{57380EDF-7F47-4871-83C8-7D3EF3F1B19A}" type="slidenum">
              <a:rPr lang="en-US" altLang="en-US" sz="2000" b="1">
                <a:solidFill>
                  <a:srgbClr val="265CA4"/>
                </a:solidFill>
                <a:latin typeface="Verdana" panose="020B0604030504040204" pitchFamily="34" charset="0"/>
              </a:rPr>
              <a:pPr algn="r" eaLnBrk="1" hangingPunct="1"/>
              <a:t>‹#›</a:t>
            </a:fld>
            <a:endParaRPr lang="en-US" altLang="en-US" b="1">
              <a:solidFill>
                <a:srgbClr val="265CA4"/>
              </a:solidFill>
              <a:latin typeface="Verdana" panose="020B0604030504040204" pitchFamily="34" charset="0"/>
            </a:endParaRPr>
          </a:p>
        </p:txBody>
      </p:sp>
      <p:pic>
        <p:nvPicPr>
          <p:cNvPr id="10" name="Picture 7">
            <a:extLst>
              <a:ext uri="{FF2B5EF4-FFF2-40B4-BE49-F238E27FC236}">
                <a16:creationId xmlns:a16="http://schemas.microsoft.com/office/drawing/2014/main" id="{EC1D7E85-C8B6-4406-B7AA-B2E0CB0BAE9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97363" y="608012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8">
            <a:extLst>
              <a:ext uri="{FF2B5EF4-FFF2-40B4-BE49-F238E27FC236}">
                <a16:creationId xmlns:a16="http://schemas.microsoft.com/office/drawing/2014/main" id="{174E41D7-A0B2-41C7-8545-1087C8447D0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00" y="5683250"/>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9">
            <a:extLst>
              <a:ext uri="{FF2B5EF4-FFF2-40B4-BE49-F238E27FC236}">
                <a16:creationId xmlns:a16="http://schemas.microsoft.com/office/drawing/2014/main" id="{1720B34D-9EA8-4C7A-8460-AFA5441E0E37}"/>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r="81377"/>
          <a:stretch>
            <a:fillRect/>
          </a:stretch>
        </p:blipFill>
        <p:spPr bwMode="auto">
          <a:xfrm>
            <a:off x="8123238" y="5514975"/>
            <a:ext cx="6604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a:extLst>
              <a:ext uri="{FF2B5EF4-FFF2-40B4-BE49-F238E27FC236}">
                <a16:creationId xmlns:a16="http://schemas.microsoft.com/office/drawing/2014/main" id="{FA493D45-EE85-4B74-8F2B-E88ABCD8AADA}"/>
              </a:ext>
            </a:extLst>
          </p:cNvPr>
          <p:cNvCxnSpPr/>
          <p:nvPr userDrawn="1"/>
        </p:nvCxnSpPr>
        <p:spPr>
          <a:xfrm>
            <a:off x="457200" y="1371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sp>
        <p:nvSpPr>
          <p:cNvPr id="9" name="Picture Placeholder 8"/>
          <p:cNvSpPr>
            <a:spLocks noGrp="1"/>
          </p:cNvSpPr>
          <p:nvPr>
            <p:ph type="pic" sz="quarter" idx="13"/>
          </p:nvPr>
        </p:nvSpPr>
        <p:spPr>
          <a:xfrm>
            <a:off x="4648200" y="1524000"/>
            <a:ext cx="4038600" cy="4572000"/>
          </a:xfrm>
        </p:spPr>
        <p:txBody>
          <a:bodyPr rtlCol="0">
            <a:normAutofit/>
          </a:bodyPr>
          <a:lstStyle>
            <a:lvl1pPr marL="0" indent="0" algn="ctr">
              <a:buNone/>
              <a:defRPr/>
            </a:lvl1pPr>
          </a:lstStyle>
          <a:p>
            <a:pPr lvl="0"/>
            <a:r>
              <a:rPr lang="en-US" noProof="0"/>
              <a:t>Click icon to add picture</a:t>
            </a:r>
            <a:endParaRPr lang="en-US" noProof="0" dirty="0"/>
          </a:p>
        </p:txBody>
      </p:sp>
      <p:sp>
        <p:nvSpPr>
          <p:cNvPr id="18" name="Content Placeholder 2"/>
          <p:cNvSpPr>
            <a:spLocks noGrp="1"/>
          </p:cNvSpPr>
          <p:nvPr>
            <p:ph idx="14"/>
          </p:nvPr>
        </p:nvSpPr>
        <p:spPr>
          <a:xfrm>
            <a:off x="457200" y="1524000"/>
            <a:ext cx="3916548" cy="4556760"/>
          </a:xfrm>
        </p:spPr>
        <p:txBody>
          <a:bodyPr/>
          <a:lstStyle>
            <a:lvl1pPr>
              <a:buClr>
                <a:srgbClr val="265CA4"/>
              </a:buCl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Title 1"/>
          <p:cNvSpPr>
            <a:spLocks noGrp="1"/>
          </p:cNvSpPr>
          <p:nvPr>
            <p:ph type="title"/>
          </p:nvPr>
        </p:nvSpPr>
        <p:spPr>
          <a:xfrm>
            <a:off x="457200" y="152400"/>
            <a:ext cx="8229600" cy="1143000"/>
          </a:xfrm>
        </p:spPr>
        <p:txBody>
          <a:bodyPr>
            <a:normAutofit/>
          </a:bodyPr>
          <a:lstStyle>
            <a:lvl1pPr algn="ctr">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0143102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C092F2A2-A309-47C2-8D5D-224F3853DC76}"/>
              </a:ext>
            </a:extLst>
          </p:cNvPr>
          <p:cNvCxnSpPr/>
          <p:nvPr userDrawn="1"/>
        </p:nvCxnSpPr>
        <p:spPr>
          <a:xfrm>
            <a:off x="457200" y="6324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8C122E11-4999-4C3F-85D3-AF22426C614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73563" y="608012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BA199C78-B3BC-404B-85DE-00903AD879E9}"/>
              </a:ext>
            </a:extLst>
          </p:cNvPr>
          <p:cNvCxnSpPr/>
          <p:nvPr userDrawn="1"/>
        </p:nvCxnSpPr>
        <p:spPr>
          <a:xfrm>
            <a:off x="457200" y="6324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FD44D1C-69BD-47A1-B071-95ED81BFD655}"/>
              </a:ext>
            </a:extLst>
          </p:cNvPr>
          <p:cNvSpPr txBox="1">
            <a:spLocks noChangeArrowheads="1"/>
          </p:cNvSpPr>
          <p:nvPr userDrawn="1"/>
        </p:nvSpPr>
        <p:spPr bwMode="auto">
          <a:xfrm>
            <a:off x="381000" y="6324600"/>
            <a:ext cx="6096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265CA4"/>
                </a:solidFill>
                <a:latin typeface="Verdana" panose="020B0604030504040204" pitchFamily="34" charset="0"/>
                <a:ea typeface="Verdana" panose="020B0604030504040204" pitchFamily="34" charset="0"/>
                <a:cs typeface="Verdana" panose="020B0604030504040204" pitchFamily="34" charset="0"/>
              </a:rPr>
              <a:t>Privacy Technical Assistance Center </a:t>
            </a:r>
          </a:p>
        </p:txBody>
      </p:sp>
      <p:sp>
        <p:nvSpPr>
          <p:cNvPr id="8" name="TextBox 7">
            <a:extLst>
              <a:ext uri="{FF2B5EF4-FFF2-40B4-BE49-F238E27FC236}">
                <a16:creationId xmlns:a16="http://schemas.microsoft.com/office/drawing/2014/main" id="{D559F6AE-E953-485E-9F2E-DB9C184EC117}"/>
              </a:ext>
            </a:extLst>
          </p:cNvPr>
          <p:cNvSpPr txBox="1">
            <a:spLocks noChangeArrowheads="1"/>
          </p:cNvSpPr>
          <p:nvPr userDrawn="1"/>
        </p:nvSpPr>
        <p:spPr bwMode="auto">
          <a:xfrm>
            <a:off x="7410450" y="6324600"/>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a:solidFill>
                  <a:srgbClr val="000000"/>
                </a:solidFill>
                <a:latin typeface="Verdana" panose="020B0604030504040204" pitchFamily="34" charset="0"/>
              </a:rPr>
              <a:t> </a:t>
            </a:r>
            <a:fld id="{28A18EAF-14D2-4E95-9CCB-B07512948339}" type="slidenum">
              <a:rPr lang="en-US" altLang="en-US" sz="2000" b="1">
                <a:solidFill>
                  <a:srgbClr val="265CA4"/>
                </a:solidFill>
                <a:latin typeface="Verdana" panose="020B0604030504040204" pitchFamily="34" charset="0"/>
              </a:rPr>
              <a:pPr algn="r" eaLnBrk="1" hangingPunct="1"/>
              <a:t>‹#›</a:t>
            </a:fld>
            <a:endParaRPr lang="en-US" altLang="en-US" b="1">
              <a:solidFill>
                <a:srgbClr val="265CA4"/>
              </a:solidFill>
              <a:latin typeface="Verdana" panose="020B0604030504040204" pitchFamily="34" charset="0"/>
            </a:endParaRPr>
          </a:p>
        </p:txBody>
      </p:sp>
      <p:pic>
        <p:nvPicPr>
          <p:cNvPr id="9" name="Picture 8">
            <a:extLst>
              <a:ext uri="{FF2B5EF4-FFF2-40B4-BE49-F238E27FC236}">
                <a16:creationId xmlns:a16="http://schemas.microsoft.com/office/drawing/2014/main" id="{43A74D9D-CD44-492C-A9CC-66F0F742974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97363" y="608012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4D434080-44EC-4ECA-9ABD-C0CE787380A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00" y="5683250"/>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D07EEFD5-9220-42AA-8C8B-6923ABF6EEA3}"/>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r="81377"/>
          <a:stretch>
            <a:fillRect/>
          </a:stretch>
        </p:blipFill>
        <p:spPr bwMode="auto">
          <a:xfrm>
            <a:off x="8123238" y="5514975"/>
            <a:ext cx="6604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11">
            <a:extLst>
              <a:ext uri="{FF2B5EF4-FFF2-40B4-BE49-F238E27FC236}">
                <a16:creationId xmlns:a16="http://schemas.microsoft.com/office/drawing/2014/main" id="{328B107F-E5C7-41E3-B741-2814CB66A3E0}"/>
              </a:ext>
            </a:extLst>
          </p:cNvPr>
          <p:cNvCxnSpPr/>
          <p:nvPr userDrawn="1"/>
        </p:nvCxnSpPr>
        <p:spPr>
          <a:xfrm>
            <a:off x="457200" y="1371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sp>
        <p:nvSpPr>
          <p:cNvPr id="23" name="Title 1"/>
          <p:cNvSpPr>
            <a:spLocks noGrp="1"/>
          </p:cNvSpPr>
          <p:nvPr>
            <p:ph type="title"/>
          </p:nvPr>
        </p:nvSpPr>
        <p:spPr>
          <a:xfrm>
            <a:off x="457200" y="152400"/>
            <a:ext cx="8229600" cy="1143000"/>
          </a:xfrm>
        </p:spPr>
        <p:txBody>
          <a:bodyPr>
            <a:normAutofit/>
          </a:bodyPr>
          <a:lstStyle>
            <a:lvl1pPr algn="ctr">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sz="quarter" idx="10"/>
          </p:nvPr>
        </p:nvSpPr>
        <p:spPr>
          <a:xfrm>
            <a:off x="457200" y="1676400"/>
            <a:ext cx="8248650" cy="4191000"/>
          </a:xfrm>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558950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C0A386D0-4AB1-4859-A0A8-78A0A019F606}"/>
              </a:ext>
            </a:extLst>
          </p:cNvPr>
          <p:cNvCxnSpPr/>
          <p:nvPr userDrawn="1"/>
        </p:nvCxnSpPr>
        <p:spPr>
          <a:xfrm>
            <a:off x="457200" y="6324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AEB2FC39-8D9F-4AB7-9141-6C09651CD2D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73563" y="608012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F1E10E91-B6B3-4210-AA72-E0234A497124}"/>
              </a:ext>
            </a:extLst>
          </p:cNvPr>
          <p:cNvCxnSpPr/>
          <p:nvPr userDrawn="1"/>
        </p:nvCxnSpPr>
        <p:spPr>
          <a:xfrm>
            <a:off x="457200" y="6324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D91725E-B388-4B06-899E-55B2EEAFD1D8}"/>
              </a:ext>
            </a:extLst>
          </p:cNvPr>
          <p:cNvSpPr txBox="1">
            <a:spLocks noChangeArrowheads="1"/>
          </p:cNvSpPr>
          <p:nvPr userDrawn="1"/>
        </p:nvSpPr>
        <p:spPr bwMode="auto">
          <a:xfrm>
            <a:off x="381000" y="6324600"/>
            <a:ext cx="6096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265CA4"/>
                </a:solidFill>
                <a:latin typeface="Verdana" panose="020B0604030504040204" pitchFamily="34" charset="0"/>
                <a:ea typeface="Verdana" panose="020B0604030504040204" pitchFamily="34" charset="0"/>
                <a:cs typeface="Verdana" panose="020B0604030504040204" pitchFamily="34" charset="0"/>
              </a:rPr>
              <a:t>Privacy Technical Assistance Center </a:t>
            </a:r>
          </a:p>
        </p:txBody>
      </p:sp>
      <p:sp>
        <p:nvSpPr>
          <p:cNvPr id="8" name="TextBox 7">
            <a:extLst>
              <a:ext uri="{FF2B5EF4-FFF2-40B4-BE49-F238E27FC236}">
                <a16:creationId xmlns:a16="http://schemas.microsoft.com/office/drawing/2014/main" id="{0E7F62C7-816A-4927-9DDC-A9C6D06AC4C9}"/>
              </a:ext>
            </a:extLst>
          </p:cNvPr>
          <p:cNvSpPr txBox="1">
            <a:spLocks noChangeArrowheads="1"/>
          </p:cNvSpPr>
          <p:nvPr userDrawn="1"/>
        </p:nvSpPr>
        <p:spPr bwMode="auto">
          <a:xfrm>
            <a:off x="7410450" y="6324600"/>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a:solidFill>
                  <a:srgbClr val="000000"/>
                </a:solidFill>
                <a:latin typeface="Verdana" panose="020B0604030504040204" pitchFamily="34" charset="0"/>
              </a:rPr>
              <a:t> </a:t>
            </a:r>
            <a:fld id="{D1830F71-624A-46FD-94A0-EC1E862195A4}" type="slidenum">
              <a:rPr lang="en-US" altLang="en-US" sz="2000" b="1">
                <a:solidFill>
                  <a:srgbClr val="265CA4"/>
                </a:solidFill>
                <a:latin typeface="Verdana" panose="020B0604030504040204" pitchFamily="34" charset="0"/>
              </a:rPr>
              <a:pPr algn="r" eaLnBrk="1" hangingPunct="1"/>
              <a:t>‹#›</a:t>
            </a:fld>
            <a:endParaRPr lang="en-US" altLang="en-US" b="1">
              <a:solidFill>
                <a:srgbClr val="265CA4"/>
              </a:solidFill>
              <a:latin typeface="Verdana" panose="020B0604030504040204" pitchFamily="34" charset="0"/>
            </a:endParaRPr>
          </a:p>
        </p:txBody>
      </p:sp>
      <p:pic>
        <p:nvPicPr>
          <p:cNvPr id="9" name="Picture 8">
            <a:extLst>
              <a:ext uri="{FF2B5EF4-FFF2-40B4-BE49-F238E27FC236}">
                <a16:creationId xmlns:a16="http://schemas.microsoft.com/office/drawing/2014/main" id="{B8630758-92A6-4EC9-8863-52E77FE2B9D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97363" y="608012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117EBFDB-A848-471B-B278-E8D214FAA2E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00" y="5683250"/>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63A348DB-85C4-4245-A026-D9612B33923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r="81377"/>
          <a:stretch>
            <a:fillRect/>
          </a:stretch>
        </p:blipFill>
        <p:spPr bwMode="auto">
          <a:xfrm>
            <a:off x="8123238" y="5514975"/>
            <a:ext cx="6604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11">
            <a:extLst>
              <a:ext uri="{FF2B5EF4-FFF2-40B4-BE49-F238E27FC236}">
                <a16:creationId xmlns:a16="http://schemas.microsoft.com/office/drawing/2014/main" id="{162323E9-98B3-4EA2-8D80-97D8DA76DEF5}"/>
              </a:ext>
            </a:extLst>
          </p:cNvPr>
          <p:cNvCxnSpPr/>
          <p:nvPr userDrawn="1"/>
        </p:nvCxnSpPr>
        <p:spPr>
          <a:xfrm>
            <a:off x="457200" y="1371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sp>
        <p:nvSpPr>
          <p:cNvPr id="13" name="Picture Placeholder 12"/>
          <p:cNvSpPr>
            <a:spLocks noGrp="1"/>
          </p:cNvSpPr>
          <p:nvPr>
            <p:ph type="pic" sz="quarter" idx="13"/>
          </p:nvPr>
        </p:nvSpPr>
        <p:spPr>
          <a:xfrm>
            <a:off x="457200" y="1371600"/>
            <a:ext cx="8229600" cy="4708525"/>
          </a:xfrm>
        </p:spPr>
        <p:txBody>
          <a:bodyPr rtlCol="0">
            <a:normAutofit/>
          </a:bodyPr>
          <a:lstStyle>
            <a:lvl1pPr marL="0" indent="0" algn="ctr">
              <a:buNone/>
              <a:defRPr>
                <a:latin typeface="Verdana" panose="020B0604030504040204" pitchFamily="34" charset="0"/>
                <a:ea typeface="Verdana" panose="020B0604030504040204" pitchFamily="34" charset="0"/>
                <a:cs typeface="Verdana" panose="020B0604030504040204" pitchFamily="34" charset="0"/>
              </a:defRPr>
            </a:lvl1pPr>
          </a:lstStyle>
          <a:p>
            <a:pPr lvl="0"/>
            <a:r>
              <a:rPr lang="en-US" noProof="0"/>
              <a:t>Click icon to add picture</a:t>
            </a:r>
            <a:endParaRPr lang="en-US" noProof="0" dirty="0"/>
          </a:p>
        </p:txBody>
      </p:sp>
      <p:sp>
        <p:nvSpPr>
          <p:cNvPr id="23" name="Title 1"/>
          <p:cNvSpPr>
            <a:spLocks noGrp="1"/>
          </p:cNvSpPr>
          <p:nvPr>
            <p:ph type="title"/>
          </p:nvPr>
        </p:nvSpPr>
        <p:spPr>
          <a:xfrm>
            <a:off x="457200" y="152400"/>
            <a:ext cx="8229600" cy="1143000"/>
          </a:xfrm>
        </p:spPr>
        <p:txBody>
          <a:bodyPr>
            <a:normAutofit/>
          </a:bodyPr>
          <a:lstStyle>
            <a:lvl1pPr algn="ctr">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218030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D457207F-8AF1-4323-B476-8E453BEC8D24}"/>
              </a:ext>
            </a:extLst>
          </p:cNvPr>
          <p:cNvCxnSpPr/>
          <p:nvPr userDrawn="1"/>
        </p:nvCxnSpPr>
        <p:spPr>
          <a:xfrm>
            <a:off x="457200" y="6324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pic>
        <p:nvPicPr>
          <p:cNvPr id="3" name="Picture 4">
            <a:extLst>
              <a:ext uri="{FF2B5EF4-FFF2-40B4-BE49-F238E27FC236}">
                <a16:creationId xmlns:a16="http://schemas.microsoft.com/office/drawing/2014/main" id="{4FEB3622-C12D-4DFD-A5B7-9F062911334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73563" y="608012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a:extLst>
              <a:ext uri="{FF2B5EF4-FFF2-40B4-BE49-F238E27FC236}">
                <a16:creationId xmlns:a16="http://schemas.microsoft.com/office/drawing/2014/main" id="{EAB97B82-C2E8-46A7-A228-E01E9A79516B}"/>
              </a:ext>
            </a:extLst>
          </p:cNvPr>
          <p:cNvCxnSpPr/>
          <p:nvPr userDrawn="1"/>
        </p:nvCxnSpPr>
        <p:spPr>
          <a:xfrm>
            <a:off x="457200" y="6324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sp>
        <p:nvSpPr>
          <p:cNvPr id="5" name="TextBox 6">
            <a:extLst>
              <a:ext uri="{FF2B5EF4-FFF2-40B4-BE49-F238E27FC236}">
                <a16:creationId xmlns:a16="http://schemas.microsoft.com/office/drawing/2014/main" id="{0D51579E-B116-42E8-812F-ECA870229D4F}"/>
              </a:ext>
            </a:extLst>
          </p:cNvPr>
          <p:cNvSpPr txBox="1">
            <a:spLocks noChangeArrowheads="1"/>
          </p:cNvSpPr>
          <p:nvPr userDrawn="1"/>
        </p:nvSpPr>
        <p:spPr bwMode="auto">
          <a:xfrm>
            <a:off x="381000" y="6324600"/>
            <a:ext cx="6096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265CA4"/>
                </a:solidFill>
                <a:latin typeface="Verdana" panose="020B0604030504040204" pitchFamily="34" charset="0"/>
                <a:ea typeface="Verdana" panose="020B0604030504040204" pitchFamily="34" charset="0"/>
                <a:cs typeface="Verdana" panose="020B0604030504040204" pitchFamily="34" charset="0"/>
              </a:rPr>
              <a:t>Privacy Technical Assistance Center </a:t>
            </a:r>
          </a:p>
        </p:txBody>
      </p:sp>
      <p:sp>
        <p:nvSpPr>
          <p:cNvPr id="6" name="TextBox 7">
            <a:extLst>
              <a:ext uri="{FF2B5EF4-FFF2-40B4-BE49-F238E27FC236}">
                <a16:creationId xmlns:a16="http://schemas.microsoft.com/office/drawing/2014/main" id="{F99D5FDB-54C0-49D0-A69A-2C32716FB3E4}"/>
              </a:ext>
            </a:extLst>
          </p:cNvPr>
          <p:cNvSpPr txBox="1">
            <a:spLocks noChangeArrowheads="1"/>
          </p:cNvSpPr>
          <p:nvPr userDrawn="1"/>
        </p:nvSpPr>
        <p:spPr bwMode="auto">
          <a:xfrm>
            <a:off x="7410450" y="6324600"/>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a:solidFill>
                  <a:srgbClr val="000000"/>
                </a:solidFill>
                <a:latin typeface="Verdana" panose="020B0604030504040204" pitchFamily="34" charset="0"/>
              </a:rPr>
              <a:t> </a:t>
            </a:r>
            <a:fld id="{7277154F-1E4D-4CB8-94D5-4A1BD34F2025}" type="slidenum">
              <a:rPr lang="en-US" altLang="en-US" sz="2000" b="1">
                <a:solidFill>
                  <a:srgbClr val="265CA4"/>
                </a:solidFill>
                <a:latin typeface="Verdana" panose="020B0604030504040204" pitchFamily="34" charset="0"/>
              </a:rPr>
              <a:pPr algn="r" eaLnBrk="1" hangingPunct="1"/>
              <a:t>‹#›</a:t>
            </a:fld>
            <a:endParaRPr lang="en-US" altLang="en-US" b="1">
              <a:solidFill>
                <a:srgbClr val="265CA4"/>
              </a:solidFill>
              <a:latin typeface="Verdana" panose="020B0604030504040204" pitchFamily="34" charset="0"/>
            </a:endParaRPr>
          </a:p>
        </p:txBody>
      </p:sp>
      <p:pic>
        <p:nvPicPr>
          <p:cNvPr id="7" name="Picture 8">
            <a:extLst>
              <a:ext uri="{FF2B5EF4-FFF2-40B4-BE49-F238E27FC236}">
                <a16:creationId xmlns:a16="http://schemas.microsoft.com/office/drawing/2014/main" id="{182EDB9E-4284-4608-AB06-F26516A4595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97363" y="608012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a:extLst>
              <a:ext uri="{FF2B5EF4-FFF2-40B4-BE49-F238E27FC236}">
                <a16:creationId xmlns:a16="http://schemas.microsoft.com/office/drawing/2014/main" id="{33240655-6A8B-453A-8B08-50DA7EA432F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00" y="5683250"/>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
            <a:extLst>
              <a:ext uri="{FF2B5EF4-FFF2-40B4-BE49-F238E27FC236}">
                <a16:creationId xmlns:a16="http://schemas.microsoft.com/office/drawing/2014/main" id="{1F95CB6C-0DDD-467C-A49D-DCD969A1B83A}"/>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r="81377"/>
          <a:stretch>
            <a:fillRect/>
          </a:stretch>
        </p:blipFill>
        <p:spPr bwMode="auto">
          <a:xfrm>
            <a:off x="8123238" y="5514975"/>
            <a:ext cx="6604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12219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8343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Slide 3">
    <p:spTree>
      <p:nvGrpSpPr>
        <p:cNvPr id="1" name=""/>
        <p:cNvGrpSpPr/>
        <p:nvPr/>
      </p:nvGrpSpPr>
      <p:grpSpPr>
        <a:xfrm>
          <a:off x="0" y="0"/>
          <a:ext cx="0" cy="0"/>
          <a:chOff x="0" y="0"/>
          <a:chExt cx="0" cy="0"/>
        </a:xfrm>
      </p:grpSpPr>
      <p:pic>
        <p:nvPicPr>
          <p:cNvPr id="5" name="Picture 9">
            <a:extLst>
              <a:ext uri="{FF2B5EF4-FFF2-40B4-BE49-F238E27FC236}">
                <a16:creationId xmlns:a16="http://schemas.microsoft.com/office/drawing/2014/main" id="{5D7A2900-04D0-4D41-9181-767BAE2B4E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81377"/>
          <a:stretch>
            <a:fillRect/>
          </a:stretch>
        </p:blipFill>
        <p:spPr bwMode="auto">
          <a:xfrm>
            <a:off x="8199438" y="-152400"/>
            <a:ext cx="9334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a:extLst>
              <a:ext uri="{FF2B5EF4-FFF2-40B4-BE49-F238E27FC236}">
                <a16:creationId xmlns:a16="http://schemas.microsoft.com/office/drawing/2014/main" id="{176AE4B4-DB73-4DEB-BBD2-1D9B421771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223838"/>
            <a:ext cx="1978025" cy="663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a:extLst>
              <a:ext uri="{FF2B5EF4-FFF2-40B4-BE49-F238E27FC236}">
                <a16:creationId xmlns:a16="http://schemas.microsoft.com/office/drawing/2014/main" id="{FEC96596-0426-48EF-952A-0B358ADD7D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810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5">
            <a:extLst>
              <a:ext uri="{FF2B5EF4-FFF2-40B4-BE49-F238E27FC236}">
                <a16:creationId xmlns:a16="http://schemas.microsoft.com/office/drawing/2014/main" id="{B2666906-8D8F-4731-86BC-222D3C92742E}"/>
              </a:ext>
            </a:extLst>
          </p:cNvPr>
          <p:cNvSpPr txBox="1">
            <a:spLocks/>
          </p:cNvSpPr>
          <p:nvPr/>
        </p:nvSpPr>
        <p:spPr>
          <a:xfrm>
            <a:off x="1981200" y="6405563"/>
            <a:ext cx="4406900" cy="365125"/>
          </a:xfrm>
          <a:prstGeom prst="rect">
            <a:avLst/>
          </a:prstGeom>
        </p:spPr>
        <p:txBody>
          <a:bodyPr anchor="ctr"/>
          <a:lstStyle>
            <a:defPPr>
              <a:defRPr lang="en-US"/>
            </a:defPPr>
            <a:lvl1pPr marL="0" algn="ctr" defTabSz="914400" rtl="0" eaLnBrk="1" latinLnBrk="0" hangingPunct="1">
              <a:defRPr sz="1200" kern="1200">
                <a:solidFill>
                  <a:srgbClr val="204498"/>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dirty="0"/>
              <a:t>United States Department of Education </a:t>
            </a:r>
          </a:p>
          <a:p>
            <a:pPr algn="l" fontAlgn="auto">
              <a:spcBef>
                <a:spcPts val="0"/>
              </a:spcBef>
              <a:spcAft>
                <a:spcPts val="0"/>
              </a:spcAft>
              <a:defRPr/>
            </a:pPr>
            <a:r>
              <a:rPr lang="en-US" dirty="0"/>
              <a:t>Privacy Technical Assistance Center</a:t>
            </a:r>
          </a:p>
        </p:txBody>
      </p:sp>
      <p:sp>
        <p:nvSpPr>
          <p:cNvPr id="10" name="Text Placeholder 48"/>
          <p:cNvSpPr>
            <a:spLocks noGrp="1"/>
          </p:cNvSpPr>
          <p:nvPr>
            <p:ph type="body" sz="quarter" idx="13"/>
          </p:nvPr>
        </p:nvSpPr>
        <p:spPr>
          <a:xfrm>
            <a:off x="5029928" y="4394325"/>
            <a:ext cx="4049713" cy="2295717"/>
          </a:xfrm>
        </p:spPr>
        <p:txBody>
          <a:bodyPr/>
          <a:lstStyle>
            <a:lvl1pPr marL="0" indent="0" algn="r">
              <a:buNone/>
              <a:defRPr sz="1600"/>
            </a:lvl1pPr>
          </a:lstStyle>
          <a:p>
            <a:pPr lvl="0"/>
            <a:r>
              <a:rPr lang="en-US"/>
              <a:t>Click to edit Master text styles</a:t>
            </a:r>
          </a:p>
        </p:txBody>
      </p:sp>
      <p:sp>
        <p:nvSpPr>
          <p:cNvPr id="11" name="Title 49"/>
          <p:cNvSpPr>
            <a:spLocks noGrp="1"/>
          </p:cNvSpPr>
          <p:nvPr>
            <p:ph type="title"/>
          </p:nvPr>
        </p:nvSpPr>
        <p:spPr>
          <a:xfrm>
            <a:off x="1918108" y="1460769"/>
            <a:ext cx="7073492" cy="1143000"/>
          </a:xfrm>
        </p:spPr>
        <p:txBody>
          <a:bodyPr>
            <a:noAutofit/>
          </a:bodyPr>
          <a:lstStyle>
            <a:lvl1pPr algn="l">
              <a:defRPr sz="4000"/>
            </a:lvl1pPr>
          </a:lstStyle>
          <a:p>
            <a:r>
              <a:rPr lang="en-US"/>
              <a:t>Click to edit Master title style</a:t>
            </a:r>
            <a:endParaRPr lang="en-US" dirty="0"/>
          </a:p>
        </p:txBody>
      </p:sp>
      <p:sp>
        <p:nvSpPr>
          <p:cNvPr id="17" name="Content Placeholder 51"/>
          <p:cNvSpPr>
            <a:spLocks noGrp="1"/>
          </p:cNvSpPr>
          <p:nvPr>
            <p:ph sz="quarter" idx="14"/>
          </p:nvPr>
        </p:nvSpPr>
        <p:spPr>
          <a:xfrm>
            <a:off x="1918108" y="2911475"/>
            <a:ext cx="5556046" cy="669925"/>
          </a:xfrm>
        </p:spPr>
        <p:txBody>
          <a:bodyPr>
            <a:noAutofit/>
          </a:bodyPr>
          <a:lstStyle>
            <a:lvl1pPr marL="0" indent="0" algn="l">
              <a:buNone/>
              <a:defRPr lang="en-US" sz="3100" kern="1200" dirty="0" smtClean="0">
                <a:solidFill>
                  <a:srgbClr val="2D9100"/>
                </a:solidFill>
                <a:latin typeface="Segoe UI" panose="020B0502040204020203" pitchFamily="34" charset="0"/>
                <a:ea typeface="Segoe UI" panose="020B0502040204020203" pitchFamily="34" charset="0"/>
                <a:cs typeface="Segoe UI" panose="020B050204020402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Tree>
    <p:extLst>
      <p:ext uri="{BB962C8B-B14F-4D97-AF65-F5344CB8AC3E}">
        <p14:creationId xmlns:p14="http://schemas.microsoft.com/office/powerpoint/2010/main" val="1891675478"/>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lide">
    <p:bg>
      <p:bgPr>
        <a:solidFill>
          <a:srgbClr val="F2F2F2">
            <a:alpha val="74901"/>
          </a:srgb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A5AEB02-EE4C-4B8E-AC20-A04E24640303}"/>
              </a:ext>
            </a:extLst>
          </p:cNvPr>
          <p:cNvSpPr>
            <a:spLocks noChangeArrowheads="1"/>
          </p:cNvSpPr>
          <p:nvPr userDrawn="1"/>
        </p:nvSpPr>
        <p:spPr bwMode="auto">
          <a:xfrm>
            <a:off x="0" y="0"/>
            <a:ext cx="1143000" cy="6858000"/>
          </a:xfrm>
          <a:prstGeom prst="rect">
            <a:avLst/>
          </a:prstGeom>
          <a:gradFill rotWithShape="1">
            <a:gsLst>
              <a:gs pos="0">
                <a:srgbClr val="95B3D7"/>
              </a:gs>
              <a:gs pos="52000">
                <a:srgbClr val="5485BF"/>
              </a:gs>
              <a:gs pos="100000">
                <a:srgbClr val="315683"/>
              </a:gs>
            </a:gsLst>
            <a:lin ang="5400000" scaled="1"/>
          </a:gra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fontAlgn="auto" hangingPunct="1">
              <a:spcBef>
                <a:spcPts val="0"/>
              </a:spcBef>
              <a:spcAft>
                <a:spcPts val="0"/>
              </a:spcAft>
              <a:defRPr/>
            </a:pPr>
            <a:endParaRPr lang="en-US">
              <a:solidFill>
                <a:schemeClr val="lt1"/>
              </a:solidFill>
              <a:latin typeface="+mn-lt"/>
            </a:endParaRPr>
          </a:p>
        </p:txBody>
      </p:sp>
      <p:sp>
        <p:nvSpPr>
          <p:cNvPr id="2" name="Title 1"/>
          <p:cNvSpPr>
            <a:spLocks noGrp="1"/>
          </p:cNvSpPr>
          <p:nvPr>
            <p:ph type="ctrTitle"/>
          </p:nvPr>
        </p:nvSpPr>
        <p:spPr>
          <a:xfrm>
            <a:off x="1981200" y="1295400"/>
            <a:ext cx="6781800" cy="1470025"/>
          </a:xfrm>
        </p:spPr>
        <p:txBody>
          <a:bodyPr>
            <a:noAutofit/>
          </a:bodyPr>
          <a:lstStyle>
            <a:lvl1pPr algn="l">
              <a:defRPr sz="5400" b="0">
                <a:solidFill>
                  <a:srgbClr val="0070C0"/>
                </a:solidFill>
                <a:latin typeface="Century Gothic"/>
                <a:cs typeface="Century Gothic"/>
              </a:defRPr>
            </a:lvl1pPr>
          </a:lstStyle>
          <a:p>
            <a:r>
              <a:rPr lang="en-US" dirty="0"/>
              <a:t>Click to edit Master title style</a:t>
            </a:r>
          </a:p>
        </p:txBody>
      </p:sp>
      <p:sp>
        <p:nvSpPr>
          <p:cNvPr id="3" name="Subtitle 2"/>
          <p:cNvSpPr>
            <a:spLocks noGrp="1"/>
          </p:cNvSpPr>
          <p:nvPr>
            <p:ph type="subTitle" idx="1"/>
          </p:nvPr>
        </p:nvSpPr>
        <p:spPr>
          <a:xfrm>
            <a:off x="1986845" y="3051175"/>
            <a:ext cx="6400800" cy="1143000"/>
          </a:xfrm>
        </p:spPr>
        <p:txBody>
          <a:bodyPr/>
          <a:lstStyle>
            <a:lvl1pPr marL="0" indent="0" algn="l">
              <a:buNone/>
              <a:defRPr>
                <a:solidFill>
                  <a:srgbClr val="424E4F"/>
                </a:solidFill>
                <a:latin typeface="Century Gothic"/>
                <a:cs typeface="Century Goth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3"/>
          </p:nvPr>
        </p:nvSpPr>
        <p:spPr>
          <a:xfrm>
            <a:off x="1981200" y="4727575"/>
            <a:ext cx="2766060" cy="609600"/>
          </a:xfrm>
        </p:spPr>
        <p:txBody>
          <a:bodyPr>
            <a:normAutofit/>
          </a:bodyPr>
          <a:lstStyle>
            <a:lvl1pPr marL="0" indent="0" algn="l">
              <a:buNone/>
              <a:defRPr sz="2200">
                <a:solidFill>
                  <a:srgbClr val="424E4F"/>
                </a:solidFill>
                <a:latin typeface="Century Gothic"/>
                <a:cs typeface="Century Gothic"/>
              </a:defRPr>
            </a:lvl1pPr>
          </a:lstStyle>
          <a:p>
            <a:pPr lvl="0"/>
            <a:r>
              <a:rPr lang="en-US"/>
              <a:t>Click to edit Master text styles</a:t>
            </a:r>
          </a:p>
        </p:txBody>
      </p:sp>
      <p:sp>
        <p:nvSpPr>
          <p:cNvPr id="9" name="Picture Placeholder 8"/>
          <p:cNvSpPr>
            <a:spLocks noGrp="1"/>
          </p:cNvSpPr>
          <p:nvPr>
            <p:ph type="pic" sz="quarter" idx="16"/>
          </p:nvPr>
        </p:nvSpPr>
        <p:spPr>
          <a:xfrm>
            <a:off x="6934200" y="4495800"/>
            <a:ext cx="1752600" cy="1600200"/>
          </a:xfrm>
        </p:spPr>
        <p:txBody>
          <a:bodyPr rtlCol="0">
            <a:normAutofit/>
          </a:bodyPr>
          <a:lstStyle>
            <a:lvl1pPr marL="0" indent="0" algn="ctr">
              <a:buNone/>
              <a:defRPr baseline="0"/>
            </a:lvl1pPr>
          </a:lstStyle>
          <a:p>
            <a:pPr lvl="0"/>
            <a:r>
              <a:rPr lang="en-US" noProof="0"/>
              <a:t>Drag picture to placeholder or click icon to add</a:t>
            </a:r>
            <a:endParaRPr lang="en-US" noProof="0" dirty="0"/>
          </a:p>
        </p:txBody>
      </p:sp>
    </p:spTree>
    <p:extLst>
      <p:ext uri="{BB962C8B-B14F-4D97-AF65-F5344CB8AC3E}">
        <p14:creationId xmlns:p14="http://schemas.microsoft.com/office/powerpoint/2010/main" val="1762085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bg>
      <p:bgPr>
        <a:solidFill>
          <a:srgbClr val="F2F2F2">
            <a:alpha val="74901"/>
          </a:srgbClr>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31FCDBD4-37C3-4ABE-A686-8EA230114525}"/>
              </a:ext>
            </a:extLst>
          </p:cNvPr>
          <p:cNvCxnSpPr>
            <a:cxnSpLocks noChangeShapeType="1"/>
          </p:cNvCxnSpPr>
          <p:nvPr userDrawn="1"/>
        </p:nvCxnSpPr>
        <p:spPr bwMode="auto">
          <a:xfrm>
            <a:off x="1690688" y="4730750"/>
            <a:ext cx="5668962" cy="0"/>
          </a:xfrm>
          <a:prstGeom prst="line">
            <a:avLst/>
          </a:prstGeom>
          <a:noFill/>
          <a:ln w="25400">
            <a:solidFill>
              <a:srgbClr val="0070C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 name="Title 1"/>
          <p:cNvSpPr>
            <a:spLocks noGrp="1"/>
          </p:cNvSpPr>
          <p:nvPr>
            <p:ph type="title"/>
          </p:nvPr>
        </p:nvSpPr>
        <p:spPr>
          <a:xfrm>
            <a:off x="1792288" y="4800600"/>
            <a:ext cx="5486400" cy="566738"/>
          </a:xfrm>
        </p:spPr>
        <p:txBody>
          <a:bodyPr anchor="b">
            <a:noAutofit/>
          </a:bodyPr>
          <a:lstStyle>
            <a:lvl1pPr algn="l">
              <a:defRPr sz="3200" b="0">
                <a:solidFill>
                  <a:srgbClr val="0070C0"/>
                </a:solidFill>
              </a:defRPr>
            </a:lvl1pPr>
          </a:lstStyle>
          <a:p>
            <a:r>
              <a:rPr lang="en-US" dirty="0"/>
              <a:t>Click to edit Master title style</a:t>
            </a:r>
          </a:p>
        </p:txBody>
      </p:sp>
      <p:sp>
        <p:nvSpPr>
          <p:cNvPr id="3" name="Picture Placeholder 2"/>
          <p:cNvSpPr>
            <a:spLocks noGrp="1"/>
          </p:cNvSpPr>
          <p:nvPr>
            <p:ph type="pic" idx="1"/>
          </p:nvPr>
        </p:nvSpPr>
        <p:spPr>
          <a:xfrm>
            <a:off x="1792288" y="609600"/>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Slide Number Placeholder 6">
            <a:extLst>
              <a:ext uri="{FF2B5EF4-FFF2-40B4-BE49-F238E27FC236}">
                <a16:creationId xmlns:a16="http://schemas.microsoft.com/office/drawing/2014/main" id="{C0755F54-D816-4603-BAE4-A8537D4490CD}"/>
              </a:ext>
            </a:extLst>
          </p:cNvPr>
          <p:cNvSpPr>
            <a:spLocks noGrp="1"/>
          </p:cNvSpPr>
          <p:nvPr>
            <p:ph type="sldNum" sz="quarter" idx="10"/>
          </p:nvPr>
        </p:nvSpPr>
        <p:spPr/>
        <p:txBody>
          <a:bodyPr/>
          <a:lstStyle>
            <a:lvl1pPr>
              <a:defRPr/>
            </a:lvl1pPr>
          </a:lstStyle>
          <a:p>
            <a:pPr>
              <a:defRPr/>
            </a:pPr>
            <a:fld id="{9092F900-22C5-4167-90E9-83238A38C3B0}" type="slidenum">
              <a:rPr lang="en-US" altLang="en-US"/>
              <a:pPr>
                <a:defRPr/>
              </a:pPr>
              <a:t>‹#›</a:t>
            </a:fld>
            <a:endParaRPr lang="en-US" altLang="en-US"/>
          </a:p>
        </p:txBody>
      </p:sp>
    </p:spTree>
    <p:extLst>
      <p:ext uri="{BB962C8B-B14F-4D97-AF65-F5344CB8AC3E}">
        <p14:creationId xmlns:p14="http://schemas.microsoft.com/office/powerpoint/2010/main" val="2471956991"/>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ection Header">
    <p:bg>
      <p:bgPr>
        <a:solidFill>
          <a:srgbClr val="F2F2F2">
            <a:alpha val="74901"/>
          </a:srgb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690813"/>
            <a:ext cx="7772400" cy="1500187"/>
          </a:xfrm>
        </p:spPr>
        <p:txBody>
          <a:bodyPr anchor="ctr" anchorCtr="1">
            <a:noAutofit/>
          </a:bodyPr>
          <a:lstStyle>
            <a:lvl1pPr marL="0" indent="0" algn="ctr">
              <a:buNone/>
              <a:defRPr sz="6600">
                <a:solidFill>
                  <a:srgbClr val="0070C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785228370"/>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rgbClr val="0070C0"/>
                </a:solidFill>
              </a:defRPr>
            </a:lvl1pPr>
          </a:lstStyle>
          <a:p>
            <a:r>
              <a:rPr lang="en-US" dirty="0"/>
              <a:t>Click to edit Master title style</a:t>
            </a:r>
          </a:p>
        </p:txBody>
      </p:sp>
      <p:sp>
        <p:nvSpPr>
          <p:cNvPr id="3" name="Slide Number Placeholder 8">
            <a:extLst>
              <a:ext uri="{FF2B5EF4-FFF2-40B4-BE49-F238E27FC236}">
                <a16:creationId xmlns:a16="http://schemas.microsoft.com/office/drawing/2014/main" id="{39DFEB91-8369-4010-B248-EB14D8C00294}"/>
              </a:ext>
            </a:extLst>
          </p:cNvPr>
          <p:cNvSpPr>
            <a:spLocks noGrp="1"/>
          </p:cNvSpPr>
          <p:nvPr>
            <p:ph type="sldNum" sz="quarter" idx="10"/>
          </p:nvPr>
        </p:nvSpPr>
        <p:spPr>
          <a:xfrm>
            <a:off x="8308975" y="6356350"/>
            <a:ext cx="450850" cy="365125"/>
          </a:xfrm>
        </p:spPr>
        <p:txBody>
          <a:bodyPr/>
          <a:lstStyle>
            <a:lvl1pPr>
              <a:defRPr sz="1000">
                <a:solidFill>
                  <a:schemeClr val="tx1"/>
                </a:solidFill>
                <a:latin typeface="Arial" panose="020B0604020202020204" pitchFamily="34" charset="0"/>
              </a:defRPr>
            </a:lvl1pPr>
          </a:lstStyle>
          <a:p>
            <a:pPr>
              <a:defRPr/>
            </a:pPr>
            <a:fld id="{CEBD356D-C3E4-4093-A6AF-58101FD365B9}" type="slidenum">
              <a:rPr lang="en-US" altLang="en-US"/>
              <a:pPr>
                <a:defRPr/>
              </a:pPr>
              <a:t>‹#›</a:t>
            </a:fld>
            <a:endParaRPr lang="en-US" altLang="en-US"/>
          </a:p>
        </p:txBody>
      </p:sp>
    </p:spTree>
    <p:extLst>
      <p:ext uri="{BB962C8B-B14F-4D97-AF65-F5344CB8AC3E}">
        <p14:creationId xmlns:p14="http://schemas.microsoft.com/office/powerpoint/2010/main" val="333271762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82976" y="1981200"/>
            <a:ext cx="6705600" cy="2276901"/>
          </a:xfrm>
        </p:spPr>
        <p:txBody>
          <a:bodyPr/>
          <a:lstStyle/>
          <a:p>
            <a:r>
              <a:rPr lang="en-US"/>
              <a:t>Click to edit Master title style</a:t>
            </a:r>
          </a:p>
        </p:txBody>
      </p:sp>
      <p:sp>
        <p:nvSpPr>
          <p:cNvPr id="10" name="Content Placeholder 9"/>
          <p:cNvSpPr>
            <a:spLocks noGrp="1"/>
          </p:cNvSpPr>
          <p:nvPr>
            <p:ph sz="quarter" idx="10"/>
          </p:nvPr>
        </p:nvSpPr>
        <p:spPr>
          <a:xfrm>
            <a:off x="477838" y="4981665"/>
            <a:ext cx="2743200" cy="900113"/>
          </a:xfrm>
        </p:spPr>
        <p:txBody>
          <a:bodyPr/>
          <a:lstStyle>
            <a:lvl1pPr marL="0" indent="0">
              <a:buFontTx/>
              <a:buNone/>
              <a:defRPr sz="2400">
                <a:latin typeface="Arial Black" pitchFamily="34" charset="0"/>
              </a:defRPr>
            </a:lvl1pPr>
            <a:lvl2pPr marL="0" indent="0">
              <a:buFontTx/>
              <a:buNone/>
              <a:defRPr sz="2400">
                <a:latin typeface="Arial Black" pitchFamily="34" charset="0"/>
              </a:defRPr>
            </a:lvl2pPr>
            <a:lvl3pPr marL="0" indent="0">
              <a:buFontTx/>
              <a:buNone/>
              <a:defRPr sz="2400">
                <a:latin typeface="Arial Black" pitchFamily="34" charset="0"/>
              </a:defRPr>
            </a:lvl3pPr>
            <a:lvl4pPr marL="0" indent="0">
              <a:buFontTx/>
              <a:buNone/>
              <a:defRPr sz="2000">
                <a:latin typeface="Arial Black" pitchFamily="34" charset="0"/>
              </a:defRPr>
            </a:lvl4pPr>
            <a:lvl5pPr marL="0" indent="0">
              <a:buFontTx/>
              <a:buNone/>
              <a:defRPr sz="2000">
                <a:latin typeface="Arial Black" pitchFamily="34" charset="0"/>
              </a:defRPr>
            </a:lvl5pPr>
          </a:lstStyle>
          <a:p>
            <a:pPr lvl="0"/>
            <a:r>
              <a:rPr lang="en-US" dirty="0"/>
              <a:t>Click to edit</a:t>
            </a:r>
          </a:p>
        </p:txBody>
      </p:sp>
      <p:sp>
        <p:nvSpPr>
          <p:cNvPr id="11" name="Content Placeholder 9"/>
          <p:cNvSpPr>
            <a:spLocks noGrp="1"/>
          </p:cNvSpPr>
          <p:nvPr>
            <p:ph sz="quarter" idx="11"/>
          </p:nvPr>
        </p:nvSpPr>
        <p:spPr>
          <a:xfrm>
            <a:off x="5707205" y="4981665"/>
            <a:ext cx="2743200" cy="900113"/>
          </a:xfrm>
        </p:spPr>
        <p:txBody>
          <a:bodyPr/>
          <a:lstStyle>
            <a:lvl1pPr marL="0" indent="0" algn="r">
              <a:buFontTx/>
              <a:buNone/>
              <a:defRPr sz="2400">
                <a:latin typeface="Arial Black" pitchFamily="34" charset="0"/>
              </a:defRPr>
            </a:lvl1pPr>
            <a:lvl2pPr marL="0" indent="0">
              <a:buFontTx/>
              <a:buNone/>
              <a:defRPr sz="2400">
                <a:latin typeface="Arial Black" pitchFamily="34" charset="0"/>
              </a:defRPr>
            </a:lvl2pPr>
            <a:lvl3pPr marL="0" indent="0">
              <a:buFontTx/>
              <a:buNone/>
              <a:defRPr sz="2400">
                <a:latin typeface="Arial Black" pitchFamily="34" charset="0"/>
              </a:defRPr>
            </a:lvl3pPr>
            <a:lvl4pPr marL="0" indent="0">
              <a:buFontTx/>
              <a:buNone/>
              <a:defRPr sz="2000">
                <a:latin typeface="Arial Black" pitchFamily="34" charset="0"/>
              </a:defRPr>
            </a:lvl4pPr>
            <a:lvl5pPr marL="0" indent="0">
              <a:buFontTx/>
              <a:buNone/>
              <a:defRPr sz="2000">
                <a:latin typeface="Arial Black" pitchFamily="34" charset="0"/>
              </a:defRPr>
            </a:lvl5pPr>
          </a:lstStyle>
          <a:p>
            <a:pPr lvl="0"/>
            <a:r>
              <a:rPr lang="en-US" dirty="0"/>
              <a:t>Click to edit</a:t>
            </a:r>
          </a:p>
        </p:txBody>
      </p:sp>
      <p:sp>
        <p:nvSpPr>
          <p:cNvPr id="15" name="Content Placeholder 14"/>
          <p:cNvSpPr>
            <a:spLocks noGrp="1"/>
          </p:cNvSpPr>
          <p:nvPr>
            <p:ph sz="quarter" idx="12"/>
          </p:nvPr>
        </p:nvSpPr>
        <p:spPr>
          <a:xfrm>
            <a:off x="3467100" y="5881688"/>
            <a:ext cx="2073275" cy="519112"/>
          </a:xfrm>
        </p:spPr>
        <p:txBody>
          <a:bodyPr/>
          <a:lstStyle>
            <a:lvl1pPr algn="ctr">
              <a:buFontTx/>
              <a:buNone/>
              <a:defRPr sz="2000">
                <a:latin typeface="Arial" pitchFamily="34" charset="0"/>
                <a:cs typeface="Arial" pitchFamily="34" charset="0"/>
              </a:defRPr>
            </a:lvl1pPr>
            <a:lvl2pPr algn="ctr">
              <a:buFontTx/>
              <a:buNone/>
              <a:defRPr/>
            </a:lvl2pPr>
            <a:lvl3pPr algn="ctr">
              <a:buFontTx/>
              <a:buNone/>
              <a:defRPr/>
            </a:lvl3pPr>
            <a:lvl4pPr algn="ctr">
              <a:buFontTx/>
              <a:buNone/>
              <a:defRPr/>
            </a:lvl4pPr>
            <a:lvl5pPr algn="ctr">
              <a:buFontTx/>
              <a:buNone/>
              <a:defRPr/>
            </a:lvl5pPr>
          </a:lstStyle>
          <a:p>
            <a:pPr lvl="0"/>
            <a:r>
              <a:rPr lang="en-US"/>
              <a:t>Click to edit Master text styles</a:t>
            </a:r>
          </a:p>
        </p:txBody>
      </p:sp>
    </p:spTree>
    <p:extLst>
      <p:ext uri="{BB962C8B-B14F-4D97-AF65-F5344CB8AC3E}">
        <p14:creationId xmlns:p14="http://schemas.microsoft.com/office/powerpoint/2010/main" val="3982049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Picture Placeholder 8"/>
          <p:cNvSpPr>
            <a:spLocks noGrp="1"/>
          </p:cNvSpPr>
          <p:nvPr>
            <p:ph type="pic" sz="quarter" idx="13"/>
          </p:nvPr>
        </p:nvSpPr>
        <p:spPr>
          <a:xfrm>
            <a:off x="1371600" y="1527048"/>
            <a:ext cx="6400800" cy="4270248"/>
          </a:xfrm>
          <a:effectLst>
            <a:outerShdw blurRad="50800" dist="38100" dir="2700000" algn="tl" rotWithShape="0">
              <a:prstClr val="black">
                <a:alpha val="40000"/>
              </a:prstClr>
            </a:outerShdw>
          </a:effectLst>
        </p:spPr>
        <p:txBody>
          <a:bodyPr rtlCol="0">
            <a:normAutofit/>
          </a:bodyPr>
          <a:lstStyle>
            <a:lvl1pPr algn="l" defTabSz="914400" rtl="0" eaLnBrk="1" latinLnBrk="0" hangingPunct="1">
              <a:buFont typeface="Arial" pitchFamily="34" charset="0"/>
              <a:buNone/>
              <a:defRPr lang="en-US" sz="3200" kern="1200" smtClean="0">
                <a:solidFill>
                  <a:schemeClr val="tx1"/>
                </a:solidFill>
                <a:latin typeface="+mn-lt"/>
                <a:ea typeface="+mn-ea"/>
                <a:cs typeface="+mn-cs"/>
              </a:defRPr>
            </a:lvl1pPr>
          </a:lstStyle>
          <a:p>
            <a:pPr lvl="0"/>
            <a:r>
              <a:rPr lang="en-US" noProof="0" dirty="0"/>
              <a:t>Click icon to add picture</a:t>
            </a:r>
          </a:p>
        </p:txBody>
      </p:sp>
      <p:sp>
        <p:nvSpPr>
          <p:cNvPr id="4" name="Slide Number Placeholder 5">
            <a:extLst>
              <a:ext uri="{FF2B5EF4-FFF2-40B4-BE49-F238E27FC236}">
                <a16:creationId xmlns:a16="http://schemas.microsoft.com/office/drawing/2014/main" id="{EC2F6C62-E7C7-4D39-964E-9BA7D042232A}"/>
              </a:ext>
            </a:extLst>
          </p:cNvPr>
          <p:cNvSpPr>
            <a:spLocks noGrp="1"/>
          </p:cNvSpPr>
          <p:nvPr>
            <p:ph type="sldNum" sz="quarter" idx="14"/>
          </p:nvPr>
        </p:nvSpPr>
        <p:spPr/>
        <p:txBody>
          <a:bodyPr/>
          <a:lstStyle>
            <a:lvl1pPr>
              <a:defRPr/>
            </a:lvl1pPr>
          </a:lstStyle>
          <a:p>
            <a:pPr>
              <a:defRPr/>
            </a:pPr>
            <a:fld id="{5181AC5F-D283-40BB-B195-4DF80D625DDE}" type="slidenum">
              <a:rPr lang="en-US" altLang="en-US"/>
              <a:pPr>
                <a:defRPr/>
              </a:pPr>
              <a:t>‹#›</a:t>
            </a:fld>
            <a:endParaRPr lang="en-US" altLang="en-US"/>
          </a:p>
        </p:txBody>
      </p:sp>
    </p:spTree>
    <p:extLst>
      <p:ext uri="{BB962C8B-B14F-4D97-AF65-F5344CB8AC3E}">
        <p14:creationId xmlns:p14="http://schemas.microsoft.com/office/powerpoint/2010/main" val="4192313528"/>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6.jpe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image" Target="../media/image2.png"/><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FE4DC26-A075-403A-A055-01096EA11DDC}"/>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B53D443-B12A-4070-B4D3-043C09FBAA02}"/>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B98AAB9-AB53-4CB0-B2DC-CC53EBE2B93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296628A2-0CB7-4D1C-8FE6-091414634E21}" type="datetime1">
              <a:rPr lang="en-US"/>
              <a:pPr>
                <a:defRPr/>
              </a:pPr>
              <a:t>12/18/2019</a:t>
            </a:fld>
            <a:endParaRPr lang="en-US" dirty="0"/>
          </a:p>
        </p:txBody>
      </p:sp>
      <p:sp>
        <p:nvSpPr>
          <p:cNvPr id="5" name="Footer Placeholder 4">
            <a:extLst>
              <a:ext uri="{FF2B5EF4-FFF2-40B4-BE49-F238E27FC236}">
                <a16:creationId xmlns:a16="http://schemas.microsoft.com/office/drawing/2014/main" id="{CE786774-AED7-48D1-90E4-38F2F43FCE5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en-US"/>
              <a:t>United States Department of Education  Privacy Technical Assistance Center</a:t>
            </a:r>
            <a:endParaRPr lang="en-US" dirty="0"/>
          </a:p>
        </p:txBody>
      </p:sp>
      <p:sp>
        <p:nvSpPr>
          <p:cNvPr id="6" name="Slide Number Placeholder 5">
            <a:extLst>
              <a:ext uri="{FF2B5EF4-FFF2-40B4-BE49-F238E27FC236}">
                <a16:creationId xmlns:a16="http://schemas.microsoft.com/office/drawing/2014/main" id="{D080B179-948F-4C5E-8F68-8D99D31E2DC7}"/>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C670A76F-1D29-4917-91A5-9D391A207CFE}" type="slidenum">
              <a:rPr lang="en-US" altLang="en-US"/>
              <a:pPr>
                <a:defRPr/>
              </a:pPr>
              <a:t>‹#›</a:t>
            </a:fld>
            <a:endParaRPr lang="en-US" altLang="en-US"/>
          </a:p>
        </p:txBody>
      </p:sp>
      <p:sp>
        <p:nvSpPr>
          <p:cNvPr id="9" name="Rectangle 8">
            <a:extLst>
              <a:ext uri="{FF2B5EF4-FFF2-40B4-BE49-F238E27FC236}">
                <a16:creationId xmlns:a16="http://schemas.microsoft.com/office/drawing/2014/main" id="{75F5CF38-6283-4E1F-B32E-4825DC372776}"/>
              </a:ext>
            </a:extLst>
          </p:cNvPr>
          <p:cNvSpPr/>
          <p:nvPr/>
        </p:nvSpPr>
        <p:spPr>
          <a:xfrm>
            <a:off x="0" y="6324600"/>
            <a:ext cx="91440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32" name="TextBox 10">
            <a:extLst>
              <a:ext uri="{FF2B5EF4-FFF2-40B4-BE49-F238E27FC236}">
                <a16:creationId xmlns:a16="http://schemas.microsoft.com/office/drawing/2014/main" id="{DAE1782F-D07B-40E8-82B5-744C661B4343}"/>
              </a:ext>
            </a:extLst>
          </p:cNvPr>
          <p:cNvSpPr txBox="1">
            <a:spLocks noChangeArrowheads="1"/>
          </p:cNvSpPr>
          <p:nvPr/>
        </p:nvSpPr>
        <p:spPr bwMode="auto">
          <a:xfrm>
            <a:off x="3962400" y="6380163"/>
            <a:ext cx="9763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b="1">
                <a:solidFill>
                  <a:schemeClr val="bg1"/>
                </a:solidFill>
              </a:rPr>
              <a:t>2</a:t>
            </a:r>
          </a:p>
        </p:txBody>
      </p:sp>
    </p:spTree>
  </p:cSld>
  <p:clrMap bg1="lt1" tx1="dk1" bg2="lt2" tx2="dk2" accent1="accent1" accent2="accent2" accent3="accent3" accent4="accent4" accent5="accent5" accent6="accent6" hlink="hlink" folHlink="folHlink"/>
  <p:sldLayoutIdLst>
    <p:sldLayoutId id="2147485156" r:id="rId1"/>
    <p:sldLayoutId id="2147485157" r:id="rId2"/>
    <p:sldLayoutId id="2147485158" r:id="rId3"/>
    <p:sldLayoutId id="2147485159" r:id="rId4"/>
    <p:sldLayoutId id="2147485160" r:id="rId5"/>
    <p:sldLayoutId id="2147485162" r:id="rId6"/>
    <p:sldLayoutId id="2147485163" r:id="rId7"/>
    <p:sldLayoutId id="2147485164" r:id="rId8"/>
    <p:sldLayoutId id="2147485165" r:id="rId9"/>
  </p:sldLayoutIdLst>
  <p:hf hdr="0" dt="0"/>
  <p:txStyles>
    <p:titleStyle>
      <a:lvl1pPr algn="ctr" rtl="0" fontAlgn="base">
        <a:spcBef>
          <a:spcPct val="0"/>
        </a:spcBef>
        <a:spcAft>
          <a:spcPct val="0"/>
        </a:spcAft>
        <a:defRPr sz="3500" b="1" kern="1200">
          <a:solidFill>
            <a:srgbClr val="204498"/>
          </a:solidFill>
          <a:latin typeface="Segoe UI" panose="020B0502040204020203" pitchFamily="34" charset="0"/>
          <a:ea typeface="+mj-ea"/>
          <a:cs typeface="Segoe UI" panose="020B0502040204020203" pitchFamily="34" charset="0"/>
        </a:defRPr>
      </a:lvl1pPr>
      <a:lvl2pPr algn="ctr" rtl="0" fontAlgn="base">
        <a:spcBef>
          <a:spcPct val="0"/>
        </a:spcBef>
        <a:spcAft>
          <a:spcPct val="0"/>
        </a:spcAft>
        <a:defRPr sz="3500" b="1">
          <a:solidFill>
            <a:srgbClr val="204498"/>
          </a:solidFill>
          <a:latin typeface="Segoe UI" panose="020B0502040204020203" pitchFamily="34" charset="0"/>
          <a:cs typeface="Segoe UI" panose="020B0502040204020203" pitchFamily="34" charset="0"/>
        </a:defRPr>
      </a:lvl2pPr>
      <a:lvl3pPr algn="ctr" rtl="0" fontAlgn="base">
        <a:spcBef>
          <a:spcPct val="0"/>
        </a:spcBef>
        <a:spcAft>
          <a:spcPct val="0"/>
        </a:spcAft>
        <a:defRPr sz="3500" b="1">
          <a:solidFill>
            <a:srgbClr val="204498"/>
          </a:solidFill>
          <a:latin typeface="Segoe UI" panose="020B0502040204020203" pitchFamily="34" charset="0"/>
          <a:cs typeface="Segoe UI" panose="020B0502040204020203" pitchFamily="34" charset="0"/>
        </a:defRPr>
      </a:lvl3pPr>
      <a:lvl4pPr algn="ctr" rtl="0" fontAlgn="base">
        <a:spcBef>
          <a:spcPct val="0"/>
        </a:spcBef>
        <a:spcAft>
          <a:spcPct val="0"/>
        </a:spcAft>
        <a:defRPr sz="3500" b="1">
          <a:solidFill>
            <a:srgbClr val="204498"/>
          </a:solidFill>
          <a:latin typeface="Segoe UI" panose="020B0502040204020203" pitchFamily="34" charset="0"/>
          <a:cs typeface="Segoe UI" panose="020B0502040204020203" pitchFamily="34" charset="0"/>
        </a:defRPr>
      </a:lvl4pPr>
      <a:lvl5pPr algn="ctr" rtl="0" fontAlgn="base">
        <a:spcBef>
          <a:spcPct val="0"/>
        </a:spcBef>
        <a:spcAft>
          <a:spcPct val="0"/>
        </a:spcAft>
        <a:defRPr sz="3500" b="1">
          <a:solidFill>
            <a:srgbClr val="204498"/>
          </a:solidFill>
          <a:latin typeface="Segoe UI" panose="020B0502040204020203" pitchFamily="34" charset="0"/>
          <a:cs typeface="Segoe UI" panose="020B0502040204020203" pitchFamily="34" charset="0"/>
        </a:defRPr>
      </a:lvl5pPr>
      <a:lvl6pPr marL="457200" algn="ctr" rtl="0" fontAlgn="base">
        <a:spcBef>
          <a:spcPct val="0"/>
        </a:spcBef>
        <a:spcAft>
          <a:spcPct val="0"/>
        </a:spcAft>
        <a:defRPr sz="3500" b="1">
          <a:solidFill>
            <a:srgbClr val="204498"/>
          </a:solidFill>
          <a:latin typeface="Segoe UI" panose="020B0502040204020203" pitchFamily="34" charset="0"/>
          <a:cs typeface="Segoe UI" panose="020B0502040204020203" pitchFamily="34" charset="0"/>
        </a:defRPr>
      </a:lvl6pPr>
      <a:lvl7pPr marL="914400" algn="ctr" rtl="0" fontAlgn="base">
        <a:spcBef>
          <a:spcPct val="0"/>
        </a:spcBef>
        <a:spcAft>
          <a:spcPct val="0"/>
        </a:spcAft>
        <a:defRPr sz="3500" b="1">
          <a:solidFill>
            <a:srgbClr val="204498"/>
          </a:solidFill>
          <a:latin typeface="Segoe UI" panose="020B0502040204020203" pitchFamily="34" charset="0"/>
          <a:cs typeface="Segoe UI" panose="020B0502040204020203" pitchFamily="34" charset="0"/>
        </a:defRPr>
      </a:lvl7pPr>
      <a:lvl8pPr marL="1371600" algn="ctr" rtl="0" fontAlgn="base">
        <a:spcBef>
          <a:spcPct val="0"/>
        </a:spcBef>
        <a:spcAft>
          <a:spcPct val="0"/>
        </a:spcAft>
        <a:defRPr sz="3500" b="1">
          <a:solidFill>
            <a:srgbClr val="204498"/>
          </a:solidFill>
          <a:latin typeface="Segoe UI" panose="020B0502040204020203" pitchFamily="34" charset="0"/>
          <a:cs typeface="Segoe UI" panose="020B0502040204020203" pitchFamily="34" charset="0"/>
        </a:defRPr>
      </a:lvl8pPr>
      <a:lvl9pPr marL="1828800" algn="ctr" rtl="0" fontAlgn="base">
        <a:spcBef>
          <a:spcPct val="0"/>
        </a:spcBef>
        <a:spcAft>
          <a:spcPct val="0"/>
        </a:spcAft>
        <a:defRPr sz="3500" b="1">
          <a:solidFill>
            <a:srgbClr val="204498"/>
          </a:solidFill>
          <a:latin typeface="Segoe UI" panose="020B0502040204020203" pitchFamily="34" charset="0"/>
          <a:cs typeface="Segoe UI" panose="020B0502040204020203" pitchFamily="34" charset="0"/>
        </a:defRPr>
      </a:lvl9pPr>
    </p:titleStyle>
    <p:bodyStyle>
      <a:lvl1pPr marL="342900" indent="-342900" algn="l" rtl="0" fontAlgn="base">
        <a:spcBef>
          <a:spcPct val="20000"/>
        </a:spcBef>
        <a:spcAft>
          <a:spcPct val="0"/>
        </a:spcAft>
        <a:buClr>
          <a:srgbClr val="204498"/>
        </a:buClr>
        <a:buFont typeface="Arial" panose="020B0604020202020204" pitchFamily="34" charset="0"/>
        <a:buChar char="•"/>
        <a:defRPr sz="3200" kern="1200">
          <a:solidFill>
            <a:schemeClr val="tx1"/>
          </a:solidFill>
          <a:latin typeface="Segoe UI" panose="020B0502040204020203" pitchFamily="34" charset="0"/>
          <a:ea typeface="+mn-ea"/>
          <a:cs typeface="Segoe UI" panose="020B0502040204020203" pitchFamily="34" charset="0"/>
        </a:defRPr>
      </a:lvl1pPr>
      <a:lvl2pPr marL="742950" indent="-285750" algn="l" rtl="0" fontAlgn="base">
        <a:spcBef>
          <a:spcPct val="20000"/>
        </a:spcBef>
        <a:spcAft>
          <a:spcPct val="0"/>
        </a:spcAft>
        <a:buClr>
          <a:srgbClr val="204498"/>
        </a:buClr>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2pPr>
      <a:lvl3pPr marL="1143000" indent="-228600" algn="l" rtl="0" fontAlgn="base">
        <a:spcBef>
          <a:spcPct val="20000"/>
        </a:spcBef>
        <a:spcAft>
          <a:spcPct val="0"/>
        </a:spcAft>
        <a:buClr>
          <a:srgbClr val="204498"/>
        </a:buClr>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3pPr>
      <a:lvl4pPr marL="1600200" indent="-228600" algn="l" rtl="0" fontAlgn="base">
        <a:spcBef>
          <a:spcPct val="20000"/>
        </a:spcBef>
        <a:spcAft>
          <a:spcPct val="0"/>
        </a:spcAft>
        <a:buClr>
          <a:srgbClr val="204498"/>
        </a:buClr>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4pPr>
      <a:lvl5pPr marL="2057400" indent="-228600" algn="l" rtl="0" fontAlgn="base">
        <a:spcBef>
          <a:spcPct val="20000"/>
        </a:spcBef>
        <a:spcAft>
          <a:spcPct val="0"/>
        </a:spcAft>
        <a:buClr>
          <a:srgbClr val="204498"/>
        </a:buClr>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8367E159-66DD-4419-BEC7-9CEFEA46C72F}"/>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D3E666BC-28FE-4E1E-B768-6A1762711E51}"/>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6697CB4-5C59-4C20-84B5-79B52EC803A7}"/>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E7AED573-655B-457B-A1D0-826474D4F2DC}" type="datetime1">
              <a:rPr lang="en-US"/>
              <a:pPr>
                <a:defRPr/>
              </a:pPr>
              <a:t>12/18/2019</a:t>
            </a:fld>
            <a:endParaRPr lang="en-US"/>
          </a:p>
        </p:txBody>
      </p:sp>
      <p:sp>
        <p:nvSpPr>
          <p:cNvPr id="5" name="Footer Placeholder 4">
            <a:extLst>
              <a:ext uri="{FF2B5EF4-FFF2-40B4-BE49-F238E27FC236}">
                <a16:creationId xmlns:a16="http://schemas.microsoft.com/office/drawing/2014/main" id="{7D561AAC-213D-430A-BDFE-8EE2397C07E4}"/>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en-US"/>
              <a:t>United States Department of Education  Privacy Technical Assistance Center</a:t>
            </a:r>
          </a:p>
        </p:txBody>
      </p:sp>
      <p:sp>
        <p:nvSpPr>
          <p:cNvPr id="6" name="Slide Number Placeholder 5">
            <a:extLst>
              <a:ext uri="{FF2B5EF4-FFF2-40B4-BE49-F238E27FC236}">
                <a16:creationId xmlns:a16="http://schemas.microsoft.com/office/drawing/2014/main" id="{2518C2F0-1EF3-4486-B45F-4F435C654536}"/>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47C64916-07E9-4B18-ABB7-5FD177A2310B}" type="slidenum">
              <a:rPr lang="en-US"/>
              <a:pPr>
                <a:defRPr/>
              </a:pPr>
              <a:t>‹#›</a:t>
            </a:fld>
            <a:endParaRPr lang="en-US"/>
          </a:p>
        </p:txBody>
      </p:sp>
      <p:sp>
        <p:nvSpPr>
          <p:cNvPr id="2055" name="TextBox 9">
            <a:extLst>
              <a:ext uri="{FF2B5EF4-FFF2-40B4-BE49-F238E27FC236}">
                <a16:creationId xmlns:a16="http://schemas.microsoft.com/office/drawing/2014/main" id="{A8996B24-3C4D-4FEC-AC98-51EFCA9BDD86}"/>
              </a:ext>
            </a:extLst>
          </p:cNvPr>
          <p:cNvSpPr txBox="1">
            <a:spLocks noChangeArrowheads="1"/>
          </p:cNvSpPr>
          <p:nvPr/>
        </p:nvSpPr>
        <p:spPr bwMode="auto">
          <a:xfrm>
            <a:off x="7410450" y="63246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a:latin typeface="Corbel" panose="020B0503020204020204" pitchFamily="34" charset="0"/>
                <a:cs typeface="Microsoft Sans Serif" panose="020B0604020202020204" pitchFamily="34" charset="0"/>
              </a:rPr>
              <a:t> </a:t>
            </a:r>
            <a:endParaRPr lang="en-US" altLang="en-US">
              <a:solidFill>
                <a:srgbClr val="265CA4"/>
              </a:solidFill>
              <a:latin typeface="Corbel" panose="020B0503020204020204" pitchFamily="34" charset="0"/>
              <a:cs typeface="Microsoft Sans Serif" panose="020B0604020202020204" pitchFamily="34" charset="0"/>
            </a:endParaRPr>
          </a:p>
        </p:txBody>
      </p:sp>
      <p:sp>
        <p:nvSpPr>
          <p:cNvPr id="11" name="Rectangle 10">
            <a:extLst>
              <a:ext uri="{FF2B5EF4-FFF2-40B4-BE49-F238E27FC236}">
                <a16:creationId xmlns:a16="http://schemas.microsoft.com/office/drawing/2014/main" id="{73C10846-7652-4367-ABF5-B91E8522D9EB}"/>
              </a:ext>
            </a:extLst>
          </p:cNvPr>
          <p:cNvSpPr/>
          <p:nvPr/>
        </p:nvSpPr>
        <p:spPr>
          <a:xfrm>
            <a:off x="0" y="6324600"/>
            <a:ext cx="91440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057" name="TextBox 11">
            <a:extLst>
              <a:ext uri="{FF2B5EF4-FFF2-40B4-BE49-F238E27FC236}">
                <a16:creationId xmlns:a16="http://schemas.microsoft.com/office/drawing/2014/main" id="{5BBCC749-C9EC-4365-87E4-6529E76244EE}"/>
              </a:ext>
            </a:extLst>
          </p:cNvPr>
          <p:cNvSpPr txBox="1">
            <a:spLocks noChangeArrowheads="1"/>
          </p:cNvSpPr>
          <p:nvPr/>
        </p:nvSpPr>
        <p:spPr bwMode="auto">
          <a:xfrm>
            <a:off x="3962400" y="6380163"/>
            <a:ext cx="9763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b="1">
                <a:solidFill>
                  <a:schemeClr val="bg1"/>
                </a:solidFill>
              </a:rPr>
              <a:t>2</a:t>
            </a:r>
          </a:p>
        </p:txBody>
      </p:sp>
      <p:pic>
        <p:nvPicPr>
          <p:cNvPr id="2058" name="Picture 12">
            <a:extLst>
              <a:ext uri="{FF2B5EF4-FFF2-40B4-BE49-F238E27FC236}">
                <a16:creationId xmlns:a16="http://schemas.microsoft.com/office/drawing/2014/main" id="{0AE72F10-A880-4533-8BF1-912D0908D77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l="1588" t="33537" b="57434"/>
          <a:stretch>
            <a:fillRect/>
          </a:stretch>
        </p:blipFill>
        <p:spPr bwMode="auto">
          <a:xfrm>
            <a:off x="0" y="0"/>
            <a:ext cx="909955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3">
            <a:extLst>
              <a:ext uri="{FF2B5EF4-FFF2-40B4-BE49-F238E27FC236}">
                <a16:creationId xmlns:a16="http://schemas.microsoft.com/office/drawing/2014/main" id="{C3CF656E-8C9B-419C-BD55-09666D6542E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l="1588" t="33537" b="48405"/>
          <a:stretch>
            <a:fillRect/>
          </a:stretch>
        </p:blipFill>
        <p:spPr bwMode="auto">
          <a:xfrm>
            <a:off x="0" y="6350000"/>
            <a:ext cx="90995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0" name="TextBox 14">
            <a:extLst>
              <a:ext uri="{FF2B5EF4-FFF2-40B4-BE49-F238E27FC236}">
                <a16:creationId xmlns:a16="http://schemas.microsoft.com/office/drawing/2014/main" id="{60A62D01-F742-4978-8EB0-4041517D79EB}"/>
              </a:ext>
            </a:extLst>
          </p:cNvPr>
          <p:cNvSpPr txBox="1">
            <a:spLocks noChangeArrowheads="1"/>
          </p:cNvSpPr>
          <p:nvPr/>
        </p:nvSpPr>
        <p:spPr bwMode="auto">
          <a:xfrm>
            <a:off x="0" y="6473825"/>
            <a:ext cx="9099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400">
                <a:latin typeface="Segoe UI" panose="020B0502040204020203" pitchFamily="34" charset="0"/>
                <a:cs typeface="Segoe UI" panose="020B0502040204020203" pitchFamily="34" charset="0"/>
              </a:rPr>
              <a:t>United States Department of Education, Privacy Technical Assistance Center</a:t>
            </a:r>
            <a:endParaRPr lang="en-US" altLang="en-US" sz="2800" b="1">
              <a:solidFill>
                <a:srgbClr val="204498"/>
              </a:solidFill>
              <a:latin typeface="Segoe UI" panose="020B0502040204020203" pitchFamily="34" charset="0"/>
              <a:cs typeface="Segoe UI" panose="020B0502040204020203" pitchFamily="34" charset="0"/>
            </a:endParaRPr>
          </a:p>
        </p:txBody>
      </p:sp>
      <p:grpSp>
        <p:nvGrpSpPr>
          <p:cNvPr id="2061" name="Group 15">
            <a:extLst>
              <a:ext uri="{FF2B5EF4-FFF2-40B4-BE49-F238E27FC236}">
                <a16:creationId xmlns:a16="http://schemas.microsoft.com/office/drawing/2014/main" id="{81AC49B7-86D3-41FC-A72B-FFCCAF58D879}"/>
              </a:ext>
            </a:extLst>
          </p:cNvPr>
          <p:cNvGrpSpPr>
            <a:grpSpLocks/>
          </p:cNvGrpSpPr>
          <p:nvPr/>
        </p:nvGrpSpPr>
        <p:grpSpPr bwMode="auto">
          <a:xfrm>
            <a:off x="8158163" y="6202363"/>
            <a:ext cx="1000125" cy="731837"/>
            <a:chOff x="8057128" y="6093533"/>
            <a:chExt cx="1001297" cy="731520"/>
          </a:xfrm>
        </p:grpSpPr>
        <p:pic>
          <p:nvPicPr>
            <p:cNvPr id="2063" name="Picture 16">
              <a:extLst>
                <a:ext uri="{FF2B5EF4-FFF2-40B4-BE49-F238E27FC236}">
                  <a16:creationId xmlns:a16="http://schemas.microsoft.com/office/drawing/2014/main" id="{9658DEA2-B7C8-47E0-BBC2-E959181B08C4}"/>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057128" y="626223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4" name="Picture 17">
              <a:extLst>
                <a:ext uri="{FF2B5EF4-FFF2-40B4-BE49-F238E27FC236}">
                  <a16:creationId xmlns:a16="http://schemas.microsoft.com/office/drawing/2014/main" id="{E046FBF6-A65B-44BE-A7E1-6706706D0160}"/>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r="81377"/>
            <a:stretch>
              <a:fillRect/>
            </a:stretch>
          </p:blipFill>
          <p:spPr bwMode="auto">
            <a:xfrm>
              <a:off x="8484884" y="6093533"/>
              <a:ext cx="573541" cy="731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62" name="TextBox 18">
            <a:extLst>
              <a:ext uri="{FF2B5EF4-FFF2-40B4-BE49-F238E27FC236}">
                <a16:creationId xmlns:a16="http://schemas.microsoft.com/office/drawing/2014/main" id="{B647EBDE-FD5B-43A6-BF6C-5E3417897660}"/>
              </a:ext>
            </a:extLst>
          </p:cNvPr>
          <p:cNvSpPr txBox="1">
            <a:spLocks noChangeArrowheads="1"/>
          </p:cNvSpPr>
          <p:nvPr/>
        </p:nvSpPr>
        <p:spPr bwMode="auto">
          <a:xfrm>
            <a:off x="-61913" y="6481763"/>
            <a:ext cx="784226"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fld id="{40BC930E-CD05-42C5-9EBB-5B26957627E5}" type="slidenum">
              <a:rPr lang="en-US" altLang="en-US" sz="1400" b="1">
                <a:solidFill>
                  <a:srgbClr val="204498"/>
                </a:solidFill>
                <a:latin typeface="Segoe UI" panose="020B0502040204020203" pitchFamily="34" charset="0"/>
                <a:cs typeface="Segoe UI" panose="020B0502040204020203" pitchFamily="34" charset="0"/>
              </a:rPr>
              <a:pPr algn="ctr" eaLnBrk="1" hangingPunct="1"/>
              <a:t>‹#›</a:t>
            </a:fld>
            <a:endParaRPr lang="en-US" altLang="en-US" sz="2800" b="1">
              <a:solidFill>
                <a:srgbClr val="204498"/>
              </a:solidFill>
              <a:latin typeface="Segoe UI" panose="020B0502040204020203" pitchFamily="34" charset="0"/>
              <a:cs typeface="Segoe UI" panose="020B0502040204020203" pitchFamily="34" charset="0"/>
            </a:endParaRPr>
          </a:p>
        </p:txBody>
      </p:sp>
    </p:spTree>
  </p:cSld>
  <p:clrMap bg1="lt1" tx1="dk1" bg2="lt2" tx2="dk2" accent1="accent1" accent2="accent2" accent3="accent3" accent4="accent4" accent5="accent5" accent6="accent6" hlink="hlink" folHlink="folHlink"/>
  <p:sldLayoutIdLst>
    <p:sldLayoutId id="2147485166" r:id="rId1"/>
    <p:sldLayoutId id="2147485167" r:id="rId2"/>
    <p:sldLayoutId id="2147485168" r:id="rId3"/>
    <p:sldLayoutId id="2147485169" r:id="rId4"/>
    <p:sldLayoutId id="2147485170" r:id="rId5"/>
    <p:sldLayoutId id="2147485171" r:id="rId6"/>
    <p:sldLayoutId id="2147485172" r:id="rId7"/>
    <p:sldLayoutId id="2147485173" r:id="rId8"/>
    <p:sldLayoutId id="2147485174" r:id="rId9"/>
    <p:sldLayoutId id="2147485175" r:id="rId10"/>
    <p:sldLayoutId id="2147485176" r:id="rId11"/>
  </p:sldLayoutIdLst>
  <p:hf sldNum="0" hdr="0" dt="0"/>
  <p:txStyles>
    <p:titleStyle>
      <a:lvl1pPr algn="l" rtl="0" fontAlgn="base">
        <a:lnSpc>
          <a:spcPct val="90000"/>
        </a:lnSpc>
        <a:spcBef>
          <a:spcPct val="0"/>
        </a:spcBef>
        <a:spcAft>
          <a:spcPct val="0"/>
        </a:spcAft>
        <a:defRPr sz="3500" b="1" kern="1200">
          <a:solidFill>
            <a:srgbClr val="204498"/>
          </a:solidFill>
          <a:latin typeface="Segoe UI" panose="020B0502040204020203" pitchFamily="34" charset="0"/>
          <a:ea typeface="+mj-ea"/>
          <a:cs typeface="Segoe UI" panose="020B0502040204020203" pitchFamily="34" charset="0"/>
        </a:defRPr>
      </a:lvl1pPr>
      <a:lvl2pPr algn="l" rtl="0" fontAlgn="base">
        <a:lnSpc>
          <a:spcPct val="90000"/>
        </a:lnSpc>
        <a:spcBef>
          <a:spcPct val="0"/>
        </a:spcBef>
        <a:spcAft>
          <a:spcPct val="0"/>
        </a:spcAft>
        <a:defRPr sz="3500" b="1">
          <a:solidFill>
            <a:srgbClr val="204498"/>
          </a:solidFill>
          <a:latin typeface="Segoe UI" panose="020B0502040204020203" pitchFamily="34" charset="0"/>
          <a:cs typeface="Segoe UI" panose="020B0502040204020203" pitchFamily="34" charset="0"/>
        </a:defRPr>
      </a:lvl2pPr>
      <a:lvl3pPr algn="l" rtl="0" fontAlgn="base">
        <a:lnSpc>
          <a:spcPct val="90000"/>
        </a:lnSpc>
        <a:spcBef>
          <a:spcPct val="0"/>
        </a:spcBef>
        <a:spcAft>
          <a:spcPct val="0"/>
        </a:spcAft>
        <a:defRPr sz="3500" b="1">
          <a:solidFill>
            <a:srgbClr val="204498"/>
          </a:solidFill>
          <a:latin typeface="Segoe UI" panose="020B0502040204020203" pitchFamily="34" charset="0"/>
          <a:cs typeface="Segoe UI" panose="020B0502040204020203" pitchFamily="34" charset="0"/>
        </a:defRPr>
      </a:lvl3pPr>
      <a:lvl4pPr algn="l" rtl="0" fontAlgn="base">
        <a:lnSpc>
          <a:spcPct val="90000"/>
        </a:lnSpc>
        <a:spcBef>
          <a:spcPct val="0"/>
        </a:spcBef>
        <a:spcAft>
          <a:spcPct val="0"/>
        </a:spcAft>
        <a:defRPr sz="3500" b="1">
          <a:solidFill>
            <a:srgbClr val="204498"/>
          </a:solidFill>
          <a:latin typeface="Segoe UI" panose="020B0502040204020203" pitchFamily="34" charset="0"/>
          <a:cs typeface="Segoe UI" panose="020B0502040204020203" pitchFamily="34" charset="0"/>
        </a:defRPr>
      </a:lvl4pPr>
      <a:lvl5pPr algn="l" rtl="0" fontAlgn="base">
        <a:lnSpc>
          <a:spcPct val="90000"/>
        </a:lnSpc>
        <a:spcBef>
          <a:spcPct val="0"/>
        </a:spcBef>
        <a:spcAft>
          <a:spcPct val="0"/>
        </a:spcAft>
        <a:defRPr sz="3500" b="1">
          <a:solidFill>
            <a:srgbClr val="204498"/>
          </a:solidFill>
          <a:latin typeface="Segoe UI" panose="020B0502040204020203" pitchFamily="34" charset="0"/>
          <a:cs typeface="Segoe UI" panose="020B0502040204020203" pitchFamily="34" charset="0"/>
        </a:defRPr>
      </a:lvl5pPr>
      <a:lvl6pPr marL="457200" algn="l" rtl="0" fontAlgn="base">
        <a:lnSpc>
          <a:spcPct val="90000"/>
        </a:lnSpc>
        <a:spcBef>
          <a:spcPct val="0"/>
        </a:spcBef>
        <a:spcAft>
          <a:spcPct val="0"/>
        </a:spcAft>
        <a:defRPr sz="3500" b="1">
          <a:solidFill>
            <a:srgbClr val="204498"/>
          </a:solidFill>
          <a:latin typeface="Segoe UI" panose="020B0502040204020203" pitchFamily="34" charset="0"/>
          <a:cs typeface="Segoe UI" panose="020B0502040204020203" pitchFamily="34" charset="0"/>
        </a:defRPr>
      </a:lvl6pPr>
      <a:lvl7pPr marL="914400" algn="l" rtl="0" fontAlgn="base">
        <a:lnSpc>
          <a:spcPct val="90000"/>
        </a:lnSpc>
        <a:spcBef>
          <a:spcPct val="0"/>
        </a:spcBef>
        <a:spcAft>
          <a:spcPct val="0"/>
        </a:spcAft>
        <a:defRPr sz="3500" b="1">
          <a:solidFill>
            <a:srgbClr val="204498"/>
          </a:solidFill>
          <a:latin typeface="Segoe UI" panose="020B0502040204020203" pitchFamily="34" charset="0"/>
          <a:cs typeface="Segoe UI" panose="020B0502040204020203" pitchFamily="34" charset="0"/>
        </a:defRPr>
      </a:lvl7pPr>
      <a:lvl8pPr marL="1371600" algn="l" rtl="0" fontAlgn="base">
        <a:lnSpc>
          <a:spcPct val="90000"/>
        </a:lnSpc>
        <a:spcBef>
          <a:spcPct val="0"/>
        </a:spcBef>
        <a:spcAft>
          <a:spcPct val="0"/>
        </a:spcAft>
        <a:defRPr sz="3500" b="1">
          <a:solidFill>
            <a:srgbClr val="204498"/>
          </a:solidFill>
          <a:latin typeface="Segoe UI" panose="020B0502040204020203" pitchFamily="34" charset="0"/>
          <a:cs typeface="Segoe UI" panose="020B0502040204020203" pitchFamily="34" charset="0"/>
        </a:defRPr>
      </a:lvl8pPr>
      <a:lvl9pPr marL="1828800" algn="l" rtl="0" fontAlgn="base">
        <a:lnSpc>
          <a:spcPct val="90000"/>
        </a:lnSpc>
        <a:spcBef>
          <a:spcPct val="0"/>
        </a:spcBef>
        <a:spcAft>
          <a:spcPct val="0"/>
        </a:spcAft>
        <a:defRPr sz="3500" b="1">
          <a:solidFill>
            <a:srgbClr val="204498"/>
          </a:solidFill>
          <a:latin typeface="Segoe UI" panose="020B0502040204020203" pitchFamily="34" charset="0"/>
          <a:cs typeface="Segoe UI" panose="020B0502040204020203" pitchFamily="34" charset="0"/>
        </a:defRPr>
      </a:lvl9pPr>
    </p:titleStyle>
    <p:bodyStyle>
      <a:lvl1pPr marL="228600" indent="-228600" algn="l" rtl="0" fontAlgn="base">
        <a:lnSpc>
          <a:spcPct val="90000"/>
        </a:lnSpc>
        <a:spcBef>
          <a:spcPts val="1000"/>
        </a:spcBef>
        <a:spcAft>
          <a:spcPct val="0"/>
        </a:spcAft>
        <a:buClr>
          <a:srgbClr val="204498"/>
        </a:buClr>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rtl="0" fontAlgn="base">
        <a:lnSpc>
          <a:spcPct val="90000"/>
        </a:lnSpc>
        <a:spcBef>
          <a:spcPts val="500"/>
        </a:spcBef>
        <a:spcAft>
          <a:spcPct val="0"/>
        </a:spcAft>
        <a:buClr>
          <a:srgbClr val="204498"/>
        </a:buClr>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rtl="0" fontAlgn="base">
        <a:lnSpc>
          <a:spcPct val="90000"/>
        </a:lnSpc>
        <a:spcBef>
          <a:spcPts val="500"/>
        </a:spcBef>
        <a:spcAft>
          <a:spcPct val="0"/>
        </a:spcAft>
        <a:buClr>
          <a:srgbClr val="204498"/>
        </a:buClr>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rtl="0" fontAlgn="base">
        <a:lnSpc>
          <a:spcPct val="90000"/>
        </a:lnSpc>
        <a:spcBef>
          <a:spcPts val="500"/>
        </a:spcBef>
        <a:spcAft>
          <a:spcPct val="0"/>
        </a:spcAft>
        <a:buClr>
          <a:srgbClr val="204498"/>
        </a:buClr>
        <a:buFont typeface="Arial" panose="020B0604020202020204" pitchFamily="34" charset="0"/>
        <a:buChar char="•"/>
        <a:defRPr kern="1200">
          <a:solidFill>
            <a:schemeClr val="tx1"/>
          </a:solidFill>
          <a:latin typeface="Segoe UI" panose="020B0502040204020203" pitchFamily="34" charset="0"/>
          <a:ea typeface="+mn-ea"/>
          <a:cs typeface="Segoe UI" panose="020B0502040204020203" pitchFamily="34" charset="0"/>
        </a:defRPr>
      </a:lvl4pPr>
      <a:lvl5pPr marL="2057400" indent="-228600" algn="l" rtl="0" fontAlgn="base">
        <a:lnSpc>
          <a:spcPct val="90000"/>
        </a:lnSpc>
        <a:spcBef>
          <a:spcPts val="500"/>
        </a:spcBef>
        <a:spcAft>
          <a:spcPct val="0"/>
        </a:spcAft>
        <a:buClr>
          <a:srgbClr val="204498"/>
        </a:buClr>
        <a:buFont typeface="Arial" panose="020B0604020202020204" pitchFamily="34" charset="0"/>
        <a:buChar char="•"/>
        <a:defRPr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2621A57C-A63A-4883-8AC2-89A00D557F0A}"/>
              </a:ext>
            </a:extLst>
          </p:cNvPr>
          <p:cNvSpPr>
            <a:spLocks noGrp="1" noChangeArrowheads="1"/>
          </p:cNvSpPr>
          <p:nvPr>
            <p:ph type="title"/>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4474BFDD-A494-4F9E-9C6D-50D50334589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5177" r:id="rId1"/>
    <p:sldLayoutId id="2147485178" r:id="rId2"/>
    <p:sldLayoutId id="2147485179" r:id="rId3"/>
    <p:sldLayoutId id="2147485180" r:id="rId4"/>
    <p:sldLayoutId id="2147485181" r:id="rId5"/>
    <p:sldLayoutId id="2147485182" r:id="rId6"/>
    <p:sldLayoutId id="2147485155" r:id="rId7"/>
  </p:sldLayoutIdLst>
  <p:hf sldNum="0" hdr="0" ftr="0"/>
  <p:txStyles>
    <p:titleStyle>
      <a:lvl1pPr algn="ctr" rtl="0" fontAlgn="base">
        <a:spcBef>
          <a:spcPct val="0"/>
        </a:spcBef>
        <a:spcAft>
          <a:spcPct val="0"/>
        </a:spcAft>
        <a:defRPr sz="4000" kern="1200">
          <a:solidFill>
            <a:srgbClr val="265CA4"/>
          </a:solidFill>
          <a:latin typeface="Verdana" panose="020B0604030504040204" pitchFamily="34" charset="0"/>
          <a:ea typeface="Verdana" panose="020B0604030504040204" pitchFamily="34" charset="0"/>
          <a:cs typeface="Verdana" panose="020B0604030504040204" pitchFamily="34" charset="0"/>
        </a:defRPr>
      </a:lvl1pPr>
      <a:lvl2pPr algn="ctr" rtl="0" fontAlgn="base">
        <a:spcBef>
          <a:spcPct val="0"/>
        </a:spcBef>
        <a:spcAft>
          <a:spcPct val="0"/>
        </a:spcAft>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2pPr>
      <a:lvl3pPr algn="ctr" rtl="0" fontAlgn="base">
        <a:spcBef>
          <a:spcPct val="0"/>
        </a:spcBef>
        <a:spcAft>
          <a:spcPct val="0"/>
        </a:spcAft>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3pPr>
      <a:lvl4pPr algn="ctr" rtl="0" fontAlgn="base">
        <a:spcBef>
          <a:spcPct val="0"/>
        </a:spcBef>
        <a:spcAft>
          <a:spcPct val="0"/>
        </a:spcAft>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4pPr>
      <a:lvl5pPr algn="ctr" rtl="0" fontAlgn="base">
        <a:spcBef>
          <a:spcPct val="0"/>
        </a:spcBef>
        <a:spcAft>
          <a:spcPct val="0"/>
        </a:spcAft>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5pPr>
      <a:lvl6pPr marL="457200" algn="ctr" rtl="0" fontAlgn="base">
        <a:spcBef>
          <a:spcPct val="0"/>
        </a:spcBef>
        <a:spcAft>
          <a:spcPct val="0"/>
        </a:spcAft>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6pPr>
      <a:lvl7pPr marL="914400" algn="ctr" rtl="0" fontAlgn="base">
        <a:spcBef>
          <a:spcPct val="0"/>
        </a:spcBef>
        <a:spcAft>
          <a:spcPct val="0"/>
        </a:spcAft>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7pPr>
      <a:lvl8pPr marL="1371600" algn="ctr" rtl="0" fontAlgn="base">
        <a:spcBef>
          <a:spcPct val="0"/>
        </a:spcBef>
        <a:spcAft>
          <a:spcPct val="0"/>
        </a:spcAft>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8pPr>
      <a:lvl9pPr marL="1828800" algn="ctr" rtl="0" fontAlgn="base">
        <a:spcBef>
          <a:spcPct val="0"/>
        </a:spcBef>
        <a:spcAft>
          <a:spcPct val="0"/>
        </a:spcAft>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9pPr>
    </p:titleStyle>
    <p:bodyStyle>
      <a:lvl1pPr marL="342900" indent="-342900" algn="l" rtl="0" fontAlgn="base">
        <a:spcBef>
          <a:spcPct val="20000"/>
        </a:spcBef>
        <a:spcAft>
          <a:spcPct val="0"/>
        </a:spcAft>
        <a:buClr>
          <a:srgbClr val="265CA4"/>
        </a:buClr>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Clr>
          <a:srgbClr val="265CA4"/>
        </a:buClr>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Clr>
          <a:srgbClr val="265CA4"/>
        </a:buClr>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Clr>
          <a:srgbClr val="265CA4"/>
        </a:buClr>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Clr>
          <a:srgbClr val="265CA4"/>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Title 1">
            <a:extLst>
              <a:ext uri="{FF2B5EF4-FFF2-40B4-BE49-F238E27FC236}">
                <a16:creationId xmlns:a16="http://schemas.microsoft.com/office/drawing/2014/main" id="{B40B5F8B-CE10-4B04-8C01-9F164F5CBF5C}"/>
              </a:ext>
            </a:extLst>
          </p:cNvPr>
          <p:cNvSpPr>
            <a:spLocks noGrp="1" noChangeArrowheads="1"/>
          </p:cNvSpPr>
          <p:nvPr>
            <p:ph type="title"/>
          </p:nvPr>
        </p:nvSpPr>
        <p:spPr>
          <a:xfrm>
            <a:off x="1917700" y="1460500"/>
            <a:ext cx="7073900" cy="1143000"/>
          </a:xfrm>
        </p:spPr>
        <p:txBody>
          <a:bodyPr/>
          <a:lstStyle/>
          <a:p>
            <a:r>
              <a:rPr lang="en-US" altLang="en-US" dirty="0"/>
              <a:t>POSTSECONDARY DATA BREACH EXERCISE</a:t>
            </a:r>
          </a:p>
        </p:txBody>
      </p:sp>
      <p:sp>
        <p:nvSpPr>
          <p:cNvPr id="32772" name="Subtitle 2">
            <a:extLst>
              <a:ext uri="{FF2B5EF4-FFF2-40B4-BE49-F238E27FC236}">
                <a16:creationId xmlns:a16="http://schemas.microsoft.com/office/drawing/2014/main" id="{23971CDC-5069-4FD5-A517-09E4B13E2295}"/>
              </a:ext>
            </a:extLst>
          </p:cNvPr>
          <p:cNvSpPr>
            <a:spLocks noGrp="1" noChangeArrowheads="1"/>
          </p:cNvSpPr>
          <p:nvPr>
            <p:ph sz="quarter" idx="14"/>
          </p:nvPr>
        </p:nvSpPr>
        <p:spPr>
          <a:xfrm>
            <a:off x="1917700" y="2911475"/>
            <a:ext cx="5556250" cy="669925"/>
          </a:xfrm>
        </p:spPr>
        <p:txBody>
          <a:bodyPr/>
          <a:lstStyle/>
          <a:p>
            <a:r>
              <a:rPr altLang="en-US" dirty="0"/>
              <a:t>[Organization Name]</a:t>
            </a:r>
          </a:p>
        </p:txBody>
      </p:sp>
      <p:sp>
        <p:nvSpPr>
          <p:cNvPr id="32771" name="Text Placeholder 7">
            <a:extLst>
              <a:ext uri="{FF2B5EF4-FFF2-40B4-BE49-F238E27FC236}">
                <a16:creationId xmlns:a16="http://schemas.microsoft.com/office/drawing/2014/main" id="{73150361-3E34-46F5-9E81-5022C8F00C23}"/>
              </a:ext>
            </a:extLst>
          </p:cNvPr>
          <p:cNvSpPr>
            <a:spLocks noGrp="1" noChangeArrowheads="1"/>
          </p:cNvSpPr>
          <p:nvPr>
            <p:ph type="body" sz="quarter" idx="13"/>
          </p:nvPr>
        </p:nvSpPr>
        <p:spPr>
          <a:xfrm>
            <a:off x="5029200" y="4394200"/>
            <a:ext cx="4049713" cy="2295525"/>
          </a:xfrm>
        </p:spPr>
        <p:txBody>
          <a:bodyPr/>
          <a:lstStyle/>
          <a:p>
            <a:r>
              <a:rPr lang="en-US" altLang="en-US" dirty="0"/>
              <a:t>[Date]</a:t>
            </a:r>
          </a:p>
          <a:p>
            <a:r>
              <a:rPr lang="en-US" altLang="en-US" dirty="0"/>
              <a:t>[Presenter name]</a:t>
            </a:r>
          </a:p>
          <a:p>
            <a:r>
              <a:rPr lang="en-US" altLang="en-US" dirty="0"/>
              <a:t>[Organization]</a:t>
            </a:r>
          </a:p>
          <a:p>
            <a:r>
              <a:rPr lang="en-US" altLang="en-US" dirty="0"/>
              <a:t>[Logo]</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itle 1">
            <a:extLst>
              <a:ext uri="{FF2B5EF4-FFF2-40B4-BE49-F238E27FC236}">
                <a16:creationId xmlns:a16="http://schemas.microsoft.com/office/drawing/2014/main" id="{E6C869A3-56A0-4BE5-B5AF-20BC0557579B}"/>
              </a:ext>
            </a:extLst>
          </p:cNvPr>
          <p:cNvSpPr>
            <a:spLocks noGrp="1" noChangeArrowheads="1"/>
          </p:cNvSpPr>
          <p:nvPr>
            <p:ph type="title"/>
          </p:nvPr>
        </p:nvSpPr>
        <p:spPr/>
        <p:txBody>
          <a:bodyPr/>
          <a:lstStyle/>
          <a:p>
            <a:r>
              <a:rPr lang="en-US" altLang="en-US" dirty="0"/>
              <a:t>SCENARIO</a:t>
            </a:r>
            <a:r>
              <a:rPr lang="en-US" altLang="en-US" sz="1600" dirty="0"/>
              <a:t> (CONTINUED)</a:t>
            </a:r>
          </a:p>
        </p:txBody>
      </p:sp>
      <p:sp>
        <p:nvSpPr>
          <p:cNvPr id="27652" name="Content Placeholder 2">
            <a:extLst>
              <a:ext uri="{FF2B5EF4-FFF2-40B4-BE49-F238E27FC236}">
                <a16:creationId xmlns:a16="http://schemas.microsoft.com/office/drawing/2014/main" id="{2A058446-5484-46DD-9645-D9B8D550ED11}"/>
              </a:ext>
            </a:extLst>
          </p:cNvPr>
          <p:cNvSpPr>
            <a:spLocks noGrp="1"/>
          </p:cNvSpPr>
          <p:nvPr>
            <p:ph idx="1"/>
          </p:nvPr>
        </p:nvSpPr>
        <p:spPr>
          <a:xfrm>
            <a:off x="617764" y="1690688"/>
            <a:ext cx="7886700" cy="4351338"/>
          </a:xfrm>
        </p:spPr>
        <p:txBody>
          <a:bodyPr rtlCol="0">
            <a:normAutofit fontScale="85000" lnSpcReduction="20000"/>
          </a:bodyPr>
          <a:lstStyle/>
          <a:p>
            <a:pPr marL="285750" indent="-285750" fontAlgn="auto">
              <a:lnSpc>
                <a:spcPct val="110000"/>
              </a:lnSpc>
              <a:spcAft>
                <a:spcPts val="600"/>
              </a:spcAft>
              <a:defRPr/>
            </a:pPr>
            <a:r>
              <a:rPr lang="en-US" altLang="en-US" sz="3200" dirty="0"/>
              <a:t>IT Helpdesk Workers replicated the issue and reported that they could access hundreds of student documents marked as “readable” using the application.</a:t>
            </a:r>
          </a:p>
          <a:p>
            <a:pPr marL="285750" indent="-285750" fontAlgn="auto">
              <a:lnSpc>
                <a:spcPct val="110000"/>
              </a:lnSpc>
              <a:spcAft>
                <a:spcPts val="600"/>
              </a:spcAft>
              <a:defRPr/>
            </a:pPr>
            <a:r>
              <a:rPr lang="en-US" altLang="en-US" sz="3200" dirty="0"/>
              <a:t>Some of the documents were forms and paperwork that contained social security numbers (SSNs) and other student personally identifiable information (PII).</a:t>
            </a:r>
          </a:p>
          <a:p>
            <a:pPr marL="285750" indent="-285750" fontAlgn="auto">
              <a:lnSpc>
                <a:spcPct val="110000"/>
              </a:lnSpc>
              <a:spcAft>
                <a:spcPts val="600"/>
              </a:spcAft>
              <a:defRPr/>
            </a:pPr>
            <a:r>
              <a:rPr lang="en-US" altLang="en-US" sz="3200" dirty="0"/>
              <a:t>The administrators immediately suspended all student access to the application.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itle 1">
            <a:extLst>
              <a:ext uri="{FF2B5EF4-FFF2-40B4-BE49-F238E27FC236}">
                <a16:creationId xmlns:a16="http://schemas.microsoft.com/office/drawing/2014/main" id="{E6C869A3-56A0-4BE5-B5AF-20BC0557579B}"/>
              </a:ext>
            </a:extLst>
          </p:cNvPr>
          <p:cNvSpPr>
            <a:spLocks noGrp="1" noChangeArrowheads="1"/>
          </p:cNvSpPr>
          <p:nvPr>
            <p:ph type="title"/>
          </p:nvPr>
        </p:nvSpPr>
        <p:spPr/>
        <p:txBody>
          <a:bodyPr/>
          <a:lstStyle/>
          <a:p>
            <a:r>
              <a:rPr lang="en-US" altLang="en-US" dirty="0"/>
              <a:t>SCENARIO</a:t>
            </a:r>
            <a:r>
              <a:rPr lang="en-US" altLang="en-US" sz="1600" dirty="0"/>
              <a:t> (CONTINUED FURTHER)</a:t>
            </a:r>
          </a:p>
        </p:txBody>
      </p:sp>
      <p:sp>
        <p:nvSpPr>
          <p:cNvPr id="27652" name="Content Placeholder 2">
            <a:extLst>
              <a:ext uri="{FF2B5EF4-FFF2-40B4-BE49-F238E27FC236}">
                <a16:creationId xmlns:a16="http://schemas.microsoft.com/office/drawing/2014/main" id="{2A058446-5484-46DD-9645-D9B8D550ED11}"/>
              </a:ext>
            </a:extLst>
          </p:cNvPr>
          <p:cNvSpPr>
            <a:spLocks noGrp="1"/>
          </p:cNvSpPr>
          <p:nvPr>
            <p:ph idx="1"/>
          </p:nvPr>
        </p:nvSpPr>
        <p:spPr/>
        <p:txBody>
          <a:bodyPr rtlCol="0">
            <a:normAutofit/>
          </a:bodyPr>
          <a:lstStyle/>
          <a:p>
            <a:pPr marL="285750" indent="-285750">
              <a:lnSpc>
                <a:spcPct val="100000"/>
              </a:lnSpc>
              <a:spcAft>
                <a:spcPts val="600"/>
              </a:spcAft>
            </a:pPr>
            <a:r>
              <a:rPr lang="en-US" altLang="en-US" sz="3200" dirty="0"/>
              <a:t>Upon initial review, your team discovers that approximately </a:t>
            </a:r>
            <a:r>
              <a:rPr lang="en-US" altLang="en-US" sz="3200" u="sng" dirty="0"/>
              <a:t>65,000</a:t>
            </a:r>
            <a:r>
              <a:rPr lang="en-US" altLang="en-US" sz="3200" dirty="0"/>
              <a:t> documents were discoverable by anyone inside the university. </a:t>
            </a:r>
          </a:p>
          <a:p>
            <a:pPr marL="285750" indent="-285750">
              <a:lnSpc>
                <a:spcPct val="100000"/>
              </a:lnSpc>
              <a:spcAft>
                <a:spcPts val="600"/>
              </a:spcAft>
            </a:pPr>
            <a:endParaRPr lang="en-US" altLang="en-US" sz="3200" dirty="0"/>
          </a:p>
        </p:txBody>
      </p:sp>
    </p:spTree>
    <p:extLst>
      <p:ext uri="{BB962C8B-B14F-4D97-AF65-F5344CB8AC3E}">
        <p14:creationId xmlns:p14="http://schemas.microsoft.com/office/powerpoint/2010/main" val="3822689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itle 1">
            <a:extLst>
              <a:ext uri="{FF2B5EF4-FFF2-40B4-BE49-F238E27FC236}">
                <a16:creationId xmlns:a16="http://schemas.microsoft.com/office/drawing/2014/main" id="{BFBECEC6-53DA-4011-B94E-BFBAF86C83ED}"/>
              </a:ext>
            </a:extLst>
          </p:cNvPr>
          <p:cNvSpPr>
            <a:spLocks noGrp="1" noChangeArrowheads="1"/>
          </p:cNvSpPr>
          <p:nvPr>
            <p:ph type="title"/>
          </p:nvPr>
        </p:nvSpPr>
        <p:spPr/>
        <p:txBody>
          <a:bodyPr/>
          <a:lstStyle/>
          <a:p>
            <a:r>
              <a:rPr lang="en-US" altLang="en-US" dirty="0"/>
              <a:t>GUIDELINES</a:t>
            </a:r>
          </a:p>
        </p:txBody>
      </p:sp>
      <p:sp>
        <p:nvSpPr>
          <p:cNvPr id="49156" name="Content Placeholder 2">
            <a:extLst>
              <a:ext uri="{FF2B5EF4-FFF2-40B4-BE49-F238E27FC236}">
                <a16:creationId xmlns:a16="http://schemas.microsoft.com/office/drawing/2014/main" id="{CA5189F1-9841-4680-A24F-FD23C7AA8277}"/>
              </a:ext>
            </a:extLst>
          </p:cNvPr>
          <p:cNvSpPr>
            <a:spLocks noGrp="1" noChangeArrowheads="1"/>
          </p:cNvSpPr>
          <p:nvPr>
            <p:ph idx="1"/>
          </p:nvPr>
        </p:nvSpPr>
        <p:spPr/>
        <p:txBody>
          <a:bodyPr/>
          <a:lstStyle/>
          <a:p>
            <a:pPr marL="514350" indent="-514350">
              <a:lnSpc>
                <a:spcPct val="100000"/>
              </a:lnSpc>
              <a:spcAft>
                <a:spcPts val="600"/>
              </a:spcAft>
              <a:buFont typeface="Calibri" panose="020F0502020204030204" pitchFamily="34" charset="0"/>
              <a:buAutoNum type="arabicPeriod"/>
            </a:pPr>
            <a:r>
              <a:rPr lang="en-US" altLang="en-US" sz="3200" dirty="0"/>
              <a:t>Gather with your team.</a:t>
            </a:r>
          </a:p>
          <a:p>
            <a:pPr marL="514350" indent="-514350">
              <a:lnSpc>
                <a:spcPct val="100000"/>
              </a:lnSpc>
              <a:spcAft>
                <a:spcPts val="600"/>
              </a:spcAft>
              <a:buFont typeface="Calibri" panose="020F0502020204030204" pitchFamily="34" charset="0"/>
              <a:buAutoNum type="arabicPeriod"/>
            </a:pPr>
            <a:r>
              <a:rPr lang="en-US" altLang="en-US" sz="3200" dirty="0"/>
              <a:t>Go over the scenario carefully. What do you know? What don’t you know?</a:t>
            </a:r>
          </a:p>
          <a:p>
            <a:pPr marL="514350" indent="-514350">
              <a:lnSpc>
                <a:spcPct val="100000"/>
              </a:lnSpc>
              <a:spcAft>
                <a:spcPts val="600"/>
              </a:spcAft>
              <a:buFont typeface="Calibri" panose="020F0502020204030204" pitchFamily="34" charset="0"/>
              <a:buAutoNum type="arabicPeriod"/>
            </a:pPr>
            <a:r>
              <a:rPr lang="en-US" altLang="en-US" sz="3200" dirty="0"/>
              <a:t>Begin building your response. Elect a team member to take notes. </a:t>
            </a:r>
          </a:p>
          <a:p>
            <a:pPr marL="514350" indent="-514350">
              <a:lnSpc>
                <a:spcPct val="100000"/>
              </a:lnSpc>
              <a:spcAft>
                <a:spcPts val="600"/>
              </a:spcAft>
              <a:buFont typeface="Calibri" panose="020F0502020204030204" pitchFamily="34" charset="0"/>
              <a:buAutoNum type="arabicPeriod"/>
            </a:pPr>
            <a:endParaRPr lang="en-US" altLang="en-US" sz="3200" dirty="0"/>
          </a:p>
          <a:p>
            <a:pPr marL="514350" indent="-514350">
              <a:lnSpc>
                <a:spcPct val="100000"/>
              </a:lnSpc>
              <a:spcAft>
                <a:spcPts val="600"/>
              </a:spcAft>
              <a:buFont typeface="Arial" panose="020B0604020202020204" pitchFamily="34" charset="0"/>
              <a:buNone/>
            </a:pPr>
            <a:endParaRPr lang="en-US" altLang="en-US" sz="3200" dirty="0"/>
          </a:p>
          <a:p>
            <a:pPr marL="514350" indent="-514350">
              <a:lnSpc>
                <a:spcPct val="100000"/>
              </a:lnSpc>
              <a:spcAft>
                <a:spcPts val="600"/>
              </a:spcAft>
            </a:pPr>
            <a:endParaRPr lang="en-US" alt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Title 1">
            <a:extLst>
              <a:ext uri="{FF2B5EF4-FFF2-40B4-BE49-F238E27FC236}">
                <a16:creationId xmlns:a16="http://schemas.microsoft.com/office/drawing/2014/main" id="{D85F2610-3909-408B-8CC3-AAEF90154A18}"/>
              </a:ext>
            </a:extLst>
          </p:cNvPr>
          <p:cNvSpPr>
            <a:spLocks noGrp="1" noChangeArrowheads="1"/>
          </p:cNvSpPr>
          <p:nvPr>
            <p:ph type="title"/>
          </p:nvPr>
        </p:nvSpPr>
        <p:spPr>
          <a:xfrm>
            <a:off x="628650" y="304800"/>
            <a:ext cx="7886700" cy="1325563"/>
          </a:xfrm>
        </p:spPr>
        <p:txBody>
          <a:bodyPr/>
          <a:lstStyle/>
          <a:p>
            <a:r>
              <a:rPr lang="en-US" altLang="en-US" sz="3200" dirty="0"/>
              <a:t>GUIDELINES </a:t>
            </a:r>
            <a:r>
              <a:rPr lang="en-US" altLang="en-US" sz="1600" dirty="0"/>
              <a:t>(CONTINUED)</a:t>
            </a:r>
            <a:endParaRPr lang="en-US" altLang="en-US" sz="1600"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4444D5B8-FC62-4932-894D-43EDD24B32CD}"/>
              </a:ext>
            </a:extLst>
          </p:cNvPr>
          <p:cNvSpPr>
            <a:spLocks noGrp="1"/>
          </p:cNvSpPr>
          <p:nvPr>
            <p:ph idx="1"/>
          </p:nvPr>
        </p:nvSpPr>
        <p:spPr>
          <a:xfrm>
            <a:off x="628650" y="1371600"/>
            <a:ext cx="7886700" cy="4729163"/>
          </a:xfrm>
        </p:spPr>
        <p:txBody>
          <a:bodyPr rtlCol="0">
            <a:noAutofit/>
          </a:bodyPr>
          <a:lstStyle/>
          <a:p>
            <a:pPr marL="514350" indent="-514350" fontAlgn="auto">
              <a:lnSpc>
                <a:spcPct val="100000"/>
              </a:lnSpc>
              <a:spcAft>
                <a:spcPts val="600"/>
              </a:spcAft>
              <a:buFont typeface="+mj-lt"/>
              <a:buAutoNum type="arabicPeriod" startAt="4"/>
              <a:defRPr/>
            </a:pPr>
            <a:r>
              <a:rPr lang="en-US" sz="3100" dirty="0">
                <a:cs typeface="+mn-cs"/>
              </a:rPr>
              <a:t>During the scenario, you will receive additional information about the breach. Read each of these updates as the scenario unfolds.</a:t>
            </a:r>
          </a:p>
          <a:p>
            <a:pPr marL="514350" indent="-514350" fontAlgn="auto">
              <a:lnSpc>
                <a:spcPct val="100000"/>
              </a:lnSpc>
              <a:spcAft>
                <a:spcPts val="600"/>
              </a:spcAft>
              <a:buFont typeface="+mj-lt"/>
              <a:buAutoNum type="arabicPeriod" startAt="4"/>
              <a:defRPr/>
            </a:pPr>
            <a:r>
              <a:rPr lang="en-US" sz="3100" dirty="0">
                <a:cs typeface="+mn-cs"/>
              </a:rPr>
              <a:t>We will occasionally pause to discuss where we are, and eventually give a press conference.</a:t>
            </a:r>
          </a:p>
          <a:p>
            <a:pPr fontAlgn="auto">
              <a:lnSpc>
                <a:spcPct val="100000"/>
              </a:lnSpc>
              <a:spcAft>
                <a:spcPts val="600"/>
              </a:spcAft>
              <a:buFont typeface="Arial"/>
              <a:buChar char="•"/>
              <a:defRPr/>
            </a:pPr>
            <a:endParaRPr lang="en-US" sz="3100" dirty="0">
              <a:cs typeface="+mn-cs"/>
            </a:endParaRPr>
          </a:p>
        </p:txBody>
      </p:sp>
      <p:sp>
        <p:nvSpPr>
          <p:cNvPr id="4" name="TextBox 5">
            <a:extLst>
              <a:ext uri="{FF2B5EF4-FFF2-40B4-BE49-F238E27FC236}">
                <a16:creationId xmlns:a16="http://schemas.microsoft.com/office/drawing/2014/main" id="{61659738-DDCC-418C-928E-2EC901888445}"/>
              </a:ext>
            </a:extLst>
          </p:cNvPr>
          <p:cNvSpPr txBox="1">
            <a:spLocks noChangeArrowheads="1"/>
          </p:cNvSpPr>
          <p:nvPr/>
        </p:nvSpPr>
        <p:spPr bwMode="auto">
          <a:xfrm>
            <a:off x="2667000" y="5000625"/>
            <a:ext cx="60198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lr>
                <a:srgbClr val="204498"/>
              </a:buClr>
              <a:buFont typeface="Arial" panose="020B0604020202020204" pitchFamily="34" charset="0"/>
              <a:buChar char="•"/>
              <a:defRPr sz="2800">
                <a:solidFill>
                  <a:schemeClr val="tx1"/>
                </a:solidFill>
                <a:latin typeface="Segoe UI" panose="020B0502040204020203" pitchFamily="34" charset="0"/>
                <a:cs typeface="Segoe UI" panose="020B0502040204020203" pitchFamily="34" charset="0"/>
              </a:defRPr>
            </a:lvl1pPr>
            <a:lvl2pPr marL="742950" indent="-285750">
              <a:lnSpc>
                <a:spcPct val="90000"/>
              </a:lnSpc>
              <a:spcBef>
                <a:spcPts val="500"/>
              </a:spcBef>
              <a:buClr>
                <a:srgbClr val="204498"/>
              </a:buClr>
              <a:buFont typeface="Arial" panose="020B0604020202020204" pitchFamily="34" charset="0"/>
              <a:buChar char="•"/>
              <a:defRPr sz="2400">
                <a:solidFill>
                  <a:schemeClr val="tx1"/>
                </a:solidFill>
                <a:latin typeface="Segoe UI" panose="020B0502040204020203" pitchFamily="34" charset="0"/>
                <a:cs typeface="Segoe UI" panose="020B0502040204020203" pitchFamily="34" charset="0"/>
              </a:defRPr>
            </a:lvl2pPr>
            <a:lvl3pPr marL="1143000" indent="-228600">
              <a:lnSpc>
                <a:spcPct val="90000"/>
              </a:lnSpc>
              <a:spcBef>
                <a:spcPts val="500"/>
              </a:spcBef>
              <a:buClr>
                <a:srgbClr val="204498"/>
              </a:buClr>
              <a:buFont typeface="Arial" panose="020B0604020202020204" pitchFamily="34" charset="0"/>
              <a:buChar char="•"/>
              <a:defRPr sz="2000">
                <a:solidFill>
                  <a:schemeClr val="tx1"/>
                </a:solidFill>
                <a:latin typeface="Segoe UI" panose="020B0502040204020203" pitchFamily="34" charset="0"/>
                <a:cs typeface="Segoe UI" panose="020B0502040204020203" pitchFamily="34" charset="0"/>
              </a:defRPr>
            </a:lvl3pPr>
            <a:lvl4pPr marL="16002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4pPr>
            <a:lvl5pPr marL="20574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5pPr>
            <a:lvl6pPr marL="25146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6pPr>
            <a:lvl7pPr marL="29718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7pPr>
            <a:lvl8pPr marL="34290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8pPr>
            <a:lvl9pPr marL="38862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9pPr>
          </a:lstStyle>
          <a:p>
            <a:pPr eaLnBrk="1" hangingPunct="1">
              <a:lnSpc>
                <a:spcPct val="100000"/>
              </a:lnSpc>
              <a:spcBef>
                <a:spcPct val="0"/>
              </a:spcBef>
              <a:buClrTx/>
              <a:buFontTx/>
              <a:buNone/>
            </a:pPr>
            <a:r>
              <a:rPr lang="en-US" altLang="en-US" sz="2000" i="1" dirty="0">
                <a:solidFill>
                  <a:srgbClr val="424E4F"/>
                </a:solidFill>
                <a:latin typeface="Calibri" panose="020F0502020204030204" pitchFamily="34" charset="0"/>
                <a:ea typeface="MS PGothic" panose="020B0600070205080204" pitchFamily="34" charset="-128"/>
              </a:rPr>
              <a:t>This exercise works best if approached as a “murder mystery” game. The more you synthesize the information and role play, the more useful the exercise becomes.</a:t>
            </a:r>
          </a:p>
        </p:txBody>
      </p:sp>
      <p:pic>
        <p:nvPicPr>
          <p:cNvPr id="5" name="Picture 4">
            <a:extLst>
              <a:ext uri="{FF2B5EF4-FFF2-40B4-BE49-F238E27FC236}">
                <a16:creationId xmlns:a16="http://schemas.microsoft.com/office/drawing/2014/main" id="{C2FA481E-5E8B-4C78-9DDF-D3D9EC043763}"/>
              </a:ext>
              <a:ext uri="{C183D7F6-B498-43B3-948B-1728B52AA6E4}">
                <adec:decorative xmlns:adec="http://schemas.microsoft.com/office/drawing/2017/decorative" val="1"/>
              </a:ext>
            </a:extLst>
          </p:cNvPr>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38200" y="5099035"/>
            <a:ext cx="1752600" cy="1060465"/>
          </a:xfrm>
          <a:prstGeom prst="rect">
            <a:avLst/>
          </a:prstGeom>
        </p:spPr>
      </p:pic>
      <p:sp>
        <p:nvSpPr>
          <p:cNvPr id="6" name="Rectangle 5">
            <a:extLst>
              <a:ext uri="{FF2B5EF4-FFF2-40B4-BE49-F238E27FC236}">
                <a16:creationId xmlns:a16="http://schemas.microsoft.com/office/drawing/2014/main" id="{3B9D581D-D5F9-4C6A-BB9B-4ECEB743990F}"/>
              </a:ext>
              <a:ext uri="{C183D7F6-B498-43B3-948B-1728B52AA6E4}">
                <adec:decorative xmlns:adec="http://schemas.microsoft.com/office/drawing/2017/decorative" val="1"/>
              </a:ext>
            </a:extLst>
          </p:cNvPr>
          <p:cNvSpPr>
            <a:spLocks noChangeArrowheads="1"/>
          </p:cNvSpPr>
          <p:nvPr/>
        </p:nvSpPr>
        <p:spPr bwMode="auto">
          <a:xfrm>
            <a:off x="546100" y="4940300"/>
            <a:ext cx="8001000" cy="1323975"/>
          </a:xfrm>
          <a:prstGeom prst="rect">
            <a:avLst/>
          </a:prstGeom>
          <a:noFill/>
          <a:ln w="9525">
            <a:solidFill>
              <a:srgbClr val="0070C0"/>
            </a:solidFill>
            <a:miter lim="800000"/>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eaLnBrk="1" fontAlgn="auto" hangingPunct="1">
              <a:spcBef>
                <a:spcPts val="0"/>
              </a:spcBef>
              <a:spcAft>
                <a:spcPts val="0"/>
              </a:spcAft>
              <a:defRPr/>
            </a:pPr>
            <a:endParaRPr lang="en-US">
              <a:solidFill>
                <a:schemeClr val="lt1"/>
              </a:solidFill>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Title 1">
            <a:extLst>
              <a:ext uri="{FF2B5EF4-FFF2-40B4-BE49-F238E27FC236}">
                <a16:creationId xmlns:a16="http://schemas.microsoft.com/office/drawing/2014/main" id="{D094C6F4-FD89-46D0-A422-87024B2F41EC}"/>
              </a:ext>
            </a:extLst>
          </p:cNvPr>
          <p:cNvSpPr>
            <a:spLocks noGrp="1" noChangeArrowheads="1"/>
          </p:cNvSpPr>
          <p:nvPr>
            <p:ph type="ctrTitle"/>
          </p:nvPr>
        </p:nvSpPr>
        <p:spPr/>
        <p:txBody>
          <a:bodyPr/>
          <a:lstStyle/>
          <a:p>
            <a:r>
              <a:rPr lang="en-US" altLang="en-US" dirty="0"/>
              <a:t>Questions?</a:t>
            </a:r>
          </a:p>
        </p:txBody>
      </p:sp>
      <p:sp>
        <p:nvSpPr>
          <p:cNvPr id="53253" name="AutoShape 2" descr="http://stream1.gifsoup.com/view/1057764/facepalm-star-trek-o.gif">
            <a:extLst>
              <a:ext uri="{FF2B5EF4-FFF2-40B4-BE49-F238E27FC236}">
                <a16:creationId xmlns:a16="http://schemas.microsoft.com/office/drawing/2014/main" id="{174DC08C-16C5-4A0E-968B-4A4F2DDFC533}"/>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lr>
                <a:srgbClr val="204498"/>
              </a:buClr>
              <a:buFont typeface="Arial" panose="020B0604020202020204" pitchFamily="34" charset="0"/>
              <a:buChar char="•"/>
              <a:defRPr sz="2800">
                <a:solidFill>
                  <a:schemeClr val="tx1"/>
                </a:solidFill>
                <a:latin typeface="Segoe UI" panose="020B0502040204020203" pitchFamily="34" charset="0"/>
                <a:cs typeface="Segoe UI" panose="020B0502040204020203" pitchFamily="34" charset="0"/>
              </a:defRPr>
            </a:lvl1pPr>
            <a:lvl2pPr marL="742950" indent="-285750">
              <a:lnSpc>
                <a:spcPct val="90000"/>
              </a:lnSpc>
              <a:spcBef>
                <a:spcPts val="500"/>
              </a:spcBef>
              <a:buClr>
                <a:srgbClr val="204498"/>
              </a:buClr>
              <a:buFont typeface="Arial" panose="020B0604020202020204" pitchFamily="34" charset="0"/>
              <a:buChar char="•"/>
              <a:defRPr sz="2400">
                <a:solidFill>
                  <a:schemeClr val="tx1"/>
                </a:solidFill>
                <a:latin typeface="Segoe UI" panose="020B0502040204020203" pitchFamily="34" charset="0"/>
                <a:cs typeface="Segoe UI" panose="020B0502040204020203" pitchFamily="34" charset="0"/>
              </a:defRPr>
            </a:lvl2pPr>
            <a:lvl3pPr marL="1143000" indent="-228600">
              <a:lnSpc>
                <a:spcPct val="90000"/>
              </a:lnSpc>
              <a:spcBef>
                <a:spcPts val="500"/>
              </a:spcBef>
              <a:buClr>
                <a:srgbClr val="204498"/>
              </a:buClr>
              <a:buFont typeface="Arial" panose="020B0604020202020204" pitchFamily="34" charset="0"/>
              <a:buChar char="•"/>
              <a:defRPr sz="2000">
                <a:solidFill>
                  <a:schemeClr val="tx1"/>
                </a:solidFill>
                <a:latin typeface="Segoe UI" panose="020B0502040204020203" pitchFamily="34" charset="0"/>
                <a:cs typeface="Segoe UI" panose="020B0502040204020203" pitchFamily="34" charset="0"/>
              </a:defRPr>
            </a:lvl3pPr>
            <a:lvl4pPr marL="16002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4pPr>
            <a:lvl5pPr marL="20574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5pPr>
            <a:lvl6pPr marL="25146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6pPr>
            <a:lvl7pPr marL="29718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7pPr>
            <a:lvl8pPr marL="34290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8pPr>
            <a:lvl9pPr marL="38862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9pPr>
          </a:lstStyle>
          <a:p>
            <a:pPr eaLnBrk="1" hangingPunct="1">
              <a:lnSpc>
                <a:spcPct val="100000"/>
              </a:lnSpc>
              <a:spcBef>
                <a:spcPct val="0"/>
              </a:spcBef>
              <a:buClrTx/>
              <a:buFontTx/>
              <a:buNone/>
            </a:pPr>
            <a:endParaRPr lang="en-US" altLang="en-US" sz="1800">
              <a:latin typeface="Calibri" panose="020F0502020204030204" pitchFamily="34" charset="0"/>
              <a:ea typeface="MS PGothic" panose="020B0600070205080204" pitchFamily="34" charset="-128"/>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itle 1">
            <a:extLst>
              <a:ext uri="{FF2B5EF4-FFF2-40B4-BE49-F238E27FC236}">
                <a16:creationId xmlns:a16="http://schemas.microsoft.com/office/drawing/2014/main" id="{4304080B-A45D-423F-ABAA-2A892119590B}"/>
              </a:ext>
            </a:extLst>
          </p:cNvPr>
          <p:cNvSpPr>
            <a:spLocks noGrp="1" noChangeArrowheads="1"/>
          </p:cNvSpPr>
          <p:nvPr>
            <p:ph type="title"/>
          </p:nvPr>
        </p:nvSpPr>
        <p:spPr/>
        <p:txBody>
          <a:bodyPr/>
          <a:lstStyle/>
          <a:p>
            <a:pPr algn="ctr"/>
            <a:r>
              <a:rPr lang="en-US" altLang="en-US" dirty="0">
                <a:latin typeface="Calibri" panose="020F0502020204030204" pitchFamily="34" charset="0"/>
                <a:ea typeface="MS PGothic" panose="020B0600070205080204" pitchFamily="34" charset="-128"/>
              </a:rPr>
              <a:t>Work Period #1</a:t>
            </a:r>
            <a:br>
              <a:rPr lang="en-US" altLang="en-US" dirty="0">
                <a:latin typeface="Calibri" panose="020F0502020204030204" pitchFamily="34" charset="0"/>
                <a:ea typeface="MS PGothic" panose="020B0600070205080204" pitchFamily="34" charset="-128"/>
              </a:rPr>
            </a:br>
            <a:r>
              <a:rPr lang="en-US" altLang="en-US" dirty="0">
                <a:latin typeface="Calibri" panose="020F0502020204030204" pitchFamily="34" charset="0"/>
                <a:ea typeface="MS PGothic" panose="020B0600070205080204" pitchFamily="34" charset="-128"/>
              </a:rPr>
              <a:t>10 Minutes</a:t>
            </a:r>
            <a:br>
              <a:rPr lang="en-US" altLang="en-US" dirty="0">
                <a:latin typeface="Calibri" panose="020F0502020204030204" pitchFamily="34" charset="0"/>
                <a:ea typeface="MS PGothic" panose="020B0600070205080204" pitchFamily="34" charset="-128"/>
              </a:rPr>
            </a:br>
            <a:endParaRPr lang="en-US" altLang="en-US" dirty="0">
              <a:latin typeface="Century Gothic" panose="020B0502020202020204" pitchFamily="34" charset="0"/>
            </a:endParaRPr>
          </a:p>
        </p:txBody>
      </p:sp>
      <p:sp>
        <p:nvSpPr>
          <p:cNvPr id="2" name="Text Placeholder 1">
            <a:extLst>
              <a:ext uri="{FF2B5EF4-FFF2-40B4-BE49-F238E27FC236}">
                <a16:creationId xmlns:a16="http://schemas.microsoft.com/office/drawing/2014/main" id="{2618A0CF-E3F1-4144-94ED-872E1EBA8C5D}"/>
              </a:ext>
            </a:extLst>
          </p:cNvPr>
          <p:cNvSpPr>
            <a:spLocks noGrp="1"/>
          </p:cNvSpPr>
          <p:nvPr>
            <p:ph type="body" idx="1"/>
          </p:nvPr>
        </p:nvSpPr>
        <p:spPr/>
        <p:txBody>
          <a:bodyPr rtlCol="0">
            <a:normAutofit/>
          </a:bodyPr>
          <a:lstStyle/>
          <a:p>
            <a:pPr fontAlgn="auto">
              <a:spcAft>
                <a:spcPts val="0"/>
              </a:spcAft>
              <a:defRPr/>
            </a:pPr>
            <a:endParaRPr lang="en-US"/>
          </a:p>
        </p:txBody>
      </p:sp>
      <p:sp>
        <p:nvSpPr>
          <p:cNvPr id="8" name="Rectangle 3">
            <a:extLst>
              <a:ext uri="{FF2B5EF4-FFF2-40B4-BE49-F238E27FC236}">
                <a16:creationId xmlns:a16="http://schemas.microsoft.com/office/drawing/2014/main" id="{E1DD0287-3327-4A28-9714-85EC08A993D0}"/>
              </a:ext>
              <a:ext uri="{C183D7F6-B498-43B3-948B-1728B52AA6E4}">
                <adec:decorative xmlns:adec="http://schemas.microsoft.com/office/drawing/2017/decorative" val="1"/>
              </a:ext>
            </a:extLst>
          </p:cNvPr>
          <p:cNvSpPr>
            <a:spLocks noChangeArrowheads="1"/>
          </p:cNvSpPr>
          <p:nvPr/>
        </p:nvSpPr>
        <p:spPr bwMode="auto">
          <a:xfrm>
            <a:off x="1296988" y="3657600"/>
            <a:ext cx="6659562" cy="252413"/>
          </a:xfrm>
          <a:prstGeom prst="rect">
            <a:avLst/>
          </a:prstGeom>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r="100000" b="100000"/>
            </a:path>
            <a:tileRect l="-100000" t="-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eaLnBrk="1" fontAlgn="auto" hangingPunct="1">
              <a:spcBef>
                <a:spcPts val="0"/>
              </a:spcBef>
              <a:spcAft>
                <a:spcPts val="0"/>
              </a:spcAft>
              <a:defRPr/>
            </a:pPr>
            <a:endParaRPr lang="en-US">
              <a:latin typeface="+mn-lt"/>
            </a:endParaRPr>
          </a:p>
        </p:txBody>
      </p:sp>
      <p:sp>
        <p:nvSpPr>
          <p:cNvPr id="54281" name="Rectangle 4">
            <a:extLst>
              <a:ext uri="{FF2B5EF4-FFF2-40B4-BE49-F238E27FC236}">
                <a16:creationId xmlns:a16="http://schemas.microsoft.com/office/drawing/2014/main" id="{7597228D-99A5-4C3A-919F-B0BDF3BD6DCA}"/>
              </a:ext>
              <a:ext uri="{C183D7F6-B498-43B3-948B-1728B52AA6E4}">
                <adec:decorative xmlns:adec="http://schemas.microsoft.com/office/drawing/2017/decorative" val="1"/>
              </a:ext>
            </a:extLst>
          </p:cNvPr>
          <p:cNvSpPr>
            <a:spLocks noChangeArrowheads="1"/>
          </p:cNvSpPr>
          <p:nvPr/>
        </p:nvSpPr>
        <p:spPr bwMode="auto">
          <a:xfrm>
            <a:off x="1296988" y="3657600"/>
            <a:ext cx="6659562" cy="252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90000"/>
              </a:lnSpc>
              <a:spcBef>
                <a:spcPts val="1000"/>
              </a:spcBef>
              <a:buClr>
                <a:srgbClr val="204498"/>
              </a:buClr>
              <a:buFont typeface="Arial" panose="020B0604020202020204" pitchFamily="34" charset="0"/>
              <a:buChar char="•"/>
              <a:defRPr sz="2800">
                <a:solidFill>
                  <a:schemeClr val="tx1"/>
                </a:solidFill>
                <a:latin typeface="Segoe UI" panose="020B0502040204020203" pitchFamily="34" charset="0"/>
                <a:cs typeface="Segoe UI" panose="020B0502040204020203" pitchFamily="34" charset="0"/>
              </a:defRPr>
            </a:lvl1pPr>
            <a:lvl2pPr marL="742950" indent="-285750">
              <a:lnSpc>
                <a:spcPct val="90000"/>
              </a:lnSpc>
              <a:spcBef>
                <a:spcPts val="500"/>
              </a:spcBef>
              <a:buClr>
                <a:srgbClr val="204498"/>
              </a:buClr>
              <a:buFont typeface="Arial" panose="020B0604020202020204" pitchFamily="34" charset="0"/>
              <a:buChar char="•"/>
              <a:defRPr sz="2400">
                <a:solidFill>
                  <a:schemeClr val="tx1"/>
                </a:solidFill>
                <a:latin typeface="Segoe UI" panose="020B0502040204020203" pitchFamily="34" charset="0"/>
                <a:cs typeface="Segoe UI" panose="020B0502040204020203" pitchFamily="34" charset="0"/>
              </a:defRPr>
            </a:lvl2pPr>
            <a:lvl3pPr marL="1143000" indent="-228600">
              <a:lnSpc>
                <a:spcPct val="90000"/>
              </a:lnSpc>
              <a:spcBef>
                <a:spcPts val="500"/>
              </a:spcBef>
              <a:buClr>
                <a:srgbClr val="204498"/>
              </a:buClr>
              <a:buFont typeface="Arial" panose="020B0604020202020204" pitchFamily="34" charset="0"/>
              <a:buChar char="•"/>
              <a:defRPr sz="2000">
                <a:solidFill>
                  <a:schemeClr val="tx1"/>
                </a:solidFill>
                <a:latin typeface="Segoe UI" panose="020B0502040204020203" pitchFamily="34" charset="0"/>
                <a:cs typeface="Segoe UI" panose="020B0502040204020203" pitchFamily="34" charset="0"/>
              </a:defRPr>
            </a:lvl3pPr>
            <a:lvl4pPr marL="16002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4pPr>
            <a:lvl5pPr marL="20574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5pPr>
            <a:lvl6pPr marL="25146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6pPr>
            <a:lvl7pPr marL="29718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7pPr>
            <a:lvl8pPr marL="34290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8pPr>
            <a:lvl9pPr marL="38862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9pPr>
          </a:lstStyle>
          <a:p>
            <a:pPr eaLnBrk="1" hangingPunct="1">
              <a:lnSpc>
                <a:spcPct val="100000"/>
              </a:lnSpc>
              <a:spcBef>
                <a:spcPct val="0"/>
              </a:spcBef>
              <a:buClrTx/>
              <a:buFontTx/>
              <a:buNone/>
            </a:pPr>
            <a:endParaRPr lang="en-US" altLang="en-US" sz="1800">
              <a:latin typeface="Calibri" panose="020F0502020204030204" pitchFamily="34" charset="0"/>
              <a:ea typeface="MS PGothic" panose="020B0600070205080204" pitchFamily="34" charset="-12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60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a:extLst>
              <a:ext uri="{FF2B5EF4-FFF2-40B4-BE49-F238E27FC236}">
                <a16:creationId xmlns:a16="http://schemas.microsoft.com/office/drawing/2014/main" id="{E14B45DB-1EF7-4922-810B-65EE89C5DC40}"/>
              </a:ext>
            </a:extLst>
          </p:cNvPr>
          <p:cNvSpPr>
            <a:spLocks noGrp="1" noChangeArrowheads="1"/>
          </p:cNvSpPr>
          <p:nvPr>
            <p:ph type="title"/>
          </p:nvPr>
        </p:nvSpPr>
        <p:spPr/>
        <p:txBody>
          <a:bodyPr/>
          <a:lstStyle/>
          <a:p>
            <a:r>
              <a:rPr lang="en-US" altLang="en-US" dirty="0"/>
              <a:t>WHERE</a:t>
            </a:r>
            <a:r>
              <a:rPr lang="en-US" altLang="en-US" dirty="0">
                <a:latin typeface="Century Gothic" panose="020B0502020202020204" pitchFamily="34" charset="0"/>
              </a:rPr>
              <a:t> </a:t>
            </a:r>
            <a:r>
              <a:rPr lang="en-US" altLang="en-US" dirty="0"/>
              <a:t>ARE</a:t>
            </a:r>
            <a:r>
              <a:rPr lang="en-US" altLang="en-US" dirty="0">
                <a:latin typeface="Century Gothic" panose="020B0502020202020204" pitchFamily="34" charset="0"/>
              </a:rPr>
              <a:t> </a:t>
            </a:r>
            <a:r>
              <a:rPr lang="en-US" altLang="en-US" dirty="0"/>
              <a:t>WE</a:t>
            </a:r>
            <a:r>
              <a:rPr lang="en-US" altLang="en-US" dirty="0">
                <a:latin typeface="Century Gothic" panose="020B0502020202020204" pitchFamily="34" charset="0"/>
              </a:rPr>
              <a:t>?</a:t>
            </a:r>
          </a:p>
        </p:txBody>
      </p:sp>
      <p:sp>
        <p:nvSpPr>
          <p:cNvPr id="3" name="Content Placeholder 2">
            <a:extLst>
              <a:ext uri="{FF2B5EF4-FFF2-40B4-BE49-F238E27FC236}">
                <a16:creationId xmlns:a16="http://schemas.microsoft.com/office/drawing/2014/main" id="{894C73D8-E9EE-43AF-9D39-0C7FE3A1C0B7}"/>
              </a:ext>
            </a:extLst>
          </p:cNvPr>
          <p:cNvSpPr>
            <a:spLocks noGrp="1"/>
          </p:cNvSpPr>
          <p:nvPr>
            <p:ph idx="1"/>
          </p:nvPr>
        </p:nvSpPr>
        <p:spPr/>
        <p:txBody>
          <a:bodyPr rtlCol="0">
            <a:normAutofit fontScale="92500" lnSpcReduction="10000"/>
          </a:bodyPr>
          <a:lstStyle/>
          <a:p>
            <a:pPr marL="285750" indent="-285750" fontAlgn="auto">
              <a:lnSpc>
                <a:spcPct val="110000"/>
              </a:lnSpc>
              <a:spcAft>
                <a:spcPts val="600"/>
              </a:spcAft>
              <a:defRPr/>
            </a:pPr>
            <a:r>
              <a:rPr lang="en-US" sz="3200" dirty="0"/>
              <a:t>Is there evidence of an actual breach?</a:t>
            </a:r>
          </a:p>
          <a:p>
            <a:pPr marL="285750" indent="-285750" fontAlgn="auto">
              <a:lnSpc>
                <a:spcPct val="110000"/>
              </a:lnSpc>
              <a:spcAft>
                <a:spcPts val="600"/>
              </a:spcAft>
              <a:defRPr/>
            </a:pPr>
            <a:r>
              <a:rPr lang="en-US" sz="3200" dirty="0"/>
              <a:t>Can you make any concrete conclusions? </a:t>
            </a:r>
          </a:p>
          <a:p>
            <a:pPr marL="285750" indent="-285750" fontAlgn="auto">
              <a:lnSpc>
                <a:spcPct val="110000"/>
              </a:lnSpc>
              <a:spcAft>
                <a:spcPts val="600"/>
              </a:spcAft>
              <a:defRPr/>
            </a:pPr>
            <a:r>
              <a:rPr lang="en-US" sz="3200" dirty="0">
                <a:ea typeface="ＭＳ Ｐゴシック" charset="0"/>
              </a:rPr>
              <a:t>Does the fact that the breach includes SSNs change the way you respond? </a:t>
            </a:r>
          </a:p>
          <a:p>
            <a:pPr marL="285750" indent="-285750" fontAlgn="auto">
              <a:lnSpc>
                <a:spcPct val="110000"/>
              </a:lnSpc>
              <a:spcAft>
                <a:spcPts val="600"/>
              </a:spcAft>
              <a:defRPr/>
            </a:pPr>
            <a:r>
              <a:rPr lang="en-US" sz="3200" dirty="0"/>
              <a:t>Do you have any legal responsibilities at this point?</a:t>
            </a:r>
            <a:endParaRPr lang="en-US" sz="3200" dirty="0">
              <a:ea typeface="ＭＳ Ｐゴシック" charset="0"/>
            </a:endParaRPr>
          </a:p>
          <a:p>
            <a:pPr marL="285750" indent="-285750" fontAlgn="auto">
              <a:lnSpc>
                <a:spcPct val="110000"/>
              </a:lnSpc>
              <a:spcAft>
                <a:spcPts val="600"/>
              </a:spcAft>
              <a:defRPr/>
            </a:pPr>
            <a:r>
              <a:rPr lang="en-US" sz="3200" dirty="0"/>
              <a:t>Have you begun to build a response plan?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itle 1">
            <a:extLst>
              <a:ext uri="{FF2B5EF4-FFF2-40B4-BE49-F238E27FC236}">
                <a16:creationId xmlns:a16="http://schemas.microsoft.com/office/drawing/2014/main" id="{6878747D-1A30-4EDD-9275-E5DDF613A1A4}"/>
              </a:ext>
            </a:extLst>
          </p:cNvPr>
          <p:cNvSpPr>
            <a:spLocks noGrp="1" noChangeArrowheads="1"/>
          </p:cNvSpPr>
          <p:nvPr>
            <p:ph type="title"/>
          </p:nvPr>
        </p:nvSpPr>
        <p:spPr/>
        <p:txBody>
          <a:bodyPr/>
          <a:lstStyle/>
          <a:p>
            <a:r>
              <a:rPr lang="en-US" altLang="en-US" dirty="0"/>
              <a:t>SCENARIO UPDATE #1</a:t>
            </a:r>
          </a:p>
        </p:txBody>
      </p:sp>
      <p:sp>
        <p:nvSpPr>
          <p:cNvPr id="35844" name="Content Placeholder 2">
            <a:extLst>
              <a:ext uri="{FF2B5EF4-FFF2-40B4-BE49-F238E27FC236}">
                <a16:creationId xmlns:a16="http://schemas.microsoft.com/office/drawing/2014/main" id="{32C132F2-3571-4344-832A-B6633BE38F27}"/>
              </a:ext>
            </a:extLst>
          </p:cNvPr>
          <p:cNvSpPr>
            <a:spLocks noGrp="1"/>
          </p:cNvSpPr>
          <p:nvPr>
            <p:ph idx="1"/>
          </p:nvPr>
        </p:nvSpPr>
        <p:spPr/>
        <p:txBody>
          <a:bodyPr rtlCol="0">
            <a:noAutofit/>
          </a:bodyPr>
          <a:lstStyle/>
          <a:p>
            <a:pPr>
              <a:lnSpc>
                <a:spcPct val="100000"/>
              </a:lnSpc>
            </a:pPr>
            <a:r>
              <a:rPr lang="en-US" altLang="en-US" sz="3200" dirty="0"/>
              <a:t>One of your staff just received word that the </a:t>
            </a:r>
            <a:r>
              <a:rPr lang="en-US" altLang="en-US" sz="3200" i="1" dirty="0"/>
              <a:t>Port Foozle Register</a:t>
            </a:r>
            <a:r>
              <a:rPr lang="en-US" altLang="en-US" sz="3200" dirty="0"/>
              <a:t>, the local paper, just posted a story on their website reporting that FAFSA forms from university students could be accessed.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itle 1">
            <a:extLst>
              <a:ext uri="{FF2B5EF4-FFF2-40B4-BE49-F238E27FC236}">
                <a16:creationId xmlns:a16="http://schemas.microsoft.com/office/drawing/2014/main" id="{6878747D-1A30-4EDD-9275-E5DDF613A1A4}"/>
              </a:ext>
            </a:extLst>
          </p:cNvPr>
          <p:cNvSpPr>
            <a:spLocks noGrp="1" noChangeArrowheads="1"/>
          </p:cNvSpPr>
          <p:nvPr>
            <p:ph type="title"/>
          </p:nvPr>
        </p:nvSpPr>
        <p:spPr/>
        <p:txBody>
          <a:bodyPr/>
          <a:lstStyle/>
          <a:p>
            <a:r>
              <a:rPr lang="en-US" altLang="en-US" dirty="0"/>
              <a:t>SCENARIO UPDATE #1</a:t>
            </a:r>
            <a:r>
              <a:rPr lang="en-US" altLang="en-US" sz="1600" dirty="0"/>
              <a:t> (CONTINUED)</a:t>
            </a:r>
          </a:p>
        </p:txBody>
      </p:sp>
      <p:sp>
        <p:nvSpPr>
          <p:cNvPr id="35844" name="Content Placeholder 2">
            <a:extLst>
              <a:ext uri="{FF2B5EF4-FFF2-40B4-BE49-F238E27FC236}">
                <a16:creationId xmlns:a16="http://schemas.microsoft.com/office/drawing/2014/main" id="{32C132F2-3571-4344-832A-B6633BE38F27}"/>
              </a:ext>
            </a:extLst>
          </p:cNvPr>
          <p:cNvSpPr>
            <a:spLocks noGrp="1"/>
          </p:cNvSpPr>
          <p:nvPr>
            <p:ph idx="1"/>
          </p:nvPr>
        </p:nvSpPr>
        <p:spPr>
          <a:xfrm>
            <a:off x="628650" y="1447800"/>
            <a:ext cx="7886700" cy="4351338"/>
          </a:xfrm>
        </p:spPr>
        <p:txBody>
          <a:bodyPr rtlCol="0">
            <a:noAutofit/>
          </a:bodyPr>
          <a:lstStyle/>
          <a:p>
            <a:pPr fontAlgn="auto">
              <a:lnSpc>
                <a:spcPct val="100000"/>
              </a:lnSpc>
              <a:spcAft>
                <a:spcPts val="0"/>
              </a:spcAft>
              <a:defRPr/>
            </a:pPr>
            <a:r>
              <a:rPr lang="en-US" altLang="en-US" dirty="0"/>
              <a:t>Apparently, the affected documents were searchable by public users through the university’s student portal.</a:t>
            </a:r>
          </a:p>
          <a:p>
            <a:pPr fontAlgn="auto">
              <a:lnSpc>
                <a:spcPct val="100000"/>
              </a:lnSpc>
              <a:spcAft>
                <a:spcPts val="0"/>
              </a:spcAft>
              <a:defRPr/>
            </a:pPr>
            <a:r>
              <a:rPr lang="en-US" altLang="en-US" dirty="0"/>
              <a:t>The documents containing PII affect students going back to 2005.  </a:t>
            </a:r>
          </a:p>
          <a:p>
            <a:pPr fontAlgn="auto">
              <a:lnSpc>
                <a:spcPct val="100000"/>
              </a:lnSpc>
              <a:spcAft>
                <a:spcPts val="0"/>
              </a:spcAft>
              <a:defRPr/>
            </a:pPr>
            <a:r>
              <a:rPr lang="en-US" altLang="en-US" dirty="0"/>
              <a:t>Most of the documents are benign, however approximately 80 documents contained PII from students, including five that contained what appears to be FAFSA data related to student aid.</a:t>
            </a:r>
          </a:p>
        </p:txBody>
      </p:sp>
    </p:spTree>
    <p:extLst>
      <p:ext uri="{BB962C8B-B14F-4D97-AF65-F5344CB8AC3E}">
        <p14:creationId xmlns:p14="http://schemas.microsoft.com/office/powerpoint/2010/main" val="538348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itle 1">
            <a:extLst>
              <a:ext uri="{FF2B5EF4-FFF2-40B4-BE49-F238E27FC236}">
                <a16:creationId xmlns:a16="http://schemas.microsoft.com/office/drawing/2014/main" id="{4304080B-A45D-423F-ABAA-2A892119590B}"/>
              </a:ext>
            </a:extLst>
          </p:cNvPr>
          <p:cNvSpPr>
            <a:spLocks noGrp="1" noChangeArrowheads="1"/>
          </p:cNvSpPr>
          <p:nvPr>
            <p:ph type="title"/>
          </p:nvPr>
        </p:nvSpPr>
        <p:spPr/>
        <p:txBody>
          <a:bodyPr/>
          <a:lstStyle/>
          <a:p>
            <a:pPr algn="ctr"/>
            <a:r>
              <a:rPr lang="en-US" altLang="en-US" dirty="0">
                <a:latin typeface="Calibri" panose="020F0502020204030204" pitchFamily="34" charset="0"/>
                <a:ea typeface="MS PGothic" panose="020B0600070205080204" pitchFamily="34" charset="-128"/>
              </a:rPr>
              <a:t>Work Period #2</a:t>
            </a:r>
            <a:br>
              <a:rPr lang="en-US" altLang="en-US" dirty="0">
                <a:latin typeface="Calibri" panose="020F0502020204030204" pitchFamily="34" charset="0"/>
                <a:ea typeface="MS PGothic" panose="020B0600070205080204" pitchFamily="34" charset="-128"/>
              </a:rPr>
            </a:br>
            <a:r>
              <a:rPr lang="en-US" altLang="en-US" dirty="0">
                <a:latin typeface="Calibri" panose="020F0502020204030204" pitchFamily="34" charset="0"/>
                <a:ea typeface="MS PGothic" panose="020B0600070205080204" pitchFamily="34" charset="-128"/>
              </a:rPr>
              <a:t>10 Minutes</a:t>
            </a:r>
            <a:br>
              <a:rPr lang="en-US" altLang="en-US" dirty="0">
                <a:latin typeface="Calibri" panose="020F0502020204030204" pitchFamily="34" charset="0"/>
                <a:ea typeface="MS PGothic" panose="020B0600070205080204" pitchFamily="34" charset="-128"/>
              </a:rPr>
            </a:br>
            <a:endParaRPr lang="en-US" altLang="en-US" dirty="0">
              <a:latin typeface="Century Gothic" panose="020B0502020202020204" pitchFamily="34" charset="0"/>
            </a:endParaRPr>
          </a:p>
        </p:txBody>
      </p:sp>
      <p:sp>
        <p:nvSpPr>
          <p:cNvPr id="2" name="Text Placeholder 1">
            <a:extLst>
              <a:ext uri="{FF2B5EF4-FFF2-40B4-BE49-F238E27FC236}">
                <a16:creationId xmlns:a16="http://schemas.microsoft.com/office/drawing/2014/main" id="{2618A0CF-E3F1-4144-94ED-872E1EBA8C5D}"/>
              </a:ext>
            </a:extLst>
          </p:cNvPr>
          <p:cNvSpPr>
            <a:spLocks noGrp="1"/>
          </p:cNvSpPr>
          <p:nvPr>
            <p:ph type="body" idx="1"/>
          </p:nvPr>
        </p:nvSpPr>
        <p:spPr/>
        <p:txBody>
          <a:bodyPr rtlCol="0">
            <a:normAutofit/>
          </a:bodyPr>
          <a:lstStyle/>
          <a:p>
            <a:pPr fontAlgn="auto">
              <a:spcAft>
                <a:spcPts val="0"/>
              </a:spcAft>
              <a:defRPr/>
            </a:pPr>
            <a:endParaRPr lang="en-US"/>
          </a:p>
        </p:txBody>
      </p:sp>
      <p:sp>
        <p:nvSpPr>
          <p:cNvPr id="8" name="Rectangle 3">
            <a:extLst>
              <a:ext uri="{FF2B5EF4-FFF2-40B4-BE49-F238E27FC236}">
                <a16:creationId xmlns:a16="http://schemas.microsoft.com/office/drawing/2014/main" id="{E1DD0287-3327-4A28-9714-85EC08A993D0}"/>
              </a:ext>
              <a:ext uri="{C183D7F6-B498-43B3-948B-1728B52AA6E4}">
                <adec:decorative xmlns:adec="http://schemas.microsoft.com/office/drawing/2017/decorative" val="1"/>
              </a:ext>
            </a:extLst>
          </p:cNvPr>
          <p:cNvSpPr>
            <a:spLocks noChangeArrowheads="1"/>
          </p:cNvSpPr>
          <p:nvPr/>
        </p:nvSpPr>
        <p:spPr bwMode="auto">
          <a:xfrm>
            <a:off x="1296988" y="3657600"/>
            <a:ext cx="6659562" cy="252413"/>
          </a:xfrm>
          <a:prstGeom prst="rect">
            <a:avLst/>
          </a:prstGeom>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r="100000" b="100000"/>
            </a:path>
            <a:tileRect l="-100000" t="-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eaLnBrk="1" fontAlgn="auto" hangingPunct="1">
              <a:spcBef>
                <a:spcPts val="0"/>
              </a:spcBef>
              <a:spcAft>
                <a:spcPts val="0"/>
              </a:spcAft>
              <a:defRPr/>
            </a:pPr>
            <a:endParaRPr lang="en-US">
              <a:latin typeface="+mn-lt"/>
            </a:endParaRPr>
          </a:p>
        </p:txBody>
      </p:sp>
      <p:sp>
        <p:nvSpPr>
          <p:cNvPr id="54281" name="Rectangle 4">
            <a:extLst>
              <a:ext uri="{FF2B5EF4-FFF2-40B4-BE49-F238E27FC236}">
                <a16:creationId xmlns:a16="http://schemas.microsoft.com/office/drawing/2014/main" id="{7597228D-99A5-4C3A-919F-B0BDF3BD6DCA}"/>
              </a:ext>
              <a:ext uri="{C183D7F6-B498-43B3-948B-1728B52AA6E4}">
                <adec:decorative xmlns:adec="http://schemas.microsoft.com/office/drawing/2017/decorative" val="1"/>
              </a:ext>
            </a:extLst>
          </p:cNvPr>
          <p:cNvSpPr>
            <a:spLocks noChangeArrowheads="1"/>
          </p:cNvSpPr>
          <p:nvPr/>
        </p:nvSpPr>
        <p:spPr bwMode="auto">
          <a:xfrm>
            <a:off x="1296988" y="3657600"/>
            <a:ext cx="6659562" cy="252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90000"/>
              </a:lnSpc>
              <a:spcBef>
                <a:spcPts val="1000"/>
              </a:spcBef>
              <a:buClr>
                <a:srgbClr val="204498"/>
              </a:buClr>
              <a:buFont typeface="Arial" panose="020B0604020202020204" pitchFamily="34" charset="0"/>
              <a:buChar char="•"/>
              <a:defRPr sz="2800">
                <a:solidFill>
                  <a:schemeClr val="tx1"/>
                </a:solidFill>
                <a:latin typeface="Segoe UI" panose="020B0502040204020203" pitchFamily="34" charset="0"/>
                <a:cs typeface="Segoe UI" panose="020B0502040204020203" pitchFamily="34" charset="0"/>
              </a:defRPr>
            </a:lvl1pPr>
            <a:lvl2pPr marL="742950" indent="-285750">
              <a:lnSpc>
                <a:spcPct val="90000"/>
              </a:lnSpc>
              <a:spcBef>
                <a:spcPts val="500"/>
              </a:spcBef>
              <a:buClr>
                <a:srgbClr val="204498"/>
              </a:buClr>
              <a:buFont typeface="Arial" panose="020B0604020202020204" pitchFamily="34" charset="0"/>
              <a:buChar char="•"/>
              <a:defRPr sz="2400">
                <a:solidFill>
                  <a:schemeClr val="tx1"/>
                </a:solidFill>
                <a:latin typeface="Segoe UI" panose="020B0502040204020203" pitchFamily="34" charset="0"/>
                <a:cs typeface="Segoe UI" panose="020B0502040204020203" pitchFamily="34" charset="0"/>
              </a:defRPr>
            </a:lvl2pPr>
            <a:lvl3pPr marL="1143000" indent="-228600">
              <a:lnSpc>
                <a:spcPct val="90000"/>
              </a:lnSpc>
              <a:spcBef>
                <a:spcPts val="500"/>
              </a:spcBef>
              <a:buClr>
                <a:srgbClr val="204498"/>
              </a:buClr>
              <a:buFont typeface="Arial" panose="020B0604020202020204" pitchFamily="34" charset="0"/>
              <a:buChar char="•"/>
              <a:defRPr sz="2000">
                <a:solidFill>
                  <a:schemeClr val="tx1"/>
                </a:solidFill>
                <a:latin typeface="Segoe UI" panose="020B0502040204020203" pitchFamily="34" charset="0"/>
                <a:cs typeface="Segoe UI" panose="020B0502040204020203" pitchFamily="34" charset="0"/>
              </a:defRPr>
            </a:lvl3pPr>
            <a:lvl4pPr marL="16002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4pPr>
            <a:lvl5pPr marL="20574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5pPr>
            <a:lvl6pPr marL="25146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6pPr>
            <a:lvl7pPr marL="29718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7pPr>
            <a:lvl8pPr marL="34290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8pPr>
            <a:lvl9pPr marL="38862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9pPr>
          </a:lstStyle>
          <a:p>
            <a:pPr eaLnBrk="1" hangingPunct="1">
              <a:lnSpc>
                <a:spcPct val="100000"/>
              </a:lnSpc>
              <a:spcBef>
                <a:spcPct val="0"/>
              </a:spcBef>
              <a:buClrTx/>
              <a:buFontTx/>
              <a:buNone/>
            </a:pPr>
            <a:endParaRPr lang="en-US" altLang="en-US" sz="1800">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351685628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60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itle 1">
            <a:extLst>
              <a:ext uri="{FF2B5EF4-FFF2-40B4-BE49-F238E27FC236}">
                <a16:creationId xmlns:a16="http://schemas.microsoft.com/office/drawing/2014/main" id="{B2DD6C05-DA28-4ED5-8EBB-73381B9D4AE1}"/>
              </a:ext>
            </a:extLst>
          </p:cNvPr>
          <p:cNvSpPr>
            <a:spLocks noGrp="1" noChangeArrowheads="1"/>
          </p:cNvSpPr>
          <p:nvPr>
            <p:ph type="title"/>
          </p:nvPr>
        </p:nvSpPr>
        <p:spPr/>
        <p:txBody>
          <a:bodyPr/>
          <a:lstStyle/>
          <a:p>
            <a:r>
              <a:rPr lang="en-US" altLang="en-US" dirty="0"/>
              <a:t>POSTSECONDARY DATA BREACH EXERCISE DESCRIPTION</a:t>
            </a:r>
          </a:p>
        </p:txBody>
      </p:sp>
      <p:sp>
        <p:nvSpPr>
          <p:cNvPr id="35844" name="Content Placeholder 2">
            <a:extLst>
              <a:ext uri="{FF2B5EF4-FFF2-40B4-BE49-F238E27FC236}">
                <a16:creationId xmlns:a16="http://schemas.microsoft.com/office/drawing/2014/main" id="{5213F6FD-8129-4304-BFFA-8D24CC34CB5D}"/>
              </a:ext>
            </a:extLst>
          </p:cNvPr>
          <p:cNvSpPr>
            <a:spLocks noGrp="1" noChangeArrowheads="1"/>
          </p:cNvSpPr>
          <p:nvPr>
            <p:ph idx="1"/>
          </p:nvPr>
        </p:nvSpPr>
        <p:spPr>
          <a:xfrm>
            <a:off x="628650" y="1847850"/>
            <a:ext cx="7886700" cy="4351338"/>
          </a:xfrm>
        </p:spPr>
        <p:txBody>
          <a:bodyPr/>
          <a:lstStyle/>
          <a:p>
            <a:pPr>
              <a:lnSpc>
                <a:spcPct val="100000"/>
              </a:lnSpc>
              <a:spcAft>
                <a:spcPts val="600"/>
              </a:spcAft>
            </a:pPr>
            <a:r>
              <a:rPr lang="en-US" altLang="en-US" sz="3000" dirty="0"/>
              <a:t>Tabletop exercise that simulates a data breach within a complex organization</a:t>
            </a:r>
          </a:p>
          <a:p>
            <a:pPr>
              <a:lnSpc>
                <a:spcPct val="100000"/>
              </a:lnSpc>
              <a:spcAft>
                <a:spcPts val="600"/>
              </a:spcAft>
            </a:pPr>
            <a:r>
              <a:rPr lang="en-US" altLang="en-US" sz="3000" dirty="0"/>
              <a:t>Intended to put you in the shoes of critical decision-makers who have just experienced a data breach</a:t>
            </a:r>
          </a:p>
          <a:p>
            <a:pPr>
              <a:lnSpc>
                <a:spcPct val="100000"/>
              </a:lnSpc>
              <a:spcAft>
                <a:spcPts val="600"/>
              </a:spcAft>
            </a:pPr>
            <a:endParaRPr lang="en-US" altLang="en-US" sz="3000" dirty="0"/>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Title 1">
            <a:extLst>
              <a:ext uri="{FF2B5EF4-FFF2-40B4-BE49-F238E27FC236}">
                <a16:creationId xmlns:a16="http://schemas.microsoft.com/office/drawing/2014/main" id="{BF5689FE-F044-4378-B5A1-AFF0E8295B56}"/>
              </a:ext>
            </a:extLst>
          </p:cNvPr>
          <p:cNvSpPr>
            <a:spLocks noGrp="1" noChangeArrowheads="1"/>
          </p:cNvSpPr>
          <p:nvPr>
            <p:ph type="title"/>
          </p:nvPr>
        </p:nvSpPr>
        <p:spPr/>
        <p:txBody>
          <a:bodyPr/>
          <a:lstStyle/>
          <a:p>
            <a:r>
              <a:rPr lang="en-US" altLang="en-US" dirty="0"/>
              <a:t>NOW WHERE</a:t>
            </a:r>
            <a:r>
              <a:rPr lang="en-US" altLang="en-US" dirty="0">
                <a:latin typeface="Century Gothic" panose="020B0502020202020204" pitchFamily="34" charset="0"/>
              </a:rPr>
              <a:t> </a:t>
            </a:r>
            <a:r>
              <a:rPr lang="en-US" altLang="en-US" dirty="0"/>
              <a:t>ARE</a:t>
            </a:r>
            <a:r>
              <a:rPr lang="en-US" altLang="en-US" dirty="0">
                <a:latin typeface="Century Gothic" panose="020B0502020202020204" pitchFamily="34" charset="0"/>
              </a:rPr>
              <a:t> </a:t>
            </a:r>
            <a:r>
              <a:rPr lang="en-US" altLang="en-US" dirty="0"/>
              <a:t>WE?</a:t>
            </a:r>
          </a:p>
        </p:txBody>
      </p:sp>
      <p:sp>
        <p:nvSpPr>
          <p:cNvPr id="3" name="Content Placeholder 2">
            <a:extLst>
              <a:ext uri="{FF2B5EF4-FFF2-40B4-BE49-F238E27FC236}">
                <a16:creationId xmlns:a16="http://schemas.microsoft.com/office/drawing/2014/main" id="{2827E5F7-0857-4365-A071-870985D25230}"/>
              </a:ext>
            </a:extLst>
          </p:cNvPr>
          <p:cNvSpPr>
            <a:spLocks noGrp="1"/>
          </p:cNvSpPr>
          <p:nvPr>
            <p:ph idx="1"/>
          </p:nvPr>
        </p:nvSpPr>
        <p:spPr/>
        <p:txBody>
          <a:bodyPr rtlCol="0">
            <a:normAutofit fontScale="92500" lnSpcReduction="10000"/>
          </a:bodyPr>
          <a:lstStyle/>
          <a:p>
            <a:pPr marL="285750" lvl="1" fontAlgn="auto">
              <a:lnSpc>
                <a:spcPct val="110000"/>
              </a:lnSpc>
              <a:spcBef>
                <a:spcPts val="600"/>
              </a:spcBef>
              <a:spcAft>
                <a:spcPts val="600"/>
              </a:spcAft>
              <a:defRPr/>
            </a:pPr>
            <a:r>
              <a:rPr lang="en-US" sz="2800" dirty="0"/>
              <a:t>Does this new information and the complication of media involvement change your response focus?</a:t>
            </a:r>
          </a:p>
          <a:p>
            <a:pPr marL="285750" lvl="1" fontAlgn="auto">
              <a:lnSpc>
                <a:spcPct val="110000"/>
              </a:lnSpc>
              <a:spcBef>
                <a:spcPts val="600"/>
              </a:spcBef>
              <a:spcAft>
                <a:spcPts val="600"/>
              </a:spcAft>
              <a:defRPr/>
            </a:pPr>
            <a:r>
              <a:rPr lang="en-US" sz="2800" dirty="0"/>
              <a:t>What is the role of leadership at this point given that the information is in the public realm?</a:t>
            </a:r>
          </a:p>
          <a:p>
            <a:pPr marL="285750" lvl="1" fontAlgn="auto">
              <a:lnSpc>
                <a:spcPct val="110000"/>
              </a:lnSpc>
              <a:spcBef>
                <a:spcPts val="600"/>
              </a:spcBef>
              <a:spcAft>
                <a:spcPts val="600"/>
              </a:spcAft>
              <a:defRPr/>
            </a:pPr>
            <a:r>
              <a:rPr lang="en-US" sz="2800" dirty="0"/>
              <a:t>What information do you plan to provide both internally and what, if any, public statements do you make about the response?</a:t>
            </a:r>
          </a:p>
          <a:p>
            <a:pPr marL="285750" lvl="1" fontAlgn="auto">
              <a:lnSpc>
                <a:spcPct val="110000"/>
              </a:lnSpc>
              <a:spcBef>
                <a:spcPts val="600"/>
              </a:spcBef>
              <a:spcAft>
                <a:spcPts val="600"/>
              </a:spcAft>
              <a:defRPr/>
            </a:pPr>
            <a:r>
              <a:rPr lang="en-US" sz="2800" dirty="0"/>
              <a:t>What are the assumptions you are making about the situation?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itle 1">
            <a:extLst>
              <a:ext uri="{FF2B5EF4-FFF2-40B4-BE49-F238E27FC236}">
                <a16:creationId xmlns:a16="http://schemas.microsoft.com/office/drawing/2014/main" id="{40EF734C-5779-446E-98A8-C93F3DB27A9D}"/>
              </a:ext>
            </a:extLst>
          </p:cNvPr>
          <p:cNvSpPr>
            <a:spLocks noGrp="1" noChangeArrowheads="1"/>
          </p:cNvSpPr>
          <p:nvPr>
            <p:ph type="title"/>
          </p:nvPr>
        </p:nvSpPr>
        <p:spPr/>
        <p:txBody>
          <a:bodyPr/>
          <a:lstStyle/>
          <a:p>
            <a:r>
              <a:rPr lang="en-US" altLang="en-US" dirty="0"/>
              <a:t>SCENARIO UPDATE #2</a:t>
            </a:r>
          </a:p>
        </p:txBody>
      </p:sp>
      <p:sp>
        <p:nvSpPr>
          <p:cNvPr id="3" name="Content Placeholder 2">
            <a:extLst>
              <a:ext uri="{FF2B5EF4-FFF2-40B4-BE49-F238E27FC236}">
                <a16:creationId xmlns:a16="http://schemas.microsoft.com/office/drawing/2014/main" id="{FD557569-B6D8-49A1-8CB5-6724F1175A01}"/>
              </a:ext>
            </a:extLst>
          </p:cNvPr>
          <p:cNvSpPr>
            <a:spLocks noGrp="1"/>
          </p:cNvSpPr>
          <p:nvPr>
            <p:ph idx="1"/>
          </p:nvPr>
        </p:nvSpPr>
        <p:spPr/>
        <p:txBody>
          <a:bodyPr rtlCol="0">
            <a:noAutofit/>
          </a:bodyPr>
          <a:lstStyle/>
          <a:p>
            <a:pPr fontAlgn="auto">
              <a:lnSpc>
                <a:spcPct val="100000"/>
              </a:lnSpc>
              <a:spcAft>
                <a:spcPts val="600"/>
              </a:spcAft>
              <a:buFont typeface="Arial"/>
              <a:buChar char="•"/>
              <a:defRPr/>
            </a:pPr>
            <a:r>
              <a:rPr lang="en-US" dirty="0"/>
              <a:t>Upon receiving an updated report from the IT department, you learn that the application had been incorrectly configured after a recent product update, resulting in the permissions reset of many documents, making the documents searchable.</a:t>
            </a:r>
          </a:p>
          <a:p>
            <a:pPr marL="0" indent="0" fontAlgn="auto">
              <a:lnSpc>
                <a:spcPct val="100000"/>
              </a:lnSpc>
              <a:spcAft>
                <a:spcPts val="600"/>
              </a:spcAft>
              <a:buNone/>
              <a:defRPr/>
            </a:pPr>
            <a:endParaRPr lang="en-US" altLang="en-US" sz="3200" dirty="0"/>
          </a:p>
        </p:txBody>
      </p:sp>
    </p:spTree>
    <p:extLst>
      <p:ext uri="{BB962C8B-B14F-4D97-AF65-F5344CB8AC3E}">
        <p14:creationId xmlns:p14="http://schemas.microsoft.com/office/powerpoint/2010/main" val="2021083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itle 1">
            <a:extLst>
              <a:ext uri="{FF2B5EF4-FFF2-40B4-BE49-F238E27FC236}">
                <a16:creationId xmlns:a16="http://schemas.microsoft.com/office/drawing/2014/main" id="{40EF734C-5779-446E-98A8-C93F3DB27A9D}"/>
              </a:ext>
            </a:extLst>
          </p:cNvPr>
          <p:cNvSpPr>
            <a:spLocks noGrp="1" noChangeArrowheads="1"/>
          </p:cNvSpPr>
          <p:nvPr>
            <p:ph type="title"/>
          </p:nvPr>
        </p:nvSpPr>
        <p:spPr/>
        <p:txBody>
          <a:bodyPr/>
          <a:lstStyle/>
          <a:p>
            <a:r>
              <a:rPr lang="en-US" altLang="en-US" dirty="0"/>
              <a:t>SCENARIO UPDATE #2 </a:t>
            </a:r>
            <a:r>
              <a:rPr lang="en-US" altLang="en-US" sz="1600" dirty="0"/>
              <a:t>(CONTINUED)</a:t>
            </a:r>
          </a:p>
        </p:txBody>
      </p:sp>
      <p:sp>
        <p:nvSpPr>
          <p:cNvPr id="3" name="Content Placeholder 2">
            <a:extLst>
              <a:ext uri="{FF2B5EF4-FFF2-40B4-BE49-F238E27FC236}">
                <a16:creationId xmlns:a16="http://schemas.microsoft.com/office/drawing/2014/main" id="{FD557569-B6D8-49A1-8CB5-6724F1175A01}"/>
              </a:ext>
            </a:extLst>
          </p:cNvPr>
          <p:cNvSpPr>
            <a:spLocks noGrp="1"/>
          </p:cNvSpPr>
          <p:nvPr>
            <p:ph idx="1"/>
          </p:nvPr>
        </p:nvSpPr>
        <p:spPr/>
        <p:txBody>
          <a:bodyPr rtlCol="0">
            <a:noAutofit/>
          </a:bodyPr>
          <a:lstStyle/>
          <a:p>
            <a:pPr>
              <a:lnSpc>
                <a:spcPct val="100000"/>
              </a:lnSpc>
              <a:spcAft>
                <a:spcPts val="600"/>
              </a:spcAft>
            </a:pPr>
            <a:r>
              <a:rPr lang="en-US" altLang="en-US" dirty="0"/>
              <a:t>Application logs indicate that the documents had been downloaded mostly by internal employees and students, but several IP addresses not associated with the school appear to have accessed documents which contain student aid information.</a:t>
            </a:r>
          </a:p>
          <a:p>
            <a:pPr>
              <a:lnSpc>
                <a:spcPct val="100000"/>
              </a:lnSpc>
              <a:spcAft>
                <a:spcPts val="600"/>
              </a:spcAft>
            </a:pPr>
            <a:endParaRPr lang="en-US" altLang="en-US" sz="3200" dirty="0"/>
          </a:p>
        </p:txBody>
      </p:sp>
    </p:spTree>
    <p:extLst>
      <p:ext uri="{BB962C8B-B14F-4D97-AF65-F5344CB8AC3E}">
        <p14:creationId xmlns:p14="http://schemas.microsoft.com/office/powerpoint/2010/main" val="2856453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itle 1">
            <a:extLst>
              <a:ext uri="{FF2B5EF4-FFF2-40B4-BE49-F238E27FC236}">
                <a16:creationId xmlns:a16="http://schemas.microsoft.com/office/drawing/2014/main" id="{40EF734C-5779-446E-98A8-C93F3DB27A9D}"/>
              </a:ext>
            </a:extLst>
          </p:cNvPr>
          <p:cNvSpPr>
            <a:spLocks noGrp="1" noChangeArrowheads="1"/>
          </p:cNvSpPr>
          <p:nvPr>
            <p:ph type="title"/>
          </p:nvPr>
        </p:nvSpPr>
        <p:spPr/>
        <p:txBody>
          <a:bodyPr/>
          <a:lstStyle/>
          <a:p>
            <a:r>
              <a:rPr lang="en-US" altLang="en-US" dirty="0"/>
              <a:t>SCENARIO UPDATE #2 </a:t>
            </a:r>
            <a:r>
              <a:rPr lang="en-US" altLang="en-US" sz="1600" dirty="0"/>
              <a:t>(CONTINUED FURTHER)</a:t>
            </a:r>
          </a:p>
        </p:txBody>
      </p:sp>
      <p:sp>
        <p:nvSpPr>
          <p:cNvPr id="3" name="Content Placeholder 2">
            <a:extLst>
              <a:ext uri="{FF2B5EF4-FFF2-40B4-BE49-F238E27FC236}">
                <a16:creationId xmlns:a16="http://schemas.microsoft.com/office/drawing/2014/main" id="{FD557569-B6D8-49A1-8CB5-6724F1175A01}"/>
              </a:ext>
            </a:extLst>
          </p:cNvPr>
          <p:cNvSpPr>
            <a:spLocks noGrp="1"/>
          </p:cNvSpPr>
          <p:nvPr>
            <p:ph idx="1"/>
          </p:nvPr>
        </p:nvSpPr>
        <p:spPr/>
        <p:txBody>
          <a:bodyPr rtlCol="0">
            <a:noAutofit/>
          </a:bodyPr>
          <a:lstStyle/>
          <a:p>
            <a:pPr fontAlgn="auto">
              <a:lnSpc>
                <a:spcPct val="100000"/>
              </a:lnSpc>
              <a:spcAft>
                <a:spcPts val="600"/>
              </a:spcAft>
              <a:buFont typeface="Arial"/>
              <a:buChar char="•"/>
              <a:defRPr/>
            </a:pPr>
            <a:r>
              <a:rPr lang="en-US" dirty="0"/>
              <a:t>The State Higher Education Commission has indicated that they are beginning an investigation and begins an audit of your data security policies, procedures and implemented security trainings.</a:t>
            </a:r>
          </a:p>
          <a:p>
            <a:pPr fontAlgn="auto">
              <a:lnSpc>
                <a:spcPct val="100000"/>
              </a:lnSpc>
              <a:spcAft>
                <a:spcPts val="600"/>
              </a:spcAft>
              <a:buFont typeface="Arial"/>
              <a:buChar char="•"/>
              <a:defRPr/>
            </a:pPr>
            <a:endParaRPr lang="en-US" sz="3200" dirty="0"/>
          </a:p>
        </p:txBody>
      </p:sp>
    </p:spTree>
    <p:extLst>
      <p:ext uri="{BB962C8B-B14F-4D97-AF65-F5344CB8AC3E}">
        <p14:creationId xmlns:p14="http://schemas.microsoft.com/office/powerpoint/2010/main" val="1408121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itle 1">
            <a:extLst>
              <a:ext uri="{FF2B5EF4-FFF2-40B4-BE49-F238E27FC236}">
                <a16:creationId xmlns:a16="http://schemas.microsoft.com/office/drawing/2014/main" id="{4304080B-A45D-423F-ABAA-2A892119590B}"/>
              </a:ext>
            </a:extLst>
          </p:cNvPr>
          <p:cNvSpPr>
            <a:spLocks noGrp="1" noChangeArrowheads="1"/>
          </p:cNvSpPr>
          <p:nvPr>
            <p:ph type="title"/>
          </p:nvPr>
        </p:nvSpPr>
        <p:spPr/>
        <p:txBody>
          <a:bodyPr/>
          <a:lstStyle/>
          <a:p>
            <a:pPr algn="ctr"/>
            <a:r>
              <a:rPr lang="en-US" altLang="en-US" dirty="0">
                <a:latin typeface="Calibri" panose="020F0502020204030204" pitchFamily="34" charset="0"/>
                <a:ea typeface="MS PGothic" panose="020B0600070205080204" pitchFamily="34" charset="-128"/>
              </a:rPr>
              <a:t>Work Period #3</a:t>
            </a:r>
            <a:br>
              <a:rPr lang="en-US" altLang="en-US" dirty="0">
                <a:latin typeface="Calibri" panose="020F0502020204030204" pitchFamily="34" charset="0"/>
                <a:ea typeface="MS PGothic" panose="020B0600070205080204" pitchFamily="34" charset="-128"/>
              </a:rPr>
            </a:br>
            <a:r>
              <a:rPr lang="en-US" altLang="en-US" dirty="0">
                <a:latin typeface="Calibri" panose="020F0502020204030204" pitchFamily="34" charset="0"/>
                <a:ea typeface="MS PGothic" panose="020B0600070205080204" pitchFamily="34" charset="-128"/>
              </a:rPr>
              <a:t>10 Minutes</a:t>
            </a:r>
            <a:br>
              <a:rPr lang="en-US" altLang="en-US" dirty="0">
                <a:latin typeface="Calibri" panose="020F0502020204030204" pitchFamily="34" charset="0"/>
                <a:ea typeface="MS PGothic" panose="020B0600070205080204" pitchFamily="34" charset="-128"/>
              </a:rPr>
            </a:br>
            <a:endParaRPr lang="en-US" altLang="en-US" dirty="0">
              <a:latin typeface="Century Gothic" panose="020B0502020202020204" pitchFamily="34" charset="0"/>
            </a:endParaRPr>
          </a:p>
        </p:txBody>
      </p:sp>
      <p:sp>
        <p:nvSpPr>
          <p:cNvPr id="2" name="Text Placeholder 1">
            <a:extLst>
              <a:ext uri="{FF2B5EF4-FFF2-40B4-BE49-F238E27FC236}">
                <a16:creationId xmlns:a16="http://schemas.microsoft.com/office/drawing/2014/main" id="{2618A0CF-E3F1-4144-94ED-872E1EBA8C5D}"/>
              </a:ext>
            </a:extLst>
          </p:cNvPr>
          <p:cNvSpPr>
            <a:spLocks noGrp="1"/>
          </p:cNvSpPr>
          <p:nvPr>
            <p:ph type="body" idx="1"/>
          </p:nvPr>
        </p:nvSpPr>
        <p:spPr/>
        <p:txBody>
          <a:bodyPr rtlCol="0">
            <a:normAutofit/>
          </a:bodyPr>
          <a:lstStyle/>
          <a:p>
            <a:pPr fontAlgn="auto">
              <a:spcAft>
                <a:spcPts val="0"/>
              </a:spcAft>
              <a:defRPr/>
            </a:pPr>
            <a:endParaRPr lang="en-US"/>
          </a:p>
        </p:txBody>
      </p:sp>
      <p:sp>
        <p:nvSpPr>
          <p:cNvPr id="8" name="Rectangle 3">
            <a:extLst>
              <a:ext uri="{FF2B5EF4-FFF2-40B4-BE49-F238E27FC236}">
                <a16:creationId xmlns:a16="http://schemas.microsoft.com/office/drawing/2014/main" id="{E1DD0287-3327-4A28-9714-85EC08A993D0}"/>
              </a:ext>
              <a:ext uri="{C183D7F6-B498-43B3-948B-1728B52AA6E4}">
                <adec:decorative xmlns:adec="http://schemas.microsoft.com/office/drawing/2017/decorative" val="1"/>
              </a:ext>
            </a:extLst>
          </p:cNvPr>
          <p:cNvSpPr>
            <a:spLocks noChangeArrowheads="1"/>
          </p:cNvSpPr>
          <p:nvPr/>
        </p:nvSpPr>
        <p:spPr bwMode="auto">
          <a:xfrm>
            <a:off x="1296988" y="3657600"/>
            <a:ext cx="6659562" cy="252413"/>
          </a:xfrm>
          <a:prstGeom prst="rect">
            <a:avLst/>
          </a:prstGeom>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r="100000" b="100000"/>
            </a:path>
            <a:tileRect l="-100000" t="-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eaLnBrk="1" fontAlgn="auto" hangingPunct="1">
              <a:spcBef>
                <a:spcPts val="0"/>
              </a:spcBef>
              <a:spcAft>
                <a:spcPts val="0"/>
              </a:spcAft>
              <a:defRPr/>
            </a:pPr>
            <a:endParaRPr lang="en-US">
              <a:latin typeface="+mn-lt"/>
            </a:endParaRPr>
          </a:p>
        </p:txBody>
      </p:sp>
      <p:sp>
        <p:nvSpPr>
          <p:cNvPr id="54281" name="Rectangle 4">
            <a:extLst>
              <a:ext uri="{FF2B5EF4-FFF2-40B4-BE49-F238E27FC236}">
                <a16:creationId xmlns:a16="http://schemas.microsoft.com/office/drawing/2014/main" id="{7597228D-99A5-4C3A-919F-B0BDF3BD6DCA}"/>
              </a:ext>
              <a:ext uri="{C183D7F6-B498-43B3-948B-1728B52AA6E4}">
                <adec:decorative xmlns:adec="http://schemas.microsoft.com/office/drawing/2017/decorative" val="1"/>
              </a:ext>
            </a:extLst>
          </p:cNvPr>
          <p:cNvSpPr>
            <a:spLocks noChangeArrowheads="1"/>
          </p:cNvSpPr>
          <p:nvPr/>
        </p:nvSpPr>
        <p:spPr bwMode="auto">
          <a:xfrm>
            <a:off x="1296988" y="3657600"/>
            <a:ext cx="6659562" cy="252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90000"/>
              </a:lnSpc>
              <a:spcBef>
                <a:spcPts val="1000"/>
              </a:spcBef>
              <a:buClr>
                <a:srgbClr val="204498"/>
              </a:buClr>
              <a:buFont typeface="Arial" panose="020B0604020202020204" pitchFamily="34" charset="0"/>
              <a:buChar char="•"/>
              <a:defRPr sz="2800">
                <a:solidFill>
                  <a:schemeClr val="tx1"/>
                </a:solidFill>
                <a:latin typeface="Segoe UI" panose="020B0502040204020203" pitchFamily="34" charset="0"/>
                <a:cs typeface="Segoe UI" panose="020B0502040204020203" pitchFamily="34" charset="0"/>
              </a:defRPr>
            </a:lvl1pPr>
            <a:lvl2pPr marL="742950" indent="-285750">
              <a:lnSpc>
                <a:spcPct val="90000"/>
              </a:lnSpc>
              <a:spcBef>
                <a:spcPts val="500"/>
              </a:spcBef>
              <a:buClr>
                <a:srgbClr val="204498"/>
              </a:buClr>
              <a:buFont typeface="Arial" panose="020B0604020202020204" pitchFamily="34" charset="0"/>
              <a:buChar char="•"/>
              <a:defRPr sz="2400">
                <a:solidFill>
                  <a:schemeClr val="tx1"/>
                </a:solidFill>
                <a:latin typeface="Segoe UI" panose="020B0502040204020203" pitchFamily="34" charset="0"/>
                <a:cs typeface="Segoe UI" panose="020B0502040204020203" pitchFamily="34" charset="0"/>
              </a:defRPr>
            </a:lvl2pPr>
            <a:lvl3pPr marL="1143000" indent="-228600">
              <a:lnSpc>
                <a:spcPct val="90000"/>
              </a:lnSpc>
              <a:spcBef>
                <a:spcPts val="500"/>
              </a:spcBef>
              <a:buClr>
                <a:srgbClr val="204498"/>
              </a:buClr>
              <a:buFont typeface="Arial" panose="020B0604020202020204" pitchFamily="34" charset="0"/>
              <a:buChar char="•"/>
              <a:defRPr sz="2000">
                <a:solidFill>
                  <a:schemeClr val="tx1"/>
                </a:solidFill>
                <a:latin typeface="Segoe UI" panose="020B0502040204020203" pitchFamily="34" charset="0"/>
                <a:cs typeface="Segoe UI" panose="020B0502040204020203" pitchFamily="34" charset="0"/>
              </a:defRPr>
            </a:lvl3pPr>
            <a:lvl4pPr marL="16002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4pPr>
            <a:lvl5pPr marL="20574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5pPr>
            <a:lvl6pPr marL="25146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6pPr>
            <a:lvl7pPr marL="29718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7pPr>
            <a:lvl8pPr marL="34290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8pPr>
            <a:lvl9pPr marL="38862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9pPr>
          </a:lstStyle>
          <a:p>
            <a:pPr eaLnBrk="1" hangingPunct="1">
              <a:lnSpc>
                <a:spcPct val="100000"/>
              </a:lnSpc>
              <a:spcBef>
                <a:spcPct val="0"/>
              </a:spcBef>
              <a:buClrTx/>
              <a:buFontTx/>
              <a:buNone/>
            </a:pPr>
            <a:endParaRPr lang="en-US" altLang="en-US" sz="1800">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95524431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60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Title 1">
            <a:extLst>
              <a:ext uri="{FF2B5EF4-FFF2-40B4-BE49-F238E27FC236}">
                <a16:creationId xmlns:a16="http://schemas.microsoft.com/office/drawing/2014/main" id="{9B905E64-249F-4888-9F8B-0EA8AE00E210}"/>
              </a:ext>
            </a:extLst>
          </p:cNvPr>
          <p:cNvSpPr>
            <a:spLocks noGrp="1" noChangeArrowheads="1"/>
          </p:cNvSpPr>
          <p:nvPr>
            <p:ph type="title"/>
          </p:nvPr>
        </p:nvSpPr>
        <p:spPr/>
        <p:txBody>
          <a:bodyPr/>
          <a:lstStyle/>
          <a:p>
            <a:r>
              <a:rPr lang="en-US" altLang="en-US" dirty="0"/>
              <a:t>WHERE ARE WE NOW?</a:t>
            </a:r>
          </a:p>
        </p:txBody>
      </p:sp>
      <p:sp>
        <p:nvSpPr>
          <p:cNvPr id="3" name="Content Placeholder 2">
            <a:extLst>
              <a:ext uri="{FF2B5EF4-FFF2-40B4-BE49-F238E27FC236}">
                <a16:creationId xmlns:a16="http://schemas.microsoft.com/office/drawing/2014/main" id="{87E93A03-A6AD-4F04-A8FA-7854F578595E}"/>
              </a:ext>
            </a:extLst>
          </p:cNvPr>
          <p:cNvSpPr>
            <a:spLocks noGrp="1"/>
          </p:cNvSpPr>
          <p:nvPr>
            <p:ph idx="1"/>
          </p:nvPr>
        </p:nvSpPr>
        <p:spPr>
          <a:xfrm>
            <a:off x="628650" y="1650547"/>
            <a:ext cx="7886700" cy="4351338"/>
          </a:xfrm>
        </p:spPr>
        <p:txBody>
          <a:bodyPr rtlCol="0">
            <a:normAutofit fontScale="85000" lnSpcReduction="10000"/>
          </a:bodyPr>
          <a:lstStyle/>
          <a:p>
            <a:pPr marL="285750" indent="-285750" fontAlgn="auto">
              <a:lnSpc>
                <a:spcPct val="110000"/>
              </a:lnSpc>
              <a:spcAft>
                <a:spcPts val="600"/>
              </a:spcAft>
              <a:defRPr/>
            </a:pPr>
            <a:r>
              <a:rPr lang="en-US" sz="3200" dirty="0"/>
              <a:t>How has the updated information changed your approach to the scenario?</a:t>
            </a:r>
          </a:p>
          <a:p>
            <a:pPr marL="285750" indent="-285750" fontAlgn="auto">
              <a:lnSpc>
                <a:spcPct val="110000"/>
              </a:lnSpc>
              <a:spcAft>
                <a:spcPts val="600"/>
              </a:spcAft>
              <a:defRPr/>
            </a:pPr>
            <a:r>
              <a:rPr lang="en-US" sz="3200" dirty="0"/>
              <a:t>What actions would you take to address the potential breach?</a:t>
            </a:r>
          </a:p>
          <a:p>
            <a:pPr marL="285750" indent="-285750" fontAlgn="auto">
              <a:lnSpc>
                <a:spcPct val="110000"/>
              </a:lnSpc>
              <a:spcAft>
                <a:spcPts val="600"/>
              </a:spcAft>
              <a:defRPr/>
            </a:pPr>
            <a:r>
              <a:rPr lang="en-US" sz="3200" dirty="0"/>
              <a:t>What policies and procedures could have prevented or reduced the impact of this event?</a:t>
            </a:r>
          </a:p>
          <a:p>
            <a:pPr marL="285750" indent="-285750" fontAlgn="auto">
              <a:lnSpc>
                <a:spcPct val="110000"/>
              </a:lnSpc>
              <a:spcAft>
                <a:spcPts val="600"/>
              </a:spcAft>
              <a:defRPr/>
            </a:pPr>
            <a:r>
              <a:rPr lang="en-US" sz="3200" dirty="0"/>
              <a:t>Does the evidence change your reporting obligations?</a:t>
            </a:r>
          </a:p>
        </p:txBody>
      </p:sp>
    </p:spTree>
    <p:extLst>
      <p:ext uri="{BB962C8B-B14F-4D97-AF65-F5344CB8AC3E}">
        <p14:creationId xmlns:p14="http://schemas.microsoft.com/office/powerpoint/2010/main" val="3723544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Title 1">
            <a:extLst>
              <a:ext uri="{FF2B5EF4-FFF2-40B4-BE49-F238E27FC236}">
                <a16:creationId xmlns:a16="http://schemas.microsoft.com/office/drawing/2014/main" id="{0A282C1F-8485-4592-BC8A-CB8D106EAB44}"/>
              </a:ext>
            </a:extLst>
          </p:cNvPr>
          <p:cNvSpPr>
            <a:spLocks noGrp="1" noChangeArrowheads="1"/>
          </p:cNvSpPr>
          <p:nvPr>
            <p:ph type="title"/>
          </p:nvPr>
        </p:nvSpPr>
        <p:spPr/>
        <p:txBody>
          <a:bodyPr/>
          <a:lstStyle/>
          <a:p>
            <a:r>
              <a:rPr lang="en-US" altLang="en-US" dirty="0"/>
              <a:t>INFORMING</a:t>
            </a:r>
            <a:r>
              <a:rPr lang="en-US" altLang="en-US" dirty="0">
                <a:latin typeface="Century Gothic" panose="020B0502020202020204" pitchFamily="34" charset="0"/>
              </a:rPr>
              <a:t> </a:t>
            </a:r>
            <a:r>
              <a:rPr lang="en-US" altLang="en-US" dirty="0"/>
              <a:t>THE</a:t>
            </a:r>
            <a:r>
              <a:rPr lang="en-US" altLang="en-US" dirty="0">
                <a:latin typeface="Century Gothic" panose="020B0502020202020204" pitchFamily="34" charset="0"/>
              </a:rPr>
              <a:t> </a:t>
            </a:r>
            <a:r>
              <a:rPr lang="en-US" altLang="en-US" dirty="0"/>
              <a:t>PUBLIC</a:t>
            </a:r>
          </a:p>
        </p:txBody>
      </p:sp>
      <p:sp>
        <p:nvSpPr>
          <p:cNvPr id="3" name="Content Placeholder 2">
            <a:extLst>
              <a:ext uri="{FF2B5EF4-FFF2-40B4-BE49-F238E27FC236}">
                <a16:creationId xmlns:a16="http://schemas.microsoft.com/office/drawing/2014/main" id="{353191B7-753E-4601-ACD7-048D528A5FC3}"/>
              </a:ext>
            </a:extLst>
          </p:cNvPr>
          <p:cNvSpPr>
            <a:spLocks noGrp="1"/>
          </p:cNvSpPr>
          <p:nvPr>
            <p:ph idx="1"/>
          </p:nvPr>
        </p:nvSpPr>
        <p:spPr/>
        <p:txBody>
          <a:bodyPr rtlCol="0">
            <a:noAutofit/>
          </a:bodyPr>
          <a:lstStyle/>
          <a:p>
            <a:pPr marL="0" indent="0" algn="ctr" fontAlgn="auto">
              <a:lnSpc>
                <a:spcPct val="100000"/>
              </a:lnSpc>
              <a:spcAft>
                <a:spcPts val="0"/>
              </a:spcAft>
              <a:buFont typeface="Arial" panose="020B0604020202020204" pitchFamily="34" charset="0"/>
              <a:buNone/>
              <a:defRPr/>
            </a:pPr>
            <a:r>
              <a:rPr lang="en-US" sz="3200" b="1" dirty="0"/>
              <a:t>News of the infection has leaked to the press and your organization has been receiving calls from local reporters with questions about the status of the recovery efforts.</a:t>
            </a:r>
          </a:p>
          <a:p>
            <a:pPr fontAlgn="auto">
              <a:lnSpc>
                <a:spcPct val="100000"/>
              </a:lnSpc>
              <a:spcAft>
                <a:spcPts val="0"/>
              </a:spcAft>
              <a:defRPr/>
            </a:pPr>
            <a:r>
              <a:rPr lang="en-US" dirty="0"/>
              <a:t>Each team should craft a press release addressing the incident and the organization’s response. </a:t>
            </a:r>
          </a:p>
          <a:p>
            <a:pPr marL="285750" indent="-285750" fontAlgn="auto">
              <a:lnSpc>
                <a:spcPct val="100000"/>
              </a:lnSpc>
              <a:spcAft>
                <a:spcPts val="600"/>
              </a:spcAft>
              <a:defRPr/>
            </a:pPr>
            <a:endParaRPr lang="en-US" altLang="en-US" sz="3200" dirty="0"/>
          </a:p>
          <a:p>
            <a:pPr marL="285750" indent="-285750" fontAlgn="auto">
              <a:lnSpc>
                <a:spcPct val="100000"/>
              </a:lnSpc>
              <a:spcAft>
                <a:spcPts val="600"/>
              </a:spcAft>
              <a:defRPr/>
            </a:pPr>
            <a:endParaRPr lang="en-US" altLang="en-US"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itle 1">
            <a:extLst>
              <a:ext uri="{FF2B5EF4-FFF2-40B4-BE49-F238E27FC236}">
                <a16:creationId xmlns:a16="http://schemas.microsoft.com/office/drawing/2014/main" id="{4304080B-A45D-423F-ABAA-2A892119590B}"/>
              </a:ext>
            </a:extLst>
          </p:cNvPr>
          <p:cNvSpPr>
            <a:spLocks noGrp="1" noChangeArrowheads="1"/>
          </p:cNvSpPr>
          <p:nvPr>
            <p:ph type="title"/>
          </p:nvPr>
        </p:nvSpPr>
        <p:spPr>
          <a:xfrm>
            <a:off x="228600" y="838200"/>
            <a:ext cx="8610600" cy="3648075"/>
          </a:xfrm>
        </p:spPr>
        <p:txBody>
          <a:bodyPr/>
          <a:lstStyle/>
          <a:p>
            <a:pPr algn="ctr"/>
            <a:r>
              <a:rPr lang="en-US" altLang="en-US" dirty="0">
                <a:latin typeface="Calibri" panose="020F0502020204030204" pitchFamily="34" charset="0"/>
                <a:ea typeface="MS PGothic" panose="020B0600070205080204" pitchFamily="34" charset="-128"/>
              </a:rPr>
              <a:t>Press Release Work Period</a:t>
            </a:r>
            <a:br>
              <a:rPr lang="en-US" altLang="en-US" dirty="0">
                <a:latin typeface="Calibri" panose="020F0502020204030204" pitchFamily="34" charset="0"/>
                <a:ea typeface="MS PGothic" panose="020B0600070205080204" pitchFamily="34" charset="-128"/>
              </a:rPr>
            </a:br>
            <a:r>
              <a:rPr lang="en-US" altLang="en-US" dirty="0">
                <a:latin typeface="Calibri" panose="020F0502020204030204" pitchFamily="34" charset="0"/>
                <a:ea typeface="MS PGothic" panose="020B0600070205080204" pitchFamily="34" charset="-128"/>
              </a:rPr>
              <a:t>10 Minutes</a:t>
            </a:r>
            <a:br>
              <a:rPr lang="en-US" altLang="en-US" dirty="0">
                <a:latin typeface="Calibri" panose="020F0502020204030204" pitchFamily="34" charset="0"/>
                <a:ea typeface="MS PGothic" panose="020B0600070205080204" pitchFamily="34" charset="-128"/>
              </a:rPr>
            </a:br>
            <a:endParaRPr lang="en-US" altLang="en-US" dirty="0">
              <a:latin typeface="Century Gothic" panose="020B0502020202020204" pitchFamily="34" charset="0"/>
            </a:endParaRPr>
          </a:p>
        </p:txBody>
      </p:sp>
      <p:sp>
        <p:nvSpPr>
          <p:cNvPr id="8" name="Rectangle 3">
            <a:extLst>
              <a:ext uri="{FF2B5EF4-FFF2-40B4-BE49-F238E27FC236}">
                <a16:creationId xmlns:a16="http://schemas.microsoft.com/office/drawing/2014/main" id="{E1DD0287-3327-4A28-9714-85EC08A993D0}"/>
              </a:ext>
              <a:ext uri="{C183D7F6-B498-43B3-948B-1728B52AA6E4}">
                <adec:decorative xmlns:adec="http://schemas.microsoft.com/office/drawing/2017/decorative" val="1"/>
              </a:ext>
            </a:extLst>
          </p:cNvPr>
          <p:cNvSpPr>
            <a:spLocks noChangeArrowheads="1"/>
          </p:cNvSpPr>
          <p:nvPr/>
        </p:nvSpPr>
        <p:spPr bwMode="auto">
          <a:xfrm>
            <a:off x="1296988" y="3657600"/>
            <a:ext cx="6659562" cy="252413"/>
          </a:xfrm>
          <a:prstGeom prst="rect">
            <a:avLst/>
          </a:prstGeom>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r="100000" b="100000"/>
            </a:path>
            <a:tileRect l="-100000" t="-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eaLnBrk="1" fontAlgn="auto" hangingPunct="1">
              <a:spcBef>
                <a:spcPts val="0"/>
              </a:spcBef>
              <a:spcAft>
                <a:spcPts val="0"/>
              </a:spcAft>
              <a:defRPr/>
            </a:pPr>
            <a:endParaRPr lang="en-US">
              <a:latin typeface="+mn-lt"/>
            </a:endParaRPr>
          </a:p>
        </p:txBody>
      </p:sp>
      <p:sp>
        <p:nvSpPr>
          <p:cNvPr id="54281" name="Rectangle 4">
            <a:extLst>
              <a:ext uri="{FF2B5EF4-FFF2-40B4-BE49-F238E27FC236}">
                <a16:creationId xmlns:a16="http://schemas.microsoft.com/office/drawing/2014/main" id="{7597228D-99A5-4C3A-919F-B0BDF3BD6DCA}"/>
              </a:ext>
              <a:ext uri="{C183D7F6-B498-43B3-948B-1728B52AA6E4}">
                <adec:decorative xmlns:adec="http://schemas.microsoft.com/office/drawing/2017/decorative" val="1"/>
              </a:ext>
            </a:extLst>
          </p:cNvPr>
          <p:cNvSpPr>
            <a:spLocks noChangeArrowheads="1"/>
          </p:cNvSpPr>
          <p:nvPr/>
        </p:nvSpPr>
        <p:spPr bwMode="auto">
          <a:xfrm>
            <a:off x="1296988" y="3657600"/>
            <a:ext cx="6659562" cy="252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90000"/>
              </a:lnSpc>
              <a:spcBef>
                <a:spcPts val="1000"/>
              </a:spcBef>
              <a:buClr>
                <a:srgbClr val="204498"/>
              </a:buClr>
              <a:buFont typeface="Arial" panose="020B0604020202020204" pitchFamily="34" charset="0"/>
              <a:buChar char="•"/>
              <a:defRPr sz="2800">
                <a:solidFill>
                  <a:schemeClr val="tx1"/>
                </a:solidFill>
                <a:latin typeface="Segoe UI" panose="020B0502040204020203" pitchFamily="34" charset="0"/>
                <a:cs typeface="Segoe UI" panose="020B0502040204020203" pitchFamily="34" charset="0"/>
              </a:defRPr>
            </a:lvl1pPr>
            <a:lvl2pPr marL="742950" indent="-285750">
              <a:lnSpc>
                <a:spcPct val="90000"/>
              </a:lnSpc>
              <a:spcBef>
                <a:spcPts val="500"/>
              </a:spcBef>
              <a:buClr>
                <a:srgbClr val="204498"/>
              </a:buClr>
              <a:buFont typeface="Arial" panose="020B0604020202020204" pitchFamily="34" charset="0"/>
              <a:buChar char="•"/>
              <a:defRPr sz="2400">
                <a:solidFill>
                  <a:schemeClr val="tx1"/>
                </a:solidFill>
                <a:latin typeface="Segoe UI" panose="020B0502040204020203" pitchFamily="34" charset="0"/>
                <a:cs typeface="Segoe UI" panose="020B0502040204020203" pitchFamily="34" charset="0"/>
              </a:defRPr>
            </a:lvl2pPr>
            <a:lvl3pPr marL="1143000" indent="-228600">
              <a:lnSpc>
                <a:spcPct val="90000"/>
              </a:lnSpc>
              <a:spcBef>
                <a:spcPts val="500"/>
              </a:spcBef>
              <a:buClr>
                <a:srgbClr val="204498"/>
              </a:buClr>
              <a:buFont typeface="Arial" panose="020B0604020202020204" pitchFamily="34" charset="0"/>
              <a:buChar char="•"/>
              <a:defRPr sz="2000">
                <a:solidFill>
                  <a:schemeClr val="tx1"/>
                </a:solidFill>
                <a:latin typeface="Segoe UI" panose="020B0502040204020203" pitchFamily="34" charset="0"/>
                <a:cs typeface="Segoe UI" panose="020B0502040204020203" pitchFamily="34" charset="0"/>
              </a:defRPr>
            </a:lvl3pPr>
            <a:lvl4pPr marL="16002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4pPr>
            <a:lvl5pPr marL="20574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5pPr>
            <a:lvl6pPr marL="25146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6pPr>
            <a:lvl7pPr marL="29718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7pPr>
            <a:lvl8pPr marL="34290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8pPr>
            <a:lvl9pPr marL="38862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9pPr>
          </a:lstStyle>
          <a:p>
            <a:pPr eaLnBrk="1" hangingPunct="1">
              <a:lnSpc>
                <a:spcPct val="100000"/>
              </a:lnSpc>
              <a:spcBef>
                <a:spcPct val="0"/>
              </a:spcBef>
              <a:buClrTx/>
              <a:buFontTx/>
              <a:buNone/>
            </a:pPr>
            <a:endParaRPr lang="en-US" altLang="en-US" sz="1800">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365439596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60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Title 1">
            <a:extLst>
              <a:ext uri="{FF2B5EF4-FFF2-40B4-BE49-F238E27FC236}">
                <a16:creationId xmlns:a16="http://schemas.microsoft.com/office/drawing/2014/main" id="{366BC61F-6A18-4CD4-A02E-B57FA8DF7A68}"/>
              </a:ext>
            </a:extLst>
          </p:cNvPr>
          <p:cNvSpPr>
            <a:spLocks noGrp="1" noChangeArrowheads="1"/>
          </p:cNvSpPr>
          <p:nvPr>
            <p:ph type="title"/>
          </p:nvPr>
        </p:nvSpPr>
        <p:spPr/>
        <p:txBody>
          <a:bodyPr/>
          <a:lstStyle/>
          <a:p>
            <a:r>
              <a:rPr lang="en-US" altLang="en-US" dirty="0"/>
              <a:t>DEVELOP</a:t>
            </a:r>
            <a:r>
              <a:rPr lang="en-US" altLang="en-US" dirty="0">
                <a:latin typeface="Century Gothic" panose="020B0502020202020204" pitchFamily="34" charset="0"/>
              </a:rPr>
              <a:t> </a:t>
            </a:r>
            <a:r>
              <a:rPr lang="en-US" altLang="en-US" dirty="0"/>
              <a:t>INCIDENT</a:t>
            </a:r>
            <a:r>
              <a:rPr lang="en-US" altLang="en-US" dirty="0">
                <a:latin typeface="Century Gothic" panose="020B0502020202020204" pitchFamily="34" charset="0"/>
              </a:rPr>
              <a:t> </a:t>
            </a:r>
            <a:r>
              <a:rPr lang="en-US" altLang="en-US" dirty="0"/>
              <a:t>RESPONSE</a:t>
            </a:r>
            <a:r>
              <a:rPr lang="en-US" altLang="en-US" dirty="0">
                <a:latin typeface="Century Gothic" panose="020B0502020202020204" pitchFamily="34" charset="0"/>
              </a:rPr>
              <a:t> </a:t>
            </a:r>
            <a:r>
              <a:rPr lang="en-US" altLang="en-US" dirty="0"/>
              <a:t>PLAN</a:t>
            </a:r>
          </a:p>
        </p:txBody>
      </p:sp>
      <p:sp>
        <p:nvSpPr>
          <p:cNvPr id="3" name="Content Placeholder 2">
            <a:extLst>
              <a:ext uri="{FF2B5EF4-FFF2-40B4-BE49-F238E27FC236}">
                <a16:creationId xmlns:a16="http://schemas.microsoft.com/office/drawing/2014/main" id="{19B5E900-F571-4E41-ABF0-3E33C8701BEF}"/>
              </a:ext>
            </a:extLst>
          </p:cNvPr>
          <p:cNvSpPr>
            <a:spLocks noGrp="1"/>
          </p:cNvSpPr>
          <p:nvPr>
            <p:ph idx="1"/>
          </p:nvPr>
        </p:nvSpPr>
        <p:spPr>
          <a:xfrm>
            <a:off x="628650" y="1690688"/>
            <a:ext cx="8210550" cy="4351338"/>
          </a:xfrm>
        </p:spPr>
        <p:txBody>
          <a:bodyPr rtlCol="0">
            <a:noAutofit/>
          </a:bodyPr>
          <a:lstStyle/>
          <a:p>
            <a:pPr fontAlgn="auto">
              <a:lnSpc>
                <a:spcPct val="100000"/>
              </a:lnSpc>
              <a:spcAft>
                <a:spcPts val="1200"/>
              </a:spcAft>
              <a:buFont typeface="Arial" charset="0"/>
              <a:buChar char="•"/>
              <a:defRPr/>
            </a:pPr>
            <a:r>
              <a:rPr lang="en-US" dirty="0">
                <a:cs typeface="+mn-cs"/>
              </a:rPr>
              <a:t>Use your notes from the scenario discussion.</a:t>
            </a:r>
          </a:p>
          <a:p>
            <a:pPr fontAlgn="auto">
              <a:lnSpc>
                <a:spcPct val="100000"/>
              </a:lnSpc>
              <a:spcAft>
                <a:spcPts val="1200"/>
              </a:spcAft>
              <a:buFont typeface="Arial" charset="0"/>
              <a:buChar char="•"/>
              <a:defRPr/>
            </a:pPr>
            <a:r>
              <a:rPr lang="en-US" dirty="0">
                <a:ea typeface="ＭＳ Ｐゴシック" charset="0"/>
              </a:rPr>
              <a:t>Identify an incident response team (for example, CIO, Data Coordinator, IT Manager, legal counsel).</a:t>
            </a:r>
          </a:p>
          <a:p>
            <a:pPr fontAlgn="auto">
              <a:lnSpc>
                <a:spcPct val="100000"/>
              </a:lnSpc>
              <a:spcAft>
                <a:spcPts val="1200"/>
              </a:spcAft>
              <a:buFont typeface="Arial" charset="0"/>
              <a:buChar char="•"/>
              <a:defRPr/>
            </a:pPr>
            <a:r>
              <a:rPr lang="en-US" dirty="0">
                <a:ea typeface="ＭＳ Ｐゴシック" charset="0"/>
              </a:rPr>
              <a:t>Outline the steps to identify the source of the infection and curtail the spread, catalog the data affected, and identify how it occurred.</a:t>
            </a:r>
          </a:p>
          <a:p>
            <a:pPr fontAlgn="auto">
              <a:lnSpc>
                <a:spcPct val="100000"/>
              </a:lnSpc>
              <a:spcAft>
                <a:spcPts val="1200"/>
              </a:spcAft>
              <a:buFont typeface="Arial" charset="0"/>
              <a:buChar char="•"/>
              <a:defRPr/>
            </a:pPr>
            <a:r>
              <a:rPr lang="en-US" dirty="0">
                <a:ea typeface="ＭＳ Ｐゴシック" charset="0"/>
              </a:rPr>
              <a:t>What preventative corrective actions should you implement?</a:t>
            </a:r>
            <a:endParaRPr lang="en-US" dirty="0">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itle 1">
            <a:extLst>
              <a:ext uri="{FF2B5EF4-FFF2-40B4-BE49-F238E27FC236}">
                <a16:creationId xmlns:a16="http://schemas.microsoft.com/office/drawing/2014/main" id="{4304080B-A45D-423F-ABAA-2A892119590B}"/>
              </a:ext>
            </a:extLst>
          </p:cNvPr>
          <p:cNvSpPr>
            <a:spLocks noGrp="1" noChangeArrowheads="1"/>
          </p:cNvSpPr>
          <p:nvPr>
            <p:ph type="title"/>
          </p:nvPr>
        </p:nvSpPr>
        <p:spPr>
          <a:xfrm>
            <a:off x="623888" y="1295400"/>
            <a:ext cx="7886700" cy="3267075"/>
          </a:xfrm>
        </p:spPr>
        <p:txBody>
          <a:bodyPr/>
          <a:lstStyle/>
          <a:p>
            <a:pPr algn="ctr"/>
            <a:r>
              <a:rPr lang="en-US" altLang="en-US" dirty="0">
                <a:latin typeface="Calibri" panose="020F0502020204030204" pitchFamily="34" charset="0"/>
                <a:ea typeface="MS PGothic" panose="020B0600070205080204" pitchFamily="34" charset="-128"/>
              </a:rPr>
              <a:t>Incident Response Plan Work Period</a:t>
            </a:r>
            <a:br>
              <a:rPr lang="en-US" altLang="en-US" dirty="0">
                <a:latin typeface="Calibri" panose="020F0502020204030204" pitchFamily="34" charset="0"/>
                <a:ea typeface="MS PGothic" panose="020B0600070205080204" pitchFamily="34" charset="-128"/>
              </a:rPr>
            </a:br>
            <a:r>
              <a:rPr lang="en-US" altLang="en-US" dirty="0">
                <a:latin typeface="Calibri" panose="020F0502020204030204" pitchFamily="34" charset="0"/>
                <a:ea typeface="MS PGothic" panose="020B0600070205080204" pitchFamily="34" charset="-128"/>
              </a:rPr>
              <a:t>10 Minutes</a:t>
            </a:r>
            <a:br>
              <a:rPr lang="en-US" altLang="en-US" dirty="0">
                <a:latin typeface="Calibri" panose="020F0502020204030204" pitchFamily="34" charset="0"/>
                <a:ea typeface="MS PGothic" panose="020B0600070205080204" pitchFamily="34" charset="-128"/>
              </a:rPr>
            </a:br>
            <a:endParaRPr lang="en-US" altLang="en-US" dirty="0">
              <a:latin typeface="Century Gothic" panose="020B0502020202020204" pitchFamily="34" charset="0"/>
            </a:endParaRPr>
          </a:p>
        </p:txBody>
      </p:sp>
      <p:sp>
        <p:nvSpPr>
          <p:cNvPr id="8" name="Rectangle 3">
            <a:extLst>
              <a:ext uri="{FF2B5EF4-FFF2-40B4-BE49-F238E27FC236}">
                <a16:creationId xmlns:a16="http://schemas.microsoft.com/office/drawing/2014/main" id="{E1DD0287-3327-4A28-9714-85EC08A993D0}"/>
              </a:ext>
              <a:ext uri="{C183D7F6-B498-43B3-948B-1728B52AA6E4}">
                <adec:decorative xmlns:adec="http://schemas.microsoft.com/office/drawing/2017/decorative" val="1"/>
              </a:ext>
            </a:extLst>
          </p:cNvPr>
          <p:cNvSpPr>
            <a:spLocks noChangeArrowheads="1"/>
          </p:cNvSpPr>
          <p:nvPr/>
        </p:nvSpPr>
        <p:spPr bwMode="auto">
          <a:xfrm>
            <a:off x="1296988" y="3657600"/>
            <a:ext cx="6659562" cy="252413"/>
          </a:xfrm>
          <a:prstGeom prst="rect">
            <a:avLst/>
          </a:prstGeom>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r="100000" b="100000"/>
            </a:path>
            <a:tileRect l="-100000" t="-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eaLnBrk="1" fontAlgn="auto" hangingPunct="1">
              <a:spcBef>
                <a:spcPts val="0"/>
              </a:spcBef>
              <a:spcAft>
                <a:spcPts val="0"/>
              </a:spcAft>
              <a:defRPr/>
            </a:pPr>
            <a:endParaRPr lang="en-US">
              <a:latin typeface="+mn-lt"/>
            </a:endParaRPr>
          </a:p>
        </p:txBody>
      </p:sp>
      <p:sp>
        <p:nvSpPr>
          <p:cNvPr id="54281" name="Rectangle 4">
            <a:extLst>
              <a:ext uri="{FF2B5EF4-FFF2-40B4-BE49-F238E27FC236}">
                <a16:creationId xmlns:a16="http://schemas.microsoft.com/office/drawing/2014/main" id="{7597228D-99A5-4C3A-919F-B0BDF3BD6DCA}"/>
              </a:ext>
              <a:ext uri="{C183D7F6-B498-43B3-948B-1728B52AA6E4}">
                <adec:decorative xmlns:adec="http://schemas.microsoft.com/office/drawing/2017/decorative" val="1"/>
              </a:ext>
            </a:extLst>
          </p:cNvPr>
          <p:cNvSpPr>
            <a:spLocks noChangeArrowheads="1"/>
          </p:cNvSpPr>
          <p:nvPr/>
        </p:nvSpPr>
        <p:spPr bwMode="auto">
          <a:xfrm>
            <a:off x="1296988" y="3657600"/>
            <a:ext cx="6659562" cy="252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90000"/>
              </a:lnSpc>
              <a:spcBef>
                <a:spcPts val="1000"/>
              </a:spcBef>
              <a:buClr>
                <a:srgbClr val="204498"/>
              </a:buClr>
              <a:buFont typeface="Arial" panose="020B0604020202020204" pitchFamily="34" charset="0"/>
              <a:buChar char="•"/>
              <a:defRPr sz="2800">
                <a:solidFill>
                  <a:schemeClr val="tx1"/>
                </a:solidFill>
                <a:latin typeface="Segoe UI" panose="020B0502040204020203" pitchFamily="34" charset="0"/>
                <a:cs typeface="Segoe UI" panose="020B0502040204020203" pitchFamily="34" charset="0"/>
              </a:defRPr>
            </a:lvl1pPr>
            <a:lvl2pPr marL="742950" indent="-285750">
              <a:lnSpc>
                <a:spcPct val="90000"/>
              </a:lnSpc>
              <a:spcBef>
                <a:spcPts val="500"/>
              </a:spcBef>
              <a:buClr>
                <a:srgbClr val="204498"/>
              </a:buClr>
              <a:buFont typeface="Arial" panose="020B0604020202020204" pitchFamily="34" charset="0"/>
              <a:buChar char="•"/>
              <a:defRPr sz="2400">
                <a:solidFill>
                  <a:schemeClr val="tx1"/>
                </a:solidFill>
                <a:latin typeface="Segoe UI" panose="020B0502040204020203" pitchFamily="34" charset="0"/>
                <a:cs typeface="Segoe UI" panose="020B0502040204020203" pitchFamily="34" charset="0"/>
              </a:defRPr>
            </a:lvl2pPr>
            <a:lvl3pPr marL="1143000" indent="-228600">
              <a:lnSpc>
                <a:spcPct val="90000"/>
              </a:lnSpc>
              <a:spcBef>
                <a:spcPts val="500"/>
              </a:spcBef>
              <a:buClr>
                <a:srgbClr val="204498"/>
              </a:buClr>
              <a:buFont typeface="Arial" panose="020B0604020202020204" pitchFamily="34" charset="0"/>
              <a:buChar char="•"/>
              <a:defRPr sz="2000">
                <a:solidFill>
                  <a:schemeClr val="tx1"/>
                </a:solidFill>
                <a:latin typeface="Segoe UI" panose="020B0502040204020203" pitchFamily="34" charset="0"/>
                <a:cs typeface="Segoe UI" panose="020B0502040204020203" pitchFamily="34" charset="0"/>
              </a:defRPr>
            </a:lvl3pPr>
            <a:lvl4pPr marL="16002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4pPr>
            <a:lvl5pPr marL="20574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5pPr>
            <a:lvl6pPr marL="25146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6pPr>
            <a:lvl7pPr marL="29718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7pPr>
            <a:lvl8pPr marL="34290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8pPr>
            <a:lvl9pPr marL="38862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9pPr>
          </a:lstStyle>
          <a:p>
            <a:pPr eaLnBrk="1" hangingPunct="1">
              <a:lnSpc>
                <a:spcPct val="100000"/>
              </a:lnSpc>
              <a:spcBef>
                <a:spcPct val="0"/>
              </a:spcBef>
              <a:buClrTx/>
              <a:buFontTx/>
              <a:buNone/>
            </a:pPr>
            <a:endParaRPr lang="en-US" altLang="en-US" sz="1800">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239559610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60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1">
            <a:extLst>
              <a:ext uri="{FF2B5EF4-FFF2-40B4-BE49-F238E27FC236}">
                <a16:creationId xmlns:a16="http://schemas.microsoft.com/office/drawing/2014/main" id="{1E12655F-7792-4E4C-BA60-E6C180E2AF22}"/>
              </a:ext>
            </a:extLst>
          </p:cNvPr>
          <p:cNvSpPr>
            <a:spLocks noGrp="1" noChangeArrowheads="1"/>
          </p:cNvSpPr>
          <p:nvPr>
            <p:ph type="title"/>
          </p:nvPr>
        </p:nvSpPr>
        <p:spPr/>
        <p:txBody>
          <a:bodyPr/>
          <a:lstStyle/>
          <a:p>
            <a:r>
              <a:rPr lang="en-US" altLang="en-US" dirty="0"/>
              <a:t>POSTSECONDARY DATA BREACH EXERCISE DESCRIPTION </a:t>
            </a:r>
            <a:r>
              <a:rPr lang="en-US" altLang="en-US" sz="1600" dirty="0"/>
              <a:t>(CONTINUED)</a:t>
            </a:r>
          </a:p>
        </p:txBody>
      </p:sp>
      <p:sp>
        <p:nvSpPr>
          <p:cNvPr id="37892" name="Content Placeholder 2">
            <a:extLst>
              <a:ext uri="{FF2B5EF4-FFF2-40B4-BE49-F238E27FC236}">
                <a16:creationId xmlns:a16="http://schemas.microsoft.com/office/drawing/2014/main" id="{94FB8DA1-9AE7-41D1-A268-01D528B8C10D}"/>
              </a:ext>
            </a:extLst>
          </p:cNvPr>
          <p:cNvSpPr>
            <a:spLocks noGrp="1" noChangeArrowheads="1"/>
          </p:cNvSpPr>
          <p:nvPr>
            <p:ph idx="1"/>
          </p:nvPr>
        </p:nvSpPr>
        <p:spPr>
          <a:xfrm>
            <a:off x="628650" y="1825625"/>
            <a:ext cx="7886700" cy="3584575"/>
          </a:xfrm>
        </p:spPr>
        <p:txBody>
          <a:bodyPr/>
          <a:lstStyle/>
          <a:p>
            <a:pPr>
              <a:lnSpc>
                <a:spcPct val="100000"/>
              </a:lnSpc>
              <a:spcAft>
                <a:spcPts val="600"/>
              </a:spcAft>
            </a:pPr>
            <a:r>
              <a:rPr lang="en-US" altLang="en-US" sz="3000" dirty="0"/>
              <a:t>You will be divided into teams to react and respond to the scenario.</a:t>
            </a:r>
          </a:p>
          <a:p>
            <a:pPr>
              <a:lnSpc>
                <a:spcPct val="100000"/>
              </a:lnSpc>
              <a:spcAft>
                <a:spcPts val="600"/>
              </a:spcAft>
            </a:pPr>
            <a:r>
              <a:rPr lang="en-US" altLang="en-US" sz="3000" dirty="0"/>
              <a:t>Over time, the scenario will be more fully revealed, and you will discover more about what happened.</a:t>
            </a:r>
          </a:p>
          <a:p>
            <a:pPr>
              <a:lnSpc>
                <a:spcPct val="100000"/>
              </a:lnSpc>
              <a:spcAft>
                <a:spcPts val="600"/>
              </a:spcAft>
            </a:pPr>
            <a:endParaRPr lang="en-US" altLang="en-US" sz="3000" dirty="0"/>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itle 1">
            <a:extLst>
              <a:ext uri="{FF2B5EF4-FFF2-40B4-BE49-F238E27FC236}">
                <a16:creationId xmlns:a16="http://schemas.microsoft.com/office/drawing/2014/main" id="{EB7127F7-87FE-471A-8AA3-AA4896961262}"/>
              </a:ext>
            </a:extLst>
          </p:cNvPr>
          <p:cNvSpPr>
            <a:spLocks noGrp="1" noChangeArrowheads="1"/>
          </p:cNvSpPr>
          <p:nvPr>
            <p:ph type="title"/>
          </p:nvPr>
        </p:nvSpPr>
        <p:spPr/>
        <p:txBody>
          <a:bodyPr/>
          <a:lstStyle/>
          <a:p>
            <a:r>
              <a:rPr lang="en-US" altLang="en-US" dirty="0"/>
              <a:t>UNVEIL YOUR RESPONSE PLAN</a:t>
            </a:r>
          </a:p>
        </p:txBody>
      </p:sp>
      <p:sp>
        <p:nvSpPr>
          <p:cNvPr id="3" name="Content Placeholder 2">
            <a:extLst>
              <a:ext uri="{FF2B5EF4-FFF2-40B4-BE49-F238E27FC236}">
                <a16:creationId xmlns:a16="http://schemas.microsoft.com/office/drawing/2014/main" id="{A6F5E97F-12E8-4984-B63A-9ED076892B01}"/>
              </a:ext>
            </a:extLst>
          </p:cNvPr>
          <p:cNvSpPr>
            <a:spLocks noGrp="1"/>
          </p:cNvSpPr>
          <p:nvPr>
            <p:ph idx="1"/>
          </p:nvPr>
        </p:nvSpPr>
        <p:spPr>
          <a:xfrm>
            <a:off x="628650" y="1524000"/>
            <a:ext cx="7886700" cy="4422775"/>
          </a:xfrm>
        </p:spPr>
        <p:txBody>
          <a:bodyPr rtlCol="0">
            <a:noAutofit/>
          </a:bodyPr>
          <a:lstStyle/>
          <a:p>
            <a:pPr marL="285750" indent="-285750" fontAlgn="auto">
              <a:lnSpc>
                <a:spcPct val="100000"/>
              </a:lnSpc>
              <a:spcAft>
                <a:spcPts val="600"/>
              </a:spcAft>
              <a:defRPr/>
            </a:pPr>
            <a:r>
              <a:rPr lang="en-US" dirty="0"/>
              <a:t>Take us through your response plan. Include the who, what, when, and how of your activities.</a:t>
            </a:r>
          </a:p>
          <a:p>
            <a:pPr marL="285750" indent="-285750" fontAlgn="auto">
              <a:lnSpc>
                <a:spcPct val="100000"/>
              </a:lnSpc>
              <a:spcAft>
                <a:spcPts val="600"/>
              </a:spcAft>
              <a:defRPr/>
            </a:pPr>
            <a:r>
              <a:rPr lang="en-US" dirty="0"/>
              <a:t>What were the driving factors in your decision-making process?</a:t>
            </a:r>
          </a:p>
          <a:p>
            <a:pPr marL="285750" indent="-285750" fontAlgn="auto">
              <a:lnSpc>
                <a:spcPct val="100000"/>
              </a:lnSpc>
              <a:spcAft>
                <a:spcPts val="600"/>
              </a:spcAft>
              <a:defRPr/>
            </a:pPr>
            <a:r>
              <a:rPr lang="en-US" dirty="0"/>
              <a:t>Did your plan evolve as the scenario unfolded? How?</a:t>
            </a:r>
          </a:p>
          <a:p>
            <a:pPr marL="285750" indent="-285750" fontAlgn="auto">
              <a:lnSpc>
                <a:spcPct val="100000"/>
              </a:lnSpc>
              <a:spcAft>
                <a:spcPts val="600"/>
              </a:spcAft>
              <a:defRPr/>
            </a:pPr>
            <a:r>
              <a:rPr lang="en-US" dirty="0"/>
              <a:t>How should you prepare to enable a prompt reaction to a potential breach?</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Title 1">
            <a:extLst>
              <a:ext uri="{FF2B5EF4-FFF2-40B4-BE49-F238E27FC236}">
                <a16:creationId xmlns:a16="http://schemas.microsoft.com/office/drawing/2014/main" id="{9EB06169-7052-47F3-9BAC-491385173688}"/>
              </a:ext>
            </a:extLst>
          </p:cNvPr>
          <p:cNvSpPr>
            <a:spLocks noGrp="1" noChangeArrowheads="1"/>
          </p:cNvSpPr>
          <p:nvPr>
            <p:ph type="title"/>
          </p:nvPr>
        </p:nvSpPr>
        <p:spPr/>
        <p:txBody>
          <a:bodyPr/>
          <a:lstStyle/>
          <a:p>
            <a:r>
              <a:rPr lang="en-US" altLang="en-US" dirty="0"/>
              <a:t>WRAP-UP</a:t>
            </a:r>
          </a:p>
        </p:txBody>
      </p:sp>
      <p:sp>
        <p:nvSpPr>
          <p:cNvPr id="82948" name="Content Placeholder 2">
            <a:extLst>
              <a:ext uri="{FF2B5EF4-FFF2-40B4-BE49-F238E27FC236}">
                <a16:creationId xmlns:a16="http://schemas.microsoft.com/office/drawing/2014/main" id="{76174461-1A94-4CBA-A86C-6C716DD362E4}"/>
              </a:ext>
            </a:extLst>
          </p:cNvPr>
          <p:cNvSpPr>
            <a:spLocks noGrp="1" noChangeArrowheads="1"/>
          </p:cNvSpPr>
          <p:nvPr>
            <p:ph idx="1"/>
          </p:nvPr>
        </p:nvSpPr>
        <p:spPr/>
        <p:txBody>
          <a:bodyPr/>
          <a:lstStyle/>
          <a:p>
            <a:pPr marL="285750" indent="-285750">
              <a:lnSpc>
                <a:spcPct val="100000"/>
              </a:lnSpc>
              <a:spcAft>
                <a:spcPts val="600"/>
              </a:spcAft>
            </a:pPr>
            <a:r>
              <a:rPr lang="en-US" altLang="en-US" sz="3200" dirty="0"/>
              <a:t>Incident response plans — what might work for us?</a:t>
            </a:r>
          </a:p>
          <a:p>
            <a:pPr marL="285750" indent="-285750">
              <a:lnSpc>
                <a:spcPct val="100000"/>
              </a:lnSpc>
              <a:spcAft>
                <a:spcPts val="600"/>
              </a:spcAft>
            </a:pPr>
            <a:r>
              <a:rPr lang="en-US" altLang="en-US" sz="3200" dirty="0"/>
              <a:t>What have you learned? What can we do to reduce risk or impact of something like this occurring?</a:t>
            </a:r>
          </a:p>
          <a:p>
            <a:pPr marL="285750" indent="-285750">
              <a:lnSpc>
                <a:spcPct val="100000"/>
              </a:lnSpc>
              <a:spcAft>
                <a:spcPts val="600"/>
              </a:spcAft>
            </a:pPr>
            <a:r>
              <a:rPr lang="en-US" altLang="en-US" sz="3200" dirty="0"/>
              <a:t>How could this exercise be more useful to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E25F4-03EF-4B72-89BA-B41F692E598E}"/>
              </a:ext>
            </a:extLst>
          </p:cNvPr>
          <p:cNvSpPr>
            <a:spLocks noGrp="1"/>
          </p:cNvSpPr>
          <p:nvPr>
            <p:ph type="title"/>
          </p:nvPr>
        </p:nvSpPr>
        <p:spPr/>
        <p:txBody>
          <a:bodyPr/>
          <a:lstStyle/>
          <a:p>
            <a:pPr algn="ctr"/>
            <a:r>
              <a:rPr lang="en-US" altLang="en-US" dirty="0"/>
              <a:t>BE PREPARED FOR THE UNEXPECTED!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itle 1">
            <a:extLst>
              <a:ext uri="{FF2B5EF4-FFF2-40B4-BE49-F238E27FC236}">
                <a16:creationId xmlns:a16="http://schemas.microsoft.com/office/drawing/2014/main" id="{64442AD0-7B21-4627-8CBE-54104BABDA07}"/>
              </a:ext>
            </a:extLst>
          </p:cNvPr>
          <p:cNvSpPr>
            <a:spLocks noGrp="1" noChangeArrowheads="1"/>
          </p:cNvSpPr>
          <p:nvPr>
            <p:ph type="title"/>
          </p:nvPr>
        </p:nvSpPr>
        <p:spPr/>
        <p:txBody>
          <a:bodyPr/>
          <a:lstStyle/>
          <a:p>
            <a:r>
              <a:rPr lang="en-US" altLang="en-US" dirty="0"/>
              <a:t>SUGGESTIONS</a:t>
            </a:r>
          </a:p>
        </p:txBody>
      </p:sp>
      <p:sp>
        <p:nvSpPr>
          <p:cNvPr id="39940" name="Content Placeholder 2">
            <a:extLst>
              <a:ext uri="{FF2B5EF4-FFF2-40B4-BE49-F238E27FC236}">
                <a16:creationId xmlns:a16="http://schemas.microsoft.com/office/drawing/2014/main" id="{9075F3CE-BC9B-4071-A400-7EB6D3B6815D}"/>
              </a:ext>
            </a:extLst>
          </p:cNvPr>
          <p:cNvSpPr>
            <a:spLocks noGrp="1" noChangeArrowheads="1"/>
          </p:cNvSpPr>
          <p:nvPr>
            <p:ph idx="1"/>
          </p:nvPr>
        </p:nvSpPr>
        <p:spPr>
          <a:xfrm>
            <a:off x="628650" y="1690688"/>
            <a:ext cx="7886700" cy="4176712"/>
          </a:xfrm>
        </p:spPr>
        <p:txBody>
          <a:bodyPr/>
          <a:lstStyle/>
          <a:p>
            <a:pPr>
              <a:lnSpc>
                <a:spcPct val="100000"/>
              </a:lnSpc>
              <a:spcAft>
                <a:spcPts val="600"/>
              </a:spcAft>
            </a:pPr>
            <a:r>
              <a:rPr lang="en-US" altLang="en-US" sz="3200" dirty="0"/>
              <a:t>Think about each of the roles needed in your organization (for example, public information officer, data system leadership, attorney, auditors, etc.).</a:t>
            </a:r>
          </a:p>
          <a:p>
            <a:pPr>
              <a:lnSpc>
                <a:spcPct val="100000"/>
              </a:lnSpc>
              <a:spcAft>
                <a:spcPts val="600"/>
              </a:spcAft>
            </a:pPr>
            <a:r>
              <a:rPr lang="en-US" altLang="en-US" sz="3200" dirty="0"/>
              <a:t>The full extent or impact of a data breach is rarely known up front. Do your best to anticipate what might happen, but don’t get ahead of yourself.</a:t>
            </a:r>
          </a:p>
          <a:p>
            <a:pPr>
              <a:lnSpc>
                <a:spcPct val="100000"/>
              </a:lnSpc>
              <a:spcAft>
                <a:spcPts val="600"/>
              </a:spcAft>
            </a:pPr>
            <a:endParaRPr lang="en-US" altLang="en-US" sz="3200" dirty="0"/>
          </a:p>
          <a:p>
            <a:pPr>
              <a:lnSpc>
                <a:spcPct val="100000"/>
              </a:lnSpc>
              <a:spcAft>
                <a:spcPts val="600"/>
              </a:spcAft>
            </a:pPr>
            <a:endParaRPr lang="en-US" altLang="en-US" sz="3200" dirty="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itle 1">
            <a:extLst>
              <a:ext uri="{FF2B5EF4-FFF2-40B4-BE49-F238E27FC236}">
                <a16:creationId xmlns:a16="http://schemas.microsoft.com/office/drawing/2014/main" id="{9B8D4C07-1A15-4412-9E58-35A53A442704}"/>
              </a:ext>
            </a:extLst>
          </p:cNvPr>
          <p:cNvSpPr>
            <a:spLocks noGrp="1" noChangeArrowheads="1"/>
          </p:cNvSpPr>
          <p:nvPr>
            <p:ph type="title"/>
          </p:nvPr>
        </p:nvSpPr>
        <p:spPr/>
        <p:txBody>
          <a:bodyPr/>
          <a:lstStyle/>
          <a:p>
            <a:r>
              <a:rPr lang="en-US" altLang="en-US" dirty="0"/>
              <a:t>CONSIDERATIONS</a:t>
            </a:r>
            <a:endParaRPr lang="en-US" altLang="en-US" sz="1600" dirty="0">
              <a:latin typeface="Century Gothic" panose="020B0502020202020204" pitchFamily="34" charset="0"/>
            </a:endParaRPr>
          </a:p>
        </p:txBody>
      </p:sp>
      <p:sp>
        <p:nvSpPr>
          <p:cNvPr id="18436" name="Content Placeholder 2">
            <a:extLst>
              <a:ext uri="{FF2B5EF4-FFF2-40B4-BE49-F238E27FC236}">
                <a16:creationId xmlns:a16="http://schemas.microsoft.com/office/drawing/2014/main" id="{F6217F52-CF3B-45B5-94BA-FA89490936EF}"/>
              </a:ext>
            </a:extLst>
          </p:cNvPr>
          <p:cNvSpPr>
            <a:spLocks noGrp="1"/>
          </p:cNvSpPr>
          <p:nvPr>
            <p:ph idx="1"/>
          </p:nvPr>
        </p:nvSpPr>
        <p:spPr/>
        <p:txBody>
          <a:bodyPr rtlCol="0">
            <a:normAutofit fontScale="85000" lnSpcReduction="10000"/>
          </a:bodyPr>
          <a:lstStyle/>
          <a:p>
            <a:pPr marL="0" indent="0" fontAlgn="auto">
              <a:lnSpc>
                <a:spcPct val="110000"/>
              </a:lnSpc>
              <a:spcAft>
                <a:spcPts val="0"/>
              </a:spcAft>
              <a:buFont typeface="Arial" panose="020B0604020202020204" pitchFamily="34" charset="0"/>
              <a:buNone/>
              <a:defRPr/>
            </a:pPr>
            <a:r>
              <a:rPr lang="en-US" altLang="en-US" sz="3600" b="1" dirty="0"/>
              <a:t>As we proceed, think about the following:</a:t>
            </a:r>
          </a:p>
          <a:p>
            <a:pPr marL="0" indent="0" fontAlgn="auto">
              <a:lnSpc>
                <a:spcPct val="110000"/>
              </a:lnSpc>
              <a:spcAft>
                <a:spcPts val="0"/>
              </a:spcAft>
              <a:buFont typeface="Arial" panose="020B0604020202020204" pitchFamily="34" charset="0"/>
              <a:buNone/>
              <a:defRPr/>
            </a:pPr>
            <a:endParaRPr lang="en-US" altLang="en-US" sz="600" b="1" dirty="0"/>
          </a:p>
          <a:p>
            <a:pPr marL="514350" indent="-514350" fontAlgn="auto">
              <a:lnSpc>
                <a:spcPct val="110000"/>
              </a:lnSpc>
              <a:spcBef>
                <a:spcPts val="1200"/>
              </a:spcBef>
              <a:spcAft>
                <a:spcPts val="0"/>
              </a:spcAft>
              <a:buFont typeface="+mj-lt"/>
              <a:buAutoNum type="arabicPeriod"/>
              <a:defRPr/>
            </a:pPr>
            <a:r>
              <a:rPr lang="en-US" altLang="en-US" b="1" dirty="0"/>
              <a:t>Public and Internal Communications/Messaging. </a:t>
            </a:r>
            <a:r>
              <a:rPr lang="en-US" altLang="en-US" dirty="0"/>
              <a:t>Develop the message(s) you will deliver to your staff, students, parents, the media, and the public.</a:t>
            </a:r>
          </a:p>
          <a:p>
            <a:pPr marL="514350" indent="-514350" fontAlgn="auto">
              <a:lnSpc>
                <a:spcPct val="110000"/>
              </a:lnSpc>
              <a:spcBef>
                <a:spcPts val="1200"/>
              </a:spcBef>
              <a:spcAft>
                <a:spcPts val="0"/>
              </a:spcAft>
              <a:buFont typeface="+mj-lt"/>
              <a:buAutoNum type="arabicPeriod"/>
              <a:defRPr/>
            </a:pPr>
            <a:r>
              <a:rPr lang="en-US" altLang="en-US" b="1" dirty="0"/>
              <a:t>Response Plan.</a:t>
            </a:r>
            <a:r>
              <a:rPr lang="en-US" altLang="en-US" dirty="0"/>
              <a:t> Outline how your agency will approach the scenario and what resources you will mobilize. Describe who will compose your response team. Identify goals and a timeline for your response.</a:t>
            </a:r>
          </a:p>
          <a:p>
            <a:pPr marL="0" indent="0" fontAlgn="auto">
              <a:lnSpc>
                <a:spcPct val="110000"/>
              </a:lnSpc>
              <a:spcAft>
                <a:spcPts val="0"/>
              </a:spcAft>
              <a:defRPr/>
            </a:pPr>
            <a:endParaRPr lang="en-US" alt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itle 1">
            <a:extLst>
              <a:ext uri="{FF2B5EF4-FFF2-40B4-BE49-F238E27FC236}">
                <a16:creationId xmlns:a16="http://schemas.microsoft.com/office/drawing/2014/main" id="{FECF3C17-EB0A-4C51-BCDD-17F3D963BF04}"/>
              </a:ext>
            </a:extLst>
          </p:cNvPr>
          <p:cNvSpPr>
            <a:spLocks noGrp="1" noChangeArrowheads="1"/>
          </p:cNvSpPr>
          <p:nvPr>
            <p:ph type="title"/>
          </p:nvPr>
        </p:nvSpPr>
        <p:spPr/>
        <p:txBody>
          <a:bodyPr/>
          <a:lstStyle/>
          <a:p>
            <a:r>
              <a:rPr lang="en-US" altLang="en-US" dirty="0"/>
              <a:t>BACKGROUND</a:t>
            </a:r>
          </a:p>
        </p:txBody>
      </p:sp>
      <p:sp>
        <p:nvSpPr>
          <p:cNvPr id="3" name="Content Placeholder 2">
            <a:extLst>
              <a:ext uri="{FF2B5EF4-FFF2-40B4-BE49-F238E27FC236}">
                <a16:creationId xmlns:a16="http://schemas.microsoft.com/office/drawing/2014/main" id="{F5FBCE2A-1CD5-41F4-9553-F72E68E4782A}"/>
              </a:ext>
            </a:extLst>
          </p:cNvPr>
          <p:cNvSpPr>
            <a:spLocks noGrp="1"/>
          </p:cNvSpPr>
          <p:nvPr>
            <p:ph idx="1"/>
          </p:nvPr>
        </p:nvSpPr>
        <p:spPr>
          <a:xfrm>
            <a:off x="628650" y="1585233"/>
            <a:ext cx="7886700" cy="4422775"/>
          </a:xfrm>
        </p:spPr>
        <p:txBody>
          <a:bodyPr rtlCol="0">
            <a:normAutofit fontScale="77500" lnSpcReduction="20000"/>
          </a:bodyPr>
          <a:lstStyle/>
          <a:p>
            <a:pPr marL="285750" indent="-285750" fontAlgn="auto">
              <a:lnSpc>
                <a:spcPct val="120000"/>
              </a:lnSpc>
              <a:spcAft>
                <a:spcPts val="600"/>
              </a:spcAft>
              <a:defRPr/>
            </a:pPr>
            <a:r>
              <a:rPr lang="en-US" sz="3600" dirty="0"/>
              <a:t>Your University has</a:t>
            </a:r>
            <a:r>
              <a:rPr lang="en-US" sz="3600" dirty="0">
                <a:solidFill>
                  <a:srgbClr val="0070C0"/>
                </a:solidFill>
              </a:rPr>
              <a:t> [insert desired number] </a:t>
            </a:r>
            <a:r>
              <a:rPr lang="en-US" sz="3600" dirty="0"/>
              <a:t>students.</a:t>
            </a:r>
          </a:p>
          <a:p>
            <a:pPr marL="285750" indent="-285750" fontAlgn="auto">
              <a:lnSpc>
                <a:spcPct val="120000"/>
              </a:lnSpc>
              <a:spcAft>
                <a:spcPts val="600"/>
              </a:spcAft>
              <a:defRPr/>
            </a:pPr>
            <a:r>
              <a:rPr lang="en-US" sz="3600" dirty="0"/>
              <a:t>Your school contracts with a large software company to provide a suite of applications to employees and the student body.</a:t>
            </a:r>
          </a:p>
          <a:p>
            <a:pPr marL="285750" indent="-285750" fontAlgn="auto">
              <a:lnSpc>
                <a:spcPct val="120000"/>
              </a:lnSpc>
              <a:spcAft>
                <a:spcPts val="600"/>
              </a:spcAft>
              <a:defRPr/>
            </a:pPr>
            <a:r>
              <a:rPr lang="en-US" sz="3600" dirty="0"/>
              <a:t>One of the applications this company provides is an enterprise suite that allows for the sharing of media and documents to foster collaboration and productivity.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itle 1">
            <a:extLst>
              <a:ext uri="{FF2B5EF4-FFF2-40B4-BE49-F238E27FC236}">
                <a16:creationId xmlns:a16="http://schemas.microsoft.com/office/drawing/2014/main" id="{FECF3C17-EB0A-4C51-BCDD-17F3D963BF04}"/>
              </a:ext>
            </a:extLst>
          </p:cNvPr>
          <p:cNvSpPr>
            <a:spLocks noGrp="1" noChangeArrowheads="1"/>
          </p:cNvSpPr>
          <p:nvPr>
            <p:ph type="title"/>
          </p:nvPr>
        </p:nvSpPr>
        <p:spPr/>
        <p:txBody>
          <a:bodyPr/>
          <a:lstStyle/>
          <a:p>
            <a:r>
              <a:rPr lang="en-US" altLang="en-US" dirty="0"/>
              <a:t>BACKGROUND </a:t>
            </a:r>
            <a:r>
              <a:rPr lang="en-US" altLang="en-US" sz="1600" dirty="0"/>
              <a:t>(CONTINUED)</a:t>
            </a:r>
          </a:p>
        </p:txBody>
      </p:sp>
      <p:sp>
        <p:nvSpPr>
          <p:cNvPr id="3" name="Content Placeholder 2">
            <a:extLst>
              <a:ext uri="{FF2B5EF4-FFF2-40B4-BE49-F238E27FC236}">
                <a16:creationId xmlns:a16="http://schemas.microsoft.com/office/drawing/2014/main" id="{F5FBCE2A-1CD5-41F4-9553-F72E68E4782A}"/>
              </a:ext>
            </a:extLst>
          </p:cNvPr>
          <p:cNvSpPr>
            <a:spLocks noGrp="1"/>
          </p:cNvSpPr>
          <p:nvPr>
            <p:ph idx="1"/>
          </p:nvPr>
        </p:nvSpPr>
        <p:spPr>
          <a:xfrm>
            <a:off x="628650" y="1825625"/>
            <a:ext cx="7886700" cy="4422775"/>
          </a:xfrm>
        </p:spPr>
        <p:txBody>
          <a:bodyPr rtlCol="0">
            <a:normAutofit/>
          </a:bodyPr>
          <a:lstStyle/>
          <a:p>
            <a:pPr marL="285750" indent="-285750">
              <a:lnSpc>
                <a:spcPct val="100000"/>
              </a:lnSpc>
              <a:spcAft>
                <a:spcPts val="600"/>
              </a:spcAft>
            </a:pPr>
            <a:r>
              <a:rPr lang="en-US" altLang="en-US" sz="3600" dirty="0"/>
              <a:t>Permissions are tightly controlled, with only a few IT administrators authorized to have rights to view all the content.</a:t>
            </a:r>
          </a:p>
          <a:p>
            <a:pPr marL="285750" indent="-285750">
              <a:lnSpc>
                <a:spcPct val="100000"/>
              </a:lnSpc>
              <a:spcAft>
                <a:spcPts val="600"/>
              </a:spcAft>
            </a:pPr>
            <a:endParaRPr lang="en-US" altLang="en-US" sz="3600" dirty="0"/>
          </a:p>
          <a:p>
            <a:pPr marL="285750" indent="-285750">
              <a:lnSpc>
                <a:spcPct val="100000"/>
              </a:lnSpc>
              <a:spcAft>
                <a:spcPts val="600"/>
              </a:spcAft>
            </a:pPr>
            <a:endParaRPr lang="en-US" altLang="en-US" sz="3600" dirty="0"/>
          </a:p>
        </p:txBody>
      </p:sp>
    </p:spTree>
    <p:extLst>
      <p:ext uri="{BB962C8B-B14F-4D97-AF65-F5344CB8AC3E}">
        <p14:creationId xmlns:p14="http://schemas.microsoft.com/office/powerpoint/2010/main" val="2924591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Title 1">
            <a:extLst>
              <a:ext uri="{FF2B5EF4-FFF2-40B4-BE49-F238E27FC236}">
                <a16:creationId xmlns:a16="http://schemas.microsoft.com/office/drawing/2014/main" id="{AA5C4660-1726-4772-954B-EF60FF04AF8C}"/>
              </a:ext>
            </a:extLst>
          </p:cNvPr>
          <p:cNvSpPr>
            <a:spLocks noGrp="1" noChangeArrowheads="1"/>
          </p:cNvSpPr>
          <p:nvPr>
            <p:ph type="title"/>
          </p:nvPr>
        </p:nvSpPr>
        <p:spPr/>
        <p:txBody>
          <a:bodyPr/>
          <a:lstStyle/>
          <a:p>
            <a:r>
              <a:rPr lang="en-US" altLang="en-US" dirty="0"/>
              <a:t>SCENARIO</a:t>
            </a:r>
          </a:p>
        </p:txBody>
      </p:sp>
      <p:sp>
        <p:nvSpPr>
          <p:cNvPr id="25604" name="Content Placeholder 2">
            <a:extLst>
              <a:ext uri="{FF2B5EF4-FFF2-40B4-BE49-F238E27FC236}">
                <a16:creationId xmlns:a16="http://schemas.microsoft.com/office/drawing/2014/main" id="{C5092092-C4E4-4C59-8ABD-2F415900FCEF}"/>
              </a:ext>
            </a:extLst>
          </p:cNvPr>
          <p:cNvSpPr>
            <a:spLocks noGrp="1"/>
          </p:cNvSpPr>
          <p:nvPr>
            <p:ph idx="1"/>
          </p:nvPr>
        </p:nvSpPr>
        <p:spPr>
          <a:xfrm>
            <a:off x="628650" y="1690688"/>
            <a:ext cx="7886700" cy="4270375"/>
          </a:xfrm>
        </p:spPr>
        <p:txBody>
          <a:bodyPr rtlCol="0">
            <a:normAutofit/>
          </a:bodyPr>
          <a:lstStyle/>
          <a:p>
            <a:pPr marL="0" indent="0" algn="ctr" fontAlgn="auto">
              <a:lnSpc>
                <a:spcPct val="100000"/>
              </a:lnSpc>
              <a:spcAft>
                <a:spcPts val="600"/>
              </a:spcAft>
              <a:buNone/>
              <a:defRPr/>
            </a:pPr>
            <a:r>
              <a:rPr lang="en-US" altLang="en-US" sz="3600" b="1" dirty="0"/>
              <a:t>Yesterday afternoon, the university’s IT helpdesk received an interesting call:  </a:t>
            </a:r>
          </a:p>
          <a:p>
            <a:pPr marL="0" indent="0" fontAlgn="auto">
              <a:lnSpc>
                <a:spcPct val="100000"/>
              </a:lnSpc>
              <a:spcAft>
                <a:spcPts val="600"/>
              </a:spcAft>
              <a:buNone/>
              <a:defRPr/>
            </a:pPr>
            <a:r>
              <a:rPr lang="en-US" altLang="en-US" sz="3200" dirty="0"/>
              <a:t>An observant student noticed that they had access to some documents that were not their own and not from any other folder to which they currently had access.</a:t>
            </a:r>
          </a:p>
          <a:p>
            <a:pPr marL="285750" indent="-285750" fontAlgn="auto">
              <a:lnSpc>
                <a:spcPct val="100000"/>
              </a:lnSpc>
              <a:spcAft>
                <a:spcPts val="600"/>
              </a:spcAft>
              <a:defRPr/>
            </a:pPr>
            <a:endParaRPr lang="en-US" sz="3200" dirty="0"/>
          </a:p>
          <a:p>
            <a:pPr fontAlgn="auto">
              <a:lnSpc>
                <a:spcPct val="100000"/>
              </a:lnSpc>
              <a:spcAft>
                <a:spcPts val="600"/>
              </a:spcAft>
              <a:buFont typeface="Arial"/>
              <a:buChar char="•"/>
              <a:defRPr/>
            </a:pPr>
            <a:endParaRPr lang="en-US" sz="3200" dirty="0"/>
          </a:p>
        </p:txBody>
      </p:sp>
    </p:spTree>
  </p:cSld>
  <p:clrMapOvr>
    <a:masterClrMapping/>
  </p:clrMapOvr>
</p:sld>
</file>

<file path=ppt/theme/theme1.xml><?xml version="1.0" encoding="utf-8"?>
<a:theme xmlns:a="http://schemas.openxmlformats.org/drawingml/2006/main" name="ED/PTAC Titl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D/PTAC Slides Mas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Privacy Technical Assistance Center">
      <a:dk1>
        <a:srgbClr val="000000"/>
      </a:dk1>
      <a:lt1>
        <a:srgbClr val="FFFFFF"/>
      </a:lt1>
      <a:dk2>
        <a:srgbClr val="898989"/>
      </a:dk2>
      <a:lt2>
        <a:srgbClr val="E5E5E5"/>
      </a:lt2>
      <a:accent1>
        <a:srgbClr val="404040"/>
      </a:accent1>
      <a:accent2>
        <a:srgbClr val="265CA4"/>
      </a:accent2>
      <a:accent3>
        <a:srgbClr val="002060"/>
      </a:accent3>
      <a:accent4>
        <a:srgbClr val="3581E5"/>
      </a:accent4>
      <a:accent5>
        <a:srgbClr val="0F2440"/>
      </a:accent5>
      <a:accent6>
        <a:srgbClr val="3B8FFF"/>
      </a:accent6>
      <a:hlink>
        <a:srgbClr val="0000FF"/>
      </a:hlink>
      <a:folHlink>
        <a:srgbClr val="0000F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PTAC-PPT-Template-and-Image-Library_final</Template>
  <TotalTime>36340</TotalTime>
  <Words>2092</Words>
  <Application>Microsoft Office PowerPoint</Application>
  <PresentationFormat>On-screen Show (4:3)</PresentationFormat>
  <Paragraphs>180</Paragraphs>
  <Slides>31</Slides>
  <Notes>26</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31</vt:i4>
      </vt:variant>
    </vt:vector>
  </HeadingPairs>
  <TitlesOfParts>
    <vt:vector size="41" baseType="lpstr">
      <vt:lpstr>Arial</vt:lpstr>
      <vt:lpstr>Arial Black</vt:lpstr>
      <vt:lpstr>Calibri</vt:lpstr>
      <vt:lpstr>Century Gothic</vt:lpstr>
      <vt:lpstr>Corbel</vt:lpstr>
      <vt:lpstr>Segoe UI</vt:lpstr>
      <vt:lpstr>Verdana</vt:lpstr>
      <vt:lpstr>ED/PTAC Title Master</vt:lpstr>
      <vt:lpstr>ED/PTAC Slides Master</vt:lpstr>
      <vt:lpstr>Office Theme</vt:lpstr>
      <vt:lpstr>POSTSECONDARY DATA BREACH EXERCISE</vt:lpstr>
      <vt:lpstr>POSTSECONDARY DATA BREACH EXERCISE DESCRIPTION</vt:lpstr>
      <vt:lpstr>POSTSECONDARY DATA BREACH EXERCISE DESCRIPTION (CONTINUED)</vt:lpstr>
      <vt:lpstr>BE PREPARED FOR THE UNEXPECTED!</vt:lpstr>
      <vt:lpstr>SUGGESTIONS</vt:lpstr>
      <vt:lpstr>CONSIDERATIONS</vt:lpstr>
      <vt:lpstr>BACKGROUND</vt:lpstr>
      <vt:lpstr>BACKGROUND (CONTINUED)</vt:lpstr>
      <vt:lpstr>SCENARIO</vt:lpstr>
      <vt:lpstr>SCENARIO (CONTINUED)</vt:lpstr>
      <vt:lpstr>SCENARIO (CONTINUED FURTHER)</vt:lpstr>
      <vt:lpstr>GUIDELINES</vt:lpstr>
      <vt:lpstr>GUIDELINES (CONTINUED)</vt:lpstr>
      <vt:lpstr>Questions?</vt:lpstr>
      <vt:lpstr>Work Period #1 10 Minutes </vt:lpstr>
      <vt:lpstr>WHERE ARE WE?</vt:lpstr>
      <vt:lpstr>SCENARIO UPDATE #1</vt:lpstr>
      <vt:lpstr>SCENARIO UPDATE #1 (CONTINUED)</vt:lpstr>
      <vt:lpstr>Work Period #2 10 Minutes </vt:lpstr>
      <vt:lpstr>NOW WHERE ARE WE?</vt:lpstr>
      <vt:lpstr>SCENARIO UPDATE #2</vt:lpstr>
      <vt:lpstr>SCENARIO UPDATE #2 (CONTINUED)</vt:lpstr>
      <vt:lpstr>SCENARIO UPDATE #2 (CONTINUED FURTHER)</vt:lpstr>
      <vt:lpstr>Work Period #3 10 Minutes </vt:lpstr>
      <vt:lpstr>WHERE ARE WE NOW?</vt:lpstr>
      <vt:lpstr>INFORMING THE PUBLIC</vt:lpstr>
      <vt:lpstr>Press Release Work Period 10 Minutes </vt:lpstr>
      <vt:lpstr>DEVELOP INCIDENT RESPONSE PLAN</vt:lpstr>
      <vt:lpstr>Incident Response Plan Work Period 10 Minutes </vt:lpstr>
      <vt:lpstr>UNVEIL YOUR RESPONSE PLAN</vt:lpstr>
      <vt:lpstr>WRAP-UP</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Password Data Breach Exercise</dc:title>
  <dc:subject>data breach exercise</dc:subject>
  <dc:creator>Privacy and Technical Assistance Center</dc:creator>
  <cp:keywords>data, breach, security, privacy, training</cp:keywords>
  <dc:description/>
  <cp:lastModifiedBy>Andra Williams</cp:lastModifiedBy>
  <cp:revision>479</cp:revision>
  <dcterms:created xsi:type="dcterms:W3CDTF">2013-01-07T16:28:45Z</dcterms:created>
  <dcterms:modified xsi:type="dcterms:W3CDTF">2019-12-18T15:56:54Z</dcterms:modified>
  <cp:category/>
</cp:coreProperties>
</file>