
<file path=[Content_Types].xml><?xml version="1.0" encoding="utf-8"?>
<Types xmlns="http://schemas.openxmlformats.org/package/2006/content-types">
  <Default Extension="jpeg" ContentType="image/jpeg"/>
  <Default Extension="jpg" ContentType="image/jpeg"/>
  <Default Extension="png" ContentType="image/png"/>
  <Default Extension="png&amp;ehk=lrQ8i8YLvExqpLNdEkHBEg&amp;r=0&amp;pid=OfficeInsert"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2.xml" ContentType="application/vnd.openxmlformats-officedocument.presentationml.tag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00" r:id="rId1"/>
    <p:sldMasterId id="2147485108" r:id="rId2"/>
    <p:sldMasterId id="2147485120" r:id="rId3"/>
  </p:sldMasterIdLst>
  <p:notesMasterIdLst>
    <p:notesMasterId r:id="rId41"/>
  </p:notesMasterIdLst>
  <p:sldIdLst>
    <p:sldId id="277" r:id="rId4"/>
    <p:sldId id="330" r:id="rId5"/>
    <p:sldId id="399" r:id="rId6"/>
    <p:sldId id="409" r:id="rId7"/>
    <p:sldId id="384" r:id="rId8"/>
    <p:sldId id="346" r:id="rId9"/>
    <p:sldId id="387" r:id="rId10"/>
    <p:sldId id="390" r:id="rId11"/>
    <p:sldId id="401" r:id="rId12"/>
    <p:sldId id="410" r:id="rId13"/>
    <p:sldId id="411" r:id="rId14"/>
    <p:sldId id="420" r:id="rId15"/>
    <p:sldId id="374" r:id="rId16"/>
    <p:sldId id="386" r:id="rId17"/>
    <p:sldId id="352" r:id="rId18"/>
    <p:sldId id="348" r:id="rId19"/>
    <p:sldId id="375" r:id="rId20"/>
    <p:sldId id="376" r:id="rId21"/>
    <p:sldId id="370" r:id="rId22"/>
    <p:sldId id="408" r:id="rId23"/>
    <p:sldId id="392" r:id="rId24"/>
    <p:sldId id="377" r:id="rId25"/>
    <p:sldId id="403" r:id="rId26"/>
    <p:sldId id="412" r:id="rId27"/>
    <p:sldId id="394" r:id="rId28"/>
    <p:sldId id="413" r:id="rId29"/>
    <p:sldId id="414" r:id="rId30"/>
    <p:sldId id="404" r:id="rId31"/>
    <p:sldId id="415" r:id="rId32"/>
    <p:sldId id="416" r:id="rId33"/>
    <p:sldId id="417" r:id="rId34"/>
    <p:sldId id="419" r:id="rId35"/>
    <p:sldId id="418" r:id="rId36"/>
    <p:sldId id="388" r:id="rId37"/>
    <p:sldId id="406" r:id="rId38"/>
    <p:sldId id="383" r:id="rId39"/>
    <p:sldId id="389" r:id="rId4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4E4F"/>
    <a:srgbClr val="FF6600"/>
    <a:srgbClr val="1B1D1E"/>
    <a:srgbClr val="C13B00"/>
    <a:srgbClr val="0099FF"/>
    <a:srgbClr val="0000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01"/>
    <p:restoredTop sz="86420" autoAdjust="0"/>
  </p:normalViewPr>
  <p:slideViewPr>
    <p:cSldViewPr>
      <p:cViewPr varScale="1">
        <p:scale>
          <a:sx n="70" d="100"/>
          <a:sy n="70" d="100"/>
        </p:scale>
        <p:origin x="1834" y="-19"/>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59" d="100"/>
          <a:sy n="59" d="100"/>
        </p:scale>
        <p:origin x="-4088"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0" Type="http://schemas.openxmlformats.org/officeDocument/2006/relationships/slide" Target="slides/slide17.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1251CBF-AE1E-4D9A-B926-3C2EA24606C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771103F1-8E84-4AD5-937B-948BF6C737AF}"/>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7169E7A4-DFAA-43B3-B011-F902963E04BF}" type="datetimeFigureOut">
              <a:rPr lang="en-US" altLang="en-US"/>
              <a:pPr>
                <a:defRPr/>
              </a:pPr>
              <a:t>12/12/2019</a:t>
            </a:fld>
            <a:endParaRPr lang="en-US" altLang="en-US"/>
          </a:p>
        </p:txBody>
      </p:sp>
      <p:sp>
        <p:nvSpPr>
          <p:cNvPr id="4" name="Slide Image Placeholder 3">
            <a:extLst>
              <a:ext uri="{FF2B5EF4-FFF2-40B4-BE49-F238E27FC236}">
                <a16:creationId xmlns:a16="http://schemas.microsoft.com/office/drawing/2014/main" id="{9778FC99-325F-485F-A708-960C983ACDD7}"/>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1B789637-799F-40B3-8EB8-4472CA154AB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CE768B3-2262-436A-9482-1EDD797A0A2E}"/>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A15FF494-E9F5-4BCF-9AB0-1FD66E40F58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413C489C-24EA-4A34-872E-DF0533AA731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slide" Target="../slides/slide3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4422327D-D8C2-4ABE-B314-94CBD745D5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8C147094-64C1-4091-8889-96D1116FF8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B9D8D2CE-4BF0-4025-903D-E62109F541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57231229-F135-4E13-9A44-7A5D945F7EFF}" type="slidenum">
              <a:rPr lang="en-US" altLang="en-US" smtClean="0"/>
              <a:pPr fontAlgn="base">
                <a:spcBef>
                  <a:spcPct val="0"/>
                </a:spcBef>
                <a:spcAft>
                  <a:spcPct val="0"/>
                </a:spcAft>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98518AF1-56F9-4B19-ACEF-1A00C3CFA9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BC5C10D9-8024-4050-891E-F4EE1DF992E7}"/>
              </a:ext>
            </a:extLst>
          </p:cNvPr>
          <p:cNvSpPr>
            <a:spLocks noGrp="1"/>
          </p:cNvSpPr>
          <p:nvPr>
            <p:ph type="body" idx="1"/>
          </p:nvPr>
        </p:nvSpPr>
        <p:spPr/>
        <p:txBody>
          <a:bodyPr/>
          <a:lstStyle/>
          <a:p>
            <a:pPr marL="171450" indent="-171450">
              <a:buFont typeface="Arial" panose="020B0604020202020204" pitchFamily="34" charset="0"/>
              <a:buChar char="•"/>
              <a:defRPr/>
            </a:pPr>
            <a:r>
              <a:rPr lang="en-US" dirty="0">
                <a:ea typeface="ＭＳ Ｐゴシック" charset="0"/>
              </a:rPr>
              <a:t>Answer questions about the exercise and scenario.</a:t>
            </a:r>
          </a:p>
          <a:p>
            <a:pPr marL="171450" indent="-171450">
              <a:buFont typeface="Arial" panose="020B0604020202020204" pitchFamily="34" charset="0"/>
              <a:buChar char="•"/>
              <a:defRPr/>
            </a:pPr>
            <a:r>
              <a:rPr lang="en-US" dirty="0">
                <a:ea typeface="ＭＳ Ｐゴシック" charset="0"/>
              </a:rPr>
              <a:t>Encourage teams to avoid knee-jerk reactions.</a:t>
            </a:r>
          </a:p>
          <a:p>
            <a:pPr>
              <a:defRPr/>
            </a:pPr>
            <a:endParaRPr lang="en-US" dirty="0">
              <a:ea typeface="ＭＳ Ｐゴシック" charset="0"/>
            </a:endParaRPr>
          </a:p>
        </p:txBody>
      </p:sp>
      <p:sp>
        <p:nvSpPr>
          <p:cNvPr id="55300" name="Slide Number Placeholder 3">
            <a:extLst>
              <a:ext uri="{FF2B5EF4-FFF2-40B4-BE49-F238E27FC236}">
                <a16:creationId xmlns:a16="http://schemas.microsoft.com/office/drawing/2014/main" id="{4E85F5C1-78CD-4A63-974F-5FC862E4CC0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8A321361-1E06-4D92-B238-A6BBEDDC30C7}" type="slidenum">
              <a:rPr lang="en-US" altLang="en-US" smtClean="0"/>
              <a:pPr fontAlgn="base">
                <a:spcBef>
                  <a:spcPct val="0"/>
                </a:spcBef>
                <a:spcAft>
                  <a:spcPct val="0"/>
                </a:spcAft>
              </a:pPr>
              <a:t>16</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5D50EEAC-3ABF-40BC-AA1D-6738543BB3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5BF3D2CC-D0A7-4AF5-8402-2AD3EBE67EEA}"/>
              </a:ext>
            </a:extLst>
          </p:cNvPr>
          <p:cNvSpPr>
            <a:spLocks noGrp="1"/>
          </p:cNvSpPr>
          <p:nvPr>
            <p:ph type="body" idx="1"/>
          </p:nvPr>
        </p:nvSpPr>
        <p:spPr/>
        <p:txBody>
          <a:bodyPr/>
          <a:lstStyle/>
          <a:p>
            <a:pPr marL="171450" indent="-171450">
              <a:buFont typeface="Arial" panose="020B0604020202020204" pitchFamily="34" charset="0"/>
              <a:buChar char="•"/>
              <a:defRPr/>
            </a:pPr>
            <a:r>
              <a:rPr lang="en-US" dirty="0">
                <a:ea typeface="ＭＳ Ｐゴシック" charset="0"/>
              </a:rPr>
              <a:t>At the end of the 10-minute period, answer any new questions and survey the teams to determine progress on the initial response plan, and how they are responding to the initial information.</a:t>
            </a:r>
          </a:p>
          <a:p>
            <a:pPr>
              <a:defRPr/>
            </a:pPr>
            <a:endParaRPr lang="en-US" dirty="0">
              <a:ea typeface="ＭＳ Ｐゴシック" charset="0"/>
            </a:endParaRPr>
          </a:p>
        </p:txBody>
      </p:sp>
      <p:sp>
        <p:nvSpPr>
          <p:cNvPr id="57348" name="Slide Number Placeholder 3">
            <a:extLst>
              <a:ext uri="{FF2B5EF4-FFF2-40B4-BE49-F238E27FC236}">
                <a16:creationId xmlns:a16="http://schemas.microsoft.com/office/drawing/2014/main" id="{44453F21-C4C3-4707-A3B4-4111EFDA538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9DF6D6AB-BB4B-4E08-B8C6-5191DC92BD7C}" type="slidenum">
              <a:rPr lang="en-US" altLang="en-US" smtClean="0"/>
              <a:pPr fontAlgn="base">
                <a:spcBef>
                  <a:spcPct val="0"/>
                </a:spcBef>
                <a:spcAft>
                  <a:spcPct val="0"/>
                </a:spcAft>
              </a:pPr>
              <a:t>17</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1D4FF63C-D84B-4D24-BD2E-A73499BAFB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C6ABA178-90D7-40CD-8BD6-D38771A729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Tx/>
              <a:buNone/>
            </a:pPr>
            <a:endParaRPr lang="en-US" altLang="en-US" dirty="0"/>
          </a:p>
        </p:txBody>
      </p:sp>
      <p:sp>
        <p:nvSpPr>
          <p:cNvPr id="59396" name="Slide Number Placeholder 3">
            <a:extLst>
              <a:ext uri="{FF2B5EF4-FFF2-40B4-BE49-F238E27FC236}">
                <a16:creationId xmlns:a16="http://schemas.microsoft.com/office/drawing/2014/main" id="{3395A335-D987-43CD-A979-28479A4AA4A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1E1740D1-B25A-4686-B9AC-169380773A5E}" type="slidenum">
              <a:rPr lang="en-US" altLang="en-US" smtClean="0"/>
              <a:pPr fontAlgn="base">
                <a:spcBef>
                  <a:spcPct val="0"/>
                </a:spcBef>
                <a:spcAft>
                  <a:spcPct val="0"/>
                </a:spcAft>
              </a:pPr>
              <a:t>18</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b="1" dirty="0"/>
              <a:t>UPDATE #1 </a:t>
            </a:r>
          </a:p>
          <a:p>
            <a:endParaRPr lang="en-US" b="1" dirty="0"/>
          </a:p>
          <a:p>
            <a:r>
              <a:rPr lang="en-US" b="0" dirty="0"/>
              <a:t>This is a screen shot of the FTP server where the community college deposits the transcript and grade data for dually enrolled students. </a:t>
            </a:r>
          </a:p>
          <a:p>
            <a:endParaRPr lang="en-US" b="1" dirty="0"/>
          </a:p>
          <a:p>
            <a:r>
              <a:rPr lang="en-US" b="1" dirty="0"/>
              <a:t>Note for later discussion</a:t>
            </a:r>
            <a:r>
              <a:rPr lang="en-US" dirty="0"/>
              <a:t>:  Check out the address bar, it is File Transfer Protocol (FTP) which is in use here. FTP does not encrypt data… or more importantly authentication. The passwords and usernames for authentication go over the wire in plaintext.  </a:t>
            </a:r>
          </a:p>
          <a:p>
            <a:endParaRPr lang="en-US" dirty="0"/>
          </a:p>
          <a:p>
            <a:r>
              <a:rPr lang="en-US" dirty="0"/>
              <a:t>Notice the date disparity on the transcripts file… the transcript file was modified at 3:42 AM on a Sunday!</a:t>
            </a:r>
          </a:p>
        </p:txBody>
      </p:sp>
      <p:sp>
        <p:nvSpPr>
          <p:cNvPr id="4" name="Slide Number Placeholder 3"/>
          <p:cNvSpPr>
            <a:spLocks noGrp="1"/>
          </p:cNvSpPr>
          <p:nvPr>
            <p:ph type="sldNum" sz="quarter" idx="10"/>
          </p:nvPr>
        </p:nvSpPr>
        <p:spPr/>
        <p:txBody>
          <a:bodyPr/>
          <a:lstStyle/>
          <a:p>
            <a:fld id="{19541636-8D49-4F17-809D-4B655022A943}" type="slidenum">
              <a:rPr lang="en-US" smtClean="0"/>
              <a:t>19</a:t>
            </a:fld>
            <a:endParaRPr lang="en-US" dirty="0"/>
          </a:p>
        </p:txBody>
      </p:sp>
    </p:spTree>
    <p:extLst>
      <p:ext uri="{BB962C8B-B14F-4D97-AF65-F5344CB8AC3E}">
        <p14:creationId xmlns:p14="http://schemas.microsoft.com/office/powerpoint/2010/main" val="16555199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1D4FF63C-D84B-4D24-BD2E-A73499BAFB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C6ABA178-90D7-40CD-8BD6-D38771A729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Tx/>
              <a:buNone/>
            </a:pPr>
            <a:endParaRPr lang="en-US" altLang="en-US" dirty="0"/>
          </a:p>
        </p:txBody>
      </p:sp>
      <p:sp>
        <p:nvSpPr>
          <p:cNvPr id="59396" name="Slide Number Placeholder 3">
            <a:extLst>
              <a:ext uri="{FF2B5EF4-FFF2-40B4-BE49-F238E27FC236}">
                <a16:creationId xmlns:a16="http://schemas.microsoft.com/office/drawing/2014/main" id="{3395A335-D987-43CD-A979-28479A4AA4A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1E1740D1-B25A-4686-B9AC-169380773A5E}" type="slidenum">
              <a:rPr lang="en-US" altLang="en-US" smtClean="0"/>
              <a:pPr fontAlgn="base">
                <a:spcBef>
                  <a:spcPct val="0"/>
                </a:spcBef>
                <a:spcAft>
                  <a:spcPct val="0"/>
                </a:spcAft>
              </a:pPr>
              <a:t>20</a:t>
            </a:fld>
            <a:endParaRPr lang="en-US" altLang="en-US"/>
          </a:p>
        </p:txBody>
      </p:sp>
    </p:spTree>
    <p:extLst>
      <p:ext uri="{BB962C8B-B14F-4D97-AF65-F5344CB8AC3E}">
        <p14:creationId xmlns:p14="http://schemas.microsoft.com/office/powerpoint/2010/main" val="12241926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98C4D44A-BDE0-46C0-9612-C798C323D5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B0F8ADAD-7031-4C5F-8659-AC27ED85C2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endParaRPr lang="en-US" altLang="en-US" dirty="0"/>
          </a:p>
        </p:txBody>
      </p:sp>
      <p:sp>
        <p:nvSpPr>
          <p:cNvPr id="61444" name="Slide Number Placeholder 3">
            <a:extLst>
              <a:ext uri="{FF2B5EF4-FFF2-40B4-BE49-F238E27FC236}">
                <a16:creationId xmlns:a16="http://schemas.microsoft.com/office/drawing/2014/main" id="{BB0671A3-89D1-4BAC-8656-E1B1A9B38CA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6133CF96-0E29-4349-BD6C-9DB0FC026411}" type="slidenum">
              <a:rPr lang="en-US" altLang="en-US" smtClean="0"/>
              <a:pPr fontAlgn="base">
                <a:spcBef>
                  <a:spcPct val="0"/>
                </a:spcBef>
                <a:spcAft>
                  <a:spcPct val="0"/>
                </a:spcAft>
              </a:pPr>
              <a:t>21</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B74978B3-4DDF-478C-AC7C-2F39BFFE45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CC76CBF6-1368-4287-AD67-F9AC422B22E1}"/>
              </a:ext>
            </a:extLst>
          </p:cNvPr>
          <p:cNvSpPr>
            <a:spLocks noGrp="1"/>
          </p:cNvSpPr>
          <p:nvPr>
            <p:ph type="body" idx="1"/>
          </p:nvPr>
        </p:nvSpPr>
        <p:spPr/>
        <p:txBody>
          <a:bodyPr/>
          <a:lstStyle/>
          <a:p>
            <a:pPr>
              <a:spcAft>
                <a:spcPts val="1800"/>
              </a:spcAft>
            </a:pPr>
            <a:r>
              <a:rPr lang="en-US" dirty="0"/>
              <a:t>How do we proceed with our investigation? What are the critical first steps?</a:t>
            </a:r>
          </a:p>
          <a:p>
            <a:pPr>
              <a:spcAft>
                <a:spcPts val="1800"/>
              </a:spcAft>
            </a:pPr>
            <a:r>
              <a:rPr lang="en-US" dirty="0"/>
              <a:t>Do we contact the College IT staff first? </a:t>
            </a:r>
          </a:p>
          <a:p>
            <a:pPr>
              <a:spcAft>
                <a:spcPts val="1800"/>
              </a:spcAft>
            </a:pPr>
            <a:r>
              <a:rPr lang="en-US" dirty="0"/>
              <a:t>Should we contact Daniella’s professor?</a:t>
            </a:r>
          </a:p>
          <a:p>
            <a:pPr>
              <a:spcAft>
                <a:spcPts val="1800"/>
              </a:spcAft>
            </a:pPr>
            <a:r>
              <a:rPr lang="en-US" dirty="0"/>
              <a:t>Could this have been a simple mistake?</a:t>
            </a:r>
          </a:p>
        </p:txBody>
      </p:sp>
      <p:sp>
        <p:nvSpPr>
          <p:cNvPr id="65540" name="Slide Number Placeholder 3">
            <a:extLst>
              <a:ext uri="{FF2B5EF4-FFF2-40B4-BE49-F238E27FC236}">
                <a16:creationId xmlns:a16="http://schemas.microsoft.com/office/drawing/2014/main" id="{98B1DC34-EA5B-4411-848B-353DCE0E565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1E8A26F1-98F0-4424-B34F-92DFD807C64F}" type="slidenum">
              <a:rPr lang="en-US" altLang="en-US" smtClean="0"/>
              <a:pPr fontAlgn="base">
                <a:spcBef>
                  <a:spcPct val="0"/>
                </a:spcBef>
                <a:spcAft>
                  <a:spcPct val="0"/>
                </a:spcAft>
              </a:pPr>
              <a:t>22</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98518AF1-56F9-4B19-ACEF-1A00C3CFA9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BC5C10D9-8024-4050-891E-F4EE1DF992E7}"/>
              </a:ext>
            </a:extLst>
          </p:cNvPr>
          <p:cNvSpPr>
            <a:spLocks noGrp="1"/>
          </p:cNvSpPr>
          <p:nvPr>
            <p:ph type="body" idx="1"/>
          </p:nvPr>
        </p:nvSpPr>
        <p:spPr/>
        <p:txBody>
          <a:bodyPr/>
          <a:lstStyle/>
          <a:p>
            <a:pPr marL="171450" indent="-171450">
              <a:buFont typeface="Arial" panose="020B0604020202020204" pitchFamily="34" charset="0"/>
              <a:buChar char="•"/>
              <a:defRPr/>
            </a:pPr>
            <a:r>
              <a:rPr lang="en-US" dirty="0">
                <a:ea typeface="ＭＳ Ｐゴシック" charset="0"/>
              </a:rPr>
              <a:t>Answer questions about the exercise and scenario.</a:t>
            </a:r>
          </a:p>
          <a:p>
            <a:pPr marL="171450" indent="-171450">
              <a:buFont typeface="Arial" panose="020B0604020202020204" pitchFamily="34" charset="0"/>
              <a:buChar char="•"/>
              <a:defRPr/>
            </a:pPr>
            <a:r>
              <a:rPr lang="en-US" dirty="0">
                <a:ea typeface="ＭＳ Ｐゴシック" charset="0"/>
              </a:rPr>
              <a:t>Encourage teams to avoid knee-jerk reactions.</a:t>
            </a:r>
          </a:p>
          <a:p>
            <a:pPr>
              <a:defRPr/>
            </a:pPr>
            <a:endParaRPr lang="en-US" dirty="0">
              <a:ea typeface="ＭＳ Ｐゴシック" charset="0"/>
            </a:endParaRPr>
          </a:p>
        </p:txBody>
      </p:sp>
      <p:sp>
        <p:nvSpPr>
          <p:cNvPr id="55300" name="Slide Number Placeholder 3">
            <a:extLst>
              <a:ext uri="{FF2B5EF4-FFF2-40B4-BE49-F238E27FC236}">
                <a16:creationId xmlns:a16="http://schemas.microsoft.com/office/drawing/2014/main" id="{4E85F5C1-78CD-4A63-974F-5FC862E4CC0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8A321361-1E06-4D92-B238-A6BBEDDC30C7}" type="slidenum">
              <a:rPr lang="en-US" altLang="en-US" smtClean="0"/>
              <a:pPr fontAlgn="base">
                <a:spcBef>
                  <a:spcPct val="0"/>
                </a:spcBef>
                <a:spcAft>
                  <a:spcPct val="0"/>
                </a:spcAft>
              </a:pPr>
              <a:t>23</a:t>
            </a:fld>
            <a:endParaRPr lang="en-US" altLang="en-US"/>
          </a:p>
        </p:txBody>
      </p:sp>
    </p:spTree>
    <p:extLst>
      <p:ext uri="{BB962C8B-B14F-4D97-AF65-F5344CB8AC3E}">
        <p14:creationId xmlns:p14="http://schemas.microsoft.com/office/powerpoint/2010/main" val="13651057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B74978B3-4DDF-478C-AC7C-2F39BFFE45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CC76CBF6-1368-4287-AD67-F9AC422B22E1}"/>
              </a:ext>
            </a:extLst>
          </p:cNvPr>
          <p:cNvSpPr>
            <a:spLocks noGrp="1"/>
          </p:cNvSpPr>
          <p:nvPr>
            <p:ph type="body" idx="1"/>
          </p:nvPr>
        </p:nvSpPr>
        <p:spPr/>
        <p:txBody>
          <a:bodyPr/>
          <a:lstStyle/>
          <a:p>
            <a:pPr>
              <a:spcAft>
                <a:spcPts val="1800"/>
              </a:spcAft>
            </a:pPr>
            <a:endParaRPr lang="en-US" dirty="0"/>
          </a:p>
        </p:txBody>
      </p:sp>
      <p:sp>
        <p:nvSpPr>
          <p:cNvPr id="65540" name="Slide Number Placeholder 3">
            <a:extLst>
              <a:ext uri="{FF2B5EF4-FFF2-40B4-BE49-F238E27FC236}">
                <a16:creationId xmlns:a16="http://schemas.microsoft.com/office/drawing/2014/main" id="{98B1DC34-EA5B-4411-848B-353DCE0E565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1E8A26F1-98F0-4424-B34F-92DFD807C64F}" type="slidenum">
              <a:rPr lang="en-US" altLang="en-US" smtClean="0"/>
              <a:pPr fontAlgn="base">
                <a:spcBef>
                  <a:spcPct val="0"/>
                </a:spcBef>
                <a:spcAft>
                  <a:spcPct val="0"/>
                </a:spcAft>
              </a:pPr>
              <a:t>24</a:t>
            </a:fld>
            <a:endParaRPr lang="en-US" altLang="en-US"/>
          </a:p>
        </p:txBody>
      </p:sp>
    </p:spTree>
    <p:extLst>
      <p:ext uri="{BB962C8B-B14F-4D97-AF65-F5344CB8AC3E}">
        <p14:creationId xmlns:p14="http://schemas.microsoft.com/office/powerpoint/2010/main" val="23810783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E46726A7-76E8-42E1-8B39-48C8E4964D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4E25E868-39D6-49EF-BB3F-C8285010E420}"/>
              </a:ext>
            </a:extLst>
          </p:cNvPr>
          <p:cNvSpPr>
            <a:spLocks noGrp="1"/>
          </p:cNvSpPr>
          <p:nvPr>
            <p:ph type="body" idx="1"/>
          </p:nvPr>
        </p:nvSpPr>
        <p:spPr/>
        <p:txBody>
          <a:bodyPr/>
          <a:lstStyle/>
          <a:p>
            <a:pPr marL="171450" indent="-171450">
              <a:buFont typeface="Arial" panose="020B0604020202020204" pitchFamily="34" charset="0"/>
              <a:buChar char="•"/>
              <a:defRPr/>
            </a:pPr>
            <a:endParaRPr lang="en-US" dirty="0">
              <a:ea typeface="ＭＳ Ｐゴシック" charset="0"/>
            </a:endParaRPr>
          </a:p>
          <a:p>
            <a:pPr>
              <a:defRPr/>
            </a:pPr>
            <a:endParaRPr lang="en-US" dirty="0">
              <a:ea typeface="ＭＳ Ｐゴシック" charset="0"/>
            </a:endParaRPr>
          </a:p>
        </p:txBody>
      </p:sp>
      <p:sp>
        <p:nvSpPr>
          <p:cNvPr id="67588" name="Slide Number Placeholder 3">
            <a:extLst>
              <a:ext uri="{FF2B5EF4-FFF2-40B4-BE49-F238E27FC236}">
                <a16:creationId xmlns:a16="http://schemas.microsoft.com/office/drawing/2014/main" id="{22D9ED57-C546-49B9-A24A-B75874833BA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D6B598AE-49B2-43A9-8F3C-0DB1264532D5}" type="slidenum">
              <a:rPr lang="en-US" altLang="en-US" smtClean="0"/>
              <a:pPr fontAlgn="base">
                <a:spcBef>
                  <a:spcPct val="0"/>
                </a:spcBef>
                <a:spcAft>
                  <a:spcPct val="0"/>
                </a:spcAft>
              </a:pPr>
              <a:t>25</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1B66F0B4-F608-4A44-9977-63A911F06E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4CDF67A5-A8AF-4C5D-8D4F-0597C37144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6868" name="Slide Number Placeholder 3">
            <a:extLst>
              <a:ext uri="{FF2B5EF4-FFF2-40B4-BE49-F238E27FC236}">
                <a16:creationId xmlns:a16="http://schemas.microsoft.com/office/drawing/2014/main" id="{B4D7F24C-1128-4C06-B397-EAC2B0293E9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BD8A5820-7A50-4A0E-BCBF-9CDD427FBB1D}" type="slidenum">
              <a:rPr lang="en-US" altLang="en-US" smtClean="0"/>
              <a:pPr fontAlgn="base">
                <a:spcBef>
                  <a:spcPct val="0"/>
                </a:spcBef>
                <a:spcAft>
                  <a:spcPct val="0"/>
                </a:spcAft>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E46726A7-76E8-42E1-8B39-48C8E4964D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4E25E868-39D6-49EF-BB3F-C8285010E420}"/>
              </a:ext>
            </a:extLst>
          </p:cNvPr>
          <p:cNvSpPr>
            <a:spLocks noGrp="1"/>
          </p:cNvSpPr>
          <p:nvPr>
            <p:ph type="body" idx="1"/>
          </p:nvPr>
        </p:nvSpPr>
        <p:spPr/>
        <p:txBody>
          <a:bodyPr/>
          <a:lstStyle/>
          <a:p>
            <a:pPr marL="171450" indent="-171450">
              <a:buFont typeface="Arial" panose="020B0604020202020204" pitchFamily="34" charset="0"/>
              <a:buChar char="•"/>
              <a:defRPr/>
            </a:pPr>
            <a:endParaRPr lang="en-US" dirty="0">
              <a:ea typeface="ＭＳ Ｐゴシック" charset="0"/>
            </a:endParaRPr>
          </a:p>
          <a:p>
            <a:pPr>
              <a:defRPr/>
            </a:pPr>
            <a:endParaRPr lang="en-US" dirty="0">
              <a:ea typeface="ＭＳ Ｐゴシック" charset="0"/>
            </a:endParaRPr>
          </a:p>
        </p:txBody>
      </p:sp>
      <p:sp>
        <p:nvSpPr>
          <p:cNvPr id="67588" name="Slide Number Placeholder 3">
            <a:extLst>
              <a:ext uri="{FF2B5EF4-FFF2-40B4-BE49-F238E27FC236}">
                <a16:creationId xmlns:a16="http://schemas.microsoft.com/office/drawing/2014/main" id="{22D9ED57-C546-49B9-A24A-B75874833BA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D6B598AE-49B2-43A9-8F3C-0DB1264532D5}" type="slidenum">
              <a:rPr lang="en-US" altLang="en-US" smtClean="0"/>
              <a:pPr fontAlgn="base">
                <a:spcBef>
                  <a:spcPct val="0"/>
                </a:spcBef>
                <a:spcAft>
                  <a:spcPct val="0"/>
                </a:spcAft>
              </a:pPr>
              <a:t>26</a:t>
            </a:fld>
            <a:endParaRPr lang="en-US" altLang="en-US"/>
          </a:p>
        </p:txBody>
      </p:sp>
    </p:spTree>
    <p:extLst>
      <p:ext uri="{BB962C8B-B14F-4D97-AF65-F5344CB8AC3E}">
        <p14:creationId xmlns:p14="http://schemas.microsoft.com/office/powerpoint/2010/main" val="15636805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E46726A7-76E8-42E1-8B39-48C8E4964D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4E25E868-39D6-49EF-BB3F-C8285010E420}"/>
              </a:ext>
            </a:extLst>
          </p:cNvPr>
          <p:cNvSpPr>
            <a:spLocks noGrp="1"/>
          </p:cNvSpPr>
          <p:nvPr>
            <p:ph type="body" idx="1"/>
          </p:nvPr>
        </p:nvSpPr>
        <p:spPr/>
        <p:txBody>
          <a:bodyPr/>
          <a:lstStyle/>
          <a:p>
            <a:pPr marL="171450" indent="-171450">
              <a:buFont typeface="Arial" panose="020B0604020202020204" pitchFamily="34" charset="0"/>
              <a:buChar char="•"/>
              <a:defRPr/>
            </a:pPr>
            <a:endParaRPr lang="en-US" dirty="0">
              <a:ea typeface="ＭＳ Ｐゴシック" charset="0"/>
            </a:endParaRPr>
          </a:p>
          <a:p>
            <a:pPr>
              <a:defRPr/>
            </a:pPr>
            <a:endParaRPr lang="en-US" dirty="0">
              <a:ea typeface="ＭＳ Ｐゴシック" charset="0"/>
            </a:endParaRPr>
          </a:p>
        </p:txBody>
      </p:sp>
      <p:sp>
        <p:nvSpPr>
          <p:cNvPr id="67588" name="Slide Number Placeholder 3">
            <a:extLst>
              <a:ext uri="{FF2B5EF4-FFF2-40B4-BE49-F238E27FC236}">
                <a16:creationId xmlns:a16="http://schemas.microsoft.com/office/drawing/2014/main" id="{22D9ED57-C546-49B9-A24A-B75874833BA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D6B598AE-49B2-43A9-8F3C-0DB1264532D5}" type="slidenum">
              <a:rPr lang="en-US" altLang="en-US" smtClean="0"/>
              <a:pPr fontAlgn="base">
                <a:spcBef>
                  <a:spcPct val="0"/>
                </a:spcBef>
                <a:spcAft>
                  <a:spcPct val="0"/>
                </a:spcAft>
              </a:pPr>
              <a:t>27</a:t>
            </a:fld>
            <a:endParaRPr lang="en-US" altLang="en-US"/>
          </a:p>
        </p:txBody>
      </p:sp>
    </p:spTree>
    <p:extLst>
      <p:ext uri="{BB962C8B-B14F-4D97-AF65-F5344CB8AC3E}">
        <p14:creationId xmlns:p14="http://schemas.microsoft.com/office/powerpoint/2010/main" val="6916114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98518AF1-56F9-4B19-ACEF-1A00C3CFA9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BC5C10D9-8024-4050-891E-F4EE1DF992E7}"/>
              </a:ext>
            </a:extLst>
          </p:cNvPr>
          <p:cNvSpPr>
            <a:spLocks noGrp="1"/>
          </p:cNvSpPr>
          <p:nvPr>
            <p:ph type="body" idx="1"/>
          </p:nvPr>
        </p:nvSpPr>
        <p:spPr/>
        <p:txBody>
          <a:bodyPr/>
          <a:lstStyle/>
          <a:p>
            <a:pPr lvl="0"/>
            <a:endParaRPr lang="en-US" sz="1200" kern="1200" dirty="0">
              <a:solidFill>
                <a:schemeClr val="tx1"/>
              </a:solidFill>
              <a:effectLst/>
              <a:latin typeface="+mn-lt"/>
              <a:ea typeface="MS PGothic" panose="020B0600070205080204" pitchFamily="34" charset="-128"/>
              <a:cs typeface="ＭＳ Ｐゴシック" charset="0"/>
            </a:endParaRPr>
          </a:p>
        </p:txBody>
      </p:sp>
      <p:sp>
        <p:nvSpPr>
          <p:cNvPr id="55300" name="Slide Number Placeholder 3">
            <a:extLst>
              <a:ext uri="{FF2B5EF4-FFF2-40B4-BE49-F238E27FC236}">
                <a16:creationId xmlns:a16="http://schemas.microsoft.com/office/drawing/2014/main" id="{4E85F5C1-78CD-4A63-974F-5FC862E4CC0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8A321361-1E06-4D92-B238-A6BBEDDC30C7}" type="slidenum">
              <a:rPr lang="en-US" altLang="en-US" smtClean="0"/>
              <a:pPr fontAlgn="base">
                <a:spcBef>
                  <a:spcPct val="0"/>
                </a:spcBef>
                <a:spcAft>
                  <a:spcPct val="0"/>
                </a:spcAft>
              </a:pPr>
              <a:t>28</a:t>
            </a:fld>
            <a:endParaRPr lang="en-US" altLang="en-US"/>
          </a:p>
        </p:txBody>
      </p:sp>
    </p:spTree>
    <p:extLst>
      <p:ext uri="{BB962C8B-B14F-4D97-AF65-F5344CB8AC3E}">
        <p14:creationId xmlns:p14="http://schemas.microsoft.com/office/powerpoint/2010/main" val="33520879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47236012-B8E2-4E7A-8E2F-940AFA870C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2BBDB59D-BC52-4A7D-B07B-9470B14DD615}"/>
              </a:ext>
            </a:extLst>
          </p:cNvPr>
          <p:cNvSpPr>
            <a:spLocks noGrp="1"/>
          </p:cNvSpPr>
          <p:nvPr>
            <p:ph type="body" idx="1"/>
          </p:nvPr>
        </p:nvSpPr>
        <p:spPr/>
        <p:txBody>
          <a:bodyPr/>
          <a:lstStyle/>
          <a:p>
            <a:pPr marL="171450" indent="-171450">
              <a:buFont typeface="Arial" panose="020B0604020202020204" pitchFamily="34" charset="0"/>
              <a:buChar char="•"/>
              <a:defRPr/>
            </a:pPr>
            <a:r>
              <a:rPr lang="en-US" dirty="0">
                <a:ea typeface="ＭＳ Ｐゴシック" charset="0"/>
              </a:rPr>
              <a:t>Ask participants to consider how the additional information has changed their approach.</a:t>
            </a:r>
          </a:p>
          <a:p>
            <a:pPr marL="171450" indent="-171450">
              <a:buFont typeface="Arial" panose="020B0604020202020204" pitchFamily="34" charset="0"/>
              <a:buChar char="•"/>
              <a:defRPr/>
            </a:pPr>
            <a:r>
              <a:rPr lang="en-US" dirty="0">
                <a:ea typeface="ＭＳ Ｐゴシック" charset="0"/>
              </a:rPr>
              <a:t>Discuss what additional information could help build the response.</a:t>
            </a:r>
          </a:p>
          <a:p>
            <a:pPr>
              <a:defRPr/>
            </a:pPr>
            <a:endParaRPr lang="en-US" dirty="0">
              <a:ea typeface="ＭＳ Ｐゴシック" charset="0"/>
            </a:endParaRPr>
          </a:p>
        </p:txBody>
      </p:sp>
      <p:sp>
        <p:nvSpPr>
          <p:cNvPr id="71684" name="Slide Number Placeholder 3">
            <a:extLst>
              <a:ext uri="{FF2B5EF4-FFF2-40B4-BE49-F238E27FC236}">
                <a16:creationId xmlns:a16="http://schemas.microsoft.com/office/drawing/2014/main" id="{E354347A-4F5D-4F9A-9746-499F63A5AE1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B7593C92-80C2-42C7-9DB9-E989F68040AC}" type="slidenum">
              <a:rPr lang="en-US" altLang="en-US" smtClean="0"/>
              <a:pPr fontAlgn="base">
                <a:spcBef>
                  <a:spcPct val="0"/>
                </a:spcBef>
                <a:spcAft>
                  <a:spcPct val="0"/>
                </a:spcAft>
              </a:pPr>
              <a:t>29</a:t>
            </a:fld>
            <a:endParaRPr lang="en-US" altLang="en-US"/>
          </a:p>
        </p:txBody>
      </p:sp>
    </p:spTree>
    <p:extLst>
      <p:ext uri="{BB962C8B-B14F-4D97-AF65-F5344CB8AC3E}">
        <p14:creationId xmlns:p14="http://schemas.microsoft.com/office/powerpoint/2010/main" val="6867581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E46726A7-76E8-42E1-8B39-48C8E4964D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4E25E868-39D6-49EF-BB3F-C8285010E420}"/>
              </a:ext>
            </a:extLst>
          </p:cNvPr>
          <p:cNvSpPr>
            <a:spLocks noGrp="1"/>
          </p:cNvSpPr>
          <p:nvPr>
            <p:ph type="body" idx="1"/>
          </p:nvPr>
        </p:nvSpPr>
        <p:spPr/>
        <p:txBody>
          <a:bodyPr/>
          <a:lstStyle/>
          <a:p>
            <a:pPr marL="171450" indent="-171450">
              <a:buFont typeface="Arial" panose="020B0604020202020204" pitchFamily="34" charset="0"/>
              <a:buChar char="•"/>
              <a:defRPr/>
            </a:pPr>
            <a:endParaRPr lang="en-US" dirty="0">
              <a:ea typeface="ＭＳ Ｐゴシック" charset="0"/>
            </a:endParaRPr>
          </a:p>
          <a:p>
            <a:pPr>
              <a:defRPr/>
            </a:pPr>
            <a:endParaRPr lang="en-US" dirty="0">
              <a:ea typeface="ＭＳ Ｐゴシック" charset="0"/>
            </a:endParaRPr>
          </a:p>
        </p:txBody>
      </p:sp>
      <p:sp>
        <p:nvSpPr>
          <p:cNvPr id="67588" name="Slide Number Placeholder 3">
            <a:extLst>
              <a:ext uri="{FF2B5EF4-FFF2-40B4-BE49-F238E27FC236}">
                <a16:creationId xmlns:a16="http://schemas.microsoft.com/office/drawing/2014/main" id="{22D9ED57-C546-49B9-A24A-B75874833BA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D6B598AE-49B2-43A9-8F3C-0DB1264532D5}" type="slidenum">
              <a:rPr lang="en-US" altLang="en-US" smtClean="0"/>
              <a:pPr fontAlgn="base">
                <a:spcBef>
                  <a:spcPct val="0"/>
                </a:spcBef>
                <a:spcAft>
                  <a:spcPct val="0"/>
                </a:spcAft>
              </a:pPr>
              <a:t>30</a:t>
            </a:fld>
            <a:endParaRPr lang="en-US" altLang="en-US"/>
          </a:p>
        </p:txBody>
      </p:sp>
    </p:spTree>
    <p:extLst>
      <p:ext uri="{BB962C8B-B14F-4D97-AF65-F5344CB8AC3E}">
        <p14:creationId xmlns:p14="http://schemas.microsoft.com/office/powerpoint/2010/main" val="38876572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E46726A7-76E8-42E1-8B39-48C8E4964D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4E25E868-39D6-49EF-BB3F-C8285010E420}"/>
              </a:ext>
            </a:extLst>
          </p:cNvPr>
          <p:cNvSpPr>
            <a:spLocks noGrp="1"/>
          </p:cNvSpPr>
          <p:nvPr>
            <p:ph type="body" idx="1"/>
          </p:nvPr>
        </p:nvSpPr>
        <p:spPr/>
        <p:txBody>
          <a:bodyPr/>
          <a:lstStyle/>
          <a:p>
            <a:pPr marL="171450" indent="-171450">
              <a:buFont typeface="Arial" panose="020B0604020202020204" pitchFamily="34" charset="0"/>
              <a:buChar char="•"/>
              <a:defRPr/>
            </a:pPr>
            <a:endParaRPr lang="en-US" dirty="0">
              <a:ea typeface="ＭＳ Ｐゴシック" charset="0"/>
            </a:endParaRPr>
          </a:p>
          <a:p>
            <a:pPr>
              <a:defRPr/>
            </a:pPr>
            <a:endParaRPr lang="en-US" dirty="0">
              <a:ea typeface="ＭＳ Ｐゴシック" charset="0"/>
            </a:endParaRPr>
          </a:p>
        </p:txBody>
      </p:sp>
      <p:sp>
        <p:nvSpPr>
          <p:cNvPr id="67588" name="Slide Number Placeholder 3">
            <a:extLst>
              <a:ext uri="{FF2B5EF4-FFF2-40B4-BE49-F238E27FC236}">
                <a16:creationId xmlns:a16="http://schemas.microsoft.com/office/drawing/2014/main" id="{22D9ED57-C546-49B9-A24A-B75874833BA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D6B598AE-49B2-43A9-8F3C-0DB1264532D5}" type="slidenum">
              <a:rPr lang="en-US" altLang="en-US" smtClean="0"/>
              <a:pPr fontAlgn="base">
                <a:spcBef>
                  <a:spcPct val="0"/>
                </a:spcBef>
                <a:spcAft>
                  <a:spcPct val="0"/>
                </a:spcAft>
              </a:pPr>
              <a:t>31</a:t>
            </a:fld>
            <a:endParaRPr lang="en-US" altLang="en-US"/>
          </a:p>
        </p:txBody>
      </p:sp>
    </p:spTree>
    <p:extLst>
      <p:ext uri="{BB962C8B-B14F-4D97-AF65-F5344CB8AC3E}">
        <p14:creationId xmlns:p14="http://schemas.microsoft.com/office/powerpoint/2010/main" val="41625240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a:t>With the attacker on the same network as John, he inserts himself between John’s computer and the internet by using a technique known as ARP spoofing. </a:t>
            </a:r>
          </a:p>
          <a:p>
            <a:endParaRPr lang="en-US" dirty="0"/>
          </a:p>
          <a:p>
            <a:r>
              <a:rPr lang="en-US" dirty="0"/>
              <a:t>The attacker then becomes a middleman between John’s computer and the file transfer server at the School District. </a:t>
            </a:r>
          </a:p>
          <a:p>
            <a:endParaRPr lang="en-US" dirty="0"/>
          </a:p>
          <a:p>
            <a:r>
              <a:rPr lang="en-US" dirty="0"/>
              <a:t>Since the FTP protocol does not support encryption, anything John sends to the server will be viewable to the attacker… Including his username and password.</a:t>
            </a:r>
          </a:p>
          <a:p>
            <a:endParaRPr lang="en-US" dirty="0"/>
          </a:p>
          <a:p>
            <a:r>
              <a:rPr lang="en-US" dirty="0"/>
              <a:t>The attackers then use these credentials to log in themselves as John and change Danielle’s grade.</a:t>
            </a:r>
          </a:p>
        </p:txBody>
      </p:sp>
      <p:sp>
        <p:nvSpPr>
          <p:cNvPr id="4" name="Slide Number Placeholder 3"/>
          <p:cNvSpPr>
            <a:spLocks noGrp="1"/>
          </p:cNvSpPr>
          <p:nvPr>
            <p:ph type="sldNum" sz="quarter" idx="10"/>
          </p:nvPr>
        </p:nvSpPr>
        <p:spPr/>
        <p:txBody>
          <a:bodyPr/>
          <a:lstStyle/>
          <a:p>
            <a:fld id="{19541636-8D49-4F17-809D-4B655022A943}" type="slidenum">
              <a:rPr lang="en-US" smtClean="0"/>
              <a:t>32</a:t>
            </a:fld>
            <a:endParaRPr lang="en-US" dirty="0"/>
          </a:p>
        </p:txBody>
      </p:sp>
    </p:spTree>
    <p:extLst>
      <p:ext uri="{BB962C8B-B14F-4D97-AF65-F5344CB8AC3E}">
        <p14:creationId xmlns:p14="http://schemas.microsoft.com/office/powerpoint/2010/main" val="22212995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E46726A7-76E8-42E1-8B39-48C8E4964D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4E25E868-39D6-49EF-BB3F-C8285010E420}"/>
              </a:ext>
            </a:extLst>
          </p:cNvPr>
          <p:cNvSpPr>
            <a:spLocks noGrp="1"/>
          </p:cNvSpPr>
          <p:nvPr>
            <p:ph type="body" idx="1"/>
          </p:nvPr>
        </p:nvSpPr>
        <p:spPr/>
        <p:txBody>
          <a:bodyPr/>
          <a:lstStyle/>
          <a:p>
            <a:pPr marL="171450" indent="-171450">
              <a:buFont typeface="Arial" panose="020B0604020202020204" pitchFamily="34" charset="0"/>
              <a:buChar char="•"/>
              <a:defRPr/>
            </a:pPr>
            <a:endParaRPr lang="en-US" dirty="0">
              <a:ea typeface="ＭＳ Ｐゴシック" charset="0"/>
            </a:endParaRPr>
          </a:p>
          <a:p>
            <a:pPr>
              <a:defRPr/>
            </a:pPr>
            <a:endParaRPr lang="en-US" dirty="0">
              <a:ea typeface="ＭＳ Ｐゴシック" charset="0"/>
            </a:endParaRPr>
          </a:p>
        </p:txBody>
      </p:sp>
      <p:sp>
        <p:nvSpPr>
          <p:cNvPr id="67588" name="Slide Number Placeholder 3">
            <a:extLst>
              <a:ext uri="{FF2B5EF4-FFF2-40B4-BE49-F238E27FC236}">
                <a16:creationId xmlns:a16="http://schemas.microsoft.com/office/drawing/2014/main" id="{22D9ED57-C546-49B9-A24A-B75874833BA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D6B598AE-49B2-43A9-8F3C-0DB1264532D5}" type="slidenum">
              <a:rPr lang="en-US" altLang="en-US" smtClean="0"/>
              <a:pPr fontAlgn="base">
                <a:spcBef>
                  <a:spcPct val="0"/>
                </a:spcBef>
                <a:spcAft>
                  <a:spcPct val="0"/>
                </a:spcAft>
              </a:pPr>
              <a:t>33</a:t>
            </a:fld>
            <a:endParaRPr lang="en-US" altLang="en-US"/>
          </a:p>
        </p:txBody>
      </p:sp>
    </p:spTree>
    <p:extLst>
      <p:ext uri="{BB962C8B-B14F-4D97-AF65-F5344CB8AC3E}">
        <p14:creationId xmlns:p14="http://schemas.microsoft.com/office/powerpoint/2010/main" val="1355453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73488D83-A671-4453-8CEE-0D30A18C14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id="{0C49324A-362C-492B-920F-3AD3EAFB72E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 the final work period activity, each team will create an Incident Response Plan by consolidating their notes and ideas from the previous work periods. </a:t>
            </a:r>
            <a:r>
              <a:rPr lang="en-US" altLang="en-US" dirty="0"/>
              <a:t>While a complete plan isn’t needed, teams should address how the organization will:</a:t>
            </a:r>
          </a:p>
          <a:p>
            <a:pPr marL="628650" lvl="1" indent="-171450">
              <a:buFontTx/>
              <a:buChar char="•"/>
            </a:pPr>
            <a:r>
              <a:rPr lang="en-US" altLang="en-US" dirty="0"/>
              <a:t>identify an incident response team, including who is included in the team and what individuals are involved (e.g., CIO, Data Coordinator, IT Manager, legal counsel);</a:t>
            </a:r>
          </a:p>
          <a:p>
            <a:pPr marL="628650" lvl="1" indent="-171450">
              <a:buFontTx/>
              <a:buChar char="•"/>
            </a:pPr>
            <a:r>
              <a:rPr lang="en-US" altLang="en-US" dirty="0"/>
              <a:t>identify and contain the infection, catalog the lost data, and identify how the infection occurred;</a:t>
            </a:r>
          </a:p>
          <a:p>
            <a:pPr marL="628650" lvl="1" indent="-171450">
              <a:buFontTx/>
              <a:buChar char="•"/>
            </a:pPr>
            <a:r>
              <a:rPr lang="en-US" altLang="en-US" dirty="0"/>
              <a:t>determine what legal requirements exist and develop a plan to ensure compliance;</a:t>
            </a:r>
          </a:p>
          <a:p>
            <a:pPr marL="628650" lvl="1" indent="-171450">
              <a:buFontTx/>
              <a:buChar char="•"/>
            </a:pPr>
            <a:r>
              <a:rPr lang="en-US" altLang="en-US" dirty="0"/>
              <a:t>decide whether or not to involve law enforcement (and at what point); and whether to pay the ransom to potentially regain access</a:t>
            </a:r>
          </a:p>
          <a:p>
            <a:pPr marL="628650" lvl="1" indent="-171450">
              <a:buFontTx/>
              <a:buChar char="•"/>
            </a:pPr>
            <a:r>
              <a:rPr lang="en-US" altLang="en-US" dirty="0"/>
              <a:t>implement corrective actions to ensure that there is no recurrence.</a:t>
            </a:r>
          </a:p>
          <a:p>
            <a:pPr>
              <a:buFontTx/>
              <a:buChar char="•"/>
            </a:pPr>
            <a:r>
              <a:rPr lang="en-US" altLang="en-US" i="1" dirty="0"/>
              <a:t>Develop Incident Response Plan </a:t>
            </a:r>
            <a:r>
              <a:rPr lang="en-US" altLang="en-US" dirty="0"/>
              <a:t>from the Handouts file includes this information.</a:t>
            </a:r>
          </a:p>
        </p:txBody>
      </p:sp>
      <p:sp>
        <p:nvSpPr>
          <p:cNvPr id="77828" name="Slide Number Placeholder 3">
            <a:extLst>
              <a:ext uri="{FF2B5EF4-FFF2-40B4-BE49-F238E27FC236}">
                <a16:creationId xmlns:a16="http://schemas.microsoft.com/office/drawing/2014/main" id="{BE67DA4D-B6ED-43D9-8366-550EC7EC20E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45D74092-1DA2-4CBC-88C1-3EE60629F3B5}" type="slidenum">
              <a:rPr lang="en-US" altLang="en-US" smtClean="0"/>
              <a:pPr fontAlgn="base">
                <a:spcBef>
                  <a:spcPct val="0"/>
                </a:spcBef>
                <a:spcAft>
                  <a:spcPct val="0"/>
                </a:spcAft>
              </a:pPr>
              <a:t>34</a:t>
            </a:fld>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98518AF1-56F9-4B19-ACEF-1A00C3CFA9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BC5C10D9-8024-4050-891E-F4EE1DF992E7}"/>
              </a:ext>
            </a:extLst>
          </p:cNvPr>
          <p:cNvSpPr>
            <a:spLocks noGrp="1"/>
          </p:cNvSpPr>
          <p:nvPr>
            <p:ph type="body" idx="1"/>
          </p:nvPr>
        </p:nvSpPr>
        <p:spPr/>
        <p:txBody>
          <a:bodyPr/>
          <a:lstStyle/>
          <a:p>
            <a:pPr marL="171450" indent="-171450">
              <a:buFont typeface="Arial" panose="020B0604020202020204" pitchFamily="34" charset="0"/>
              <a:buChar char="•"/>
              <a:defRPr/>
            </a:pPr>
            <a:r>
              <a:rPr lang="en-US" dirty="0">
                <a:ea typeface="ＭＳ Ｐゴシック" charset="0"/>
              </a:rPr>
              <a:t>Answer questions about the exercise and scenario.</a:t>
            </a:r>
          </a:p>
          <a:p>
            <a:pPr marL="171450" indent="-171450">
              <a:buFont typeface="Arial" panose="020B0604020202020204" pitchFamily="34" charset="0"/>
              <a:buChar char="•"/>
              <a:defRPr/>
            </a:pPr>
            <a:r>
              <a:rPr lang="en-US" dirty="0">
                <a:ea typeface="ＭＳ Ｐゴシック" charset="0"/>
              </a:rPr>
              <a:t>Encourage teams to avoid knee-jerk reactions.</a:t>
            </a:r>
          </a:p>
          <a:p>
            <a:pPr>
              <a:defRPr/>
            </a:pPr>
            <a:endParaRPr lang="en-US" dirty="0">
              <a:ea typeface="ＭＳ Ｐゴシック" charset="0"/>
            </a:endParaRPr>
          </a:p>
        </p:txBody>
      </p:sp>
      <p:sp>
        <p:nvSpPr>
          <p:cNvPr id="55300" name="Slide Number Placeholder 3">
            <a:extLst>
              <a:ext uri="{FF2B5EF4-FFF2-40B4-BE49-F238E27FC236}">
                <a16:creationId xmlns:a16="http://schemas.microsoft.com/office/drawing/2014/main" id="{4E85F5C1-78CD-4A63-974F-5FC862E4CC0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8A321361-1E06-4D92-B238-A6BBEDDC30C7}" type="slidenum">
              <a:rPr lang="en-US" altLang="en-US" smtClean="0"/>
              <a:pPr fontAlgn="base">
                <a:spcBef>
                  <a:spcPct val="0"/>
                </a:spcBef>
                <a:spcAft>
                  <a:spcPct val="0"/>
                </a:spcAft>
              </a:pPr>
              <a:t>35</a:t>
            </a:fld>
            <a:endParaRPr lang="en-US" altLang="en-US"/>
          </a:p>
        </p:txBody>
      </p:sp>
    </p:spTree>
    <p:extLst>
      <p:ext uri="{BB962C8B-B14F-4D97-AF65-F5344CB8AC3E}">
        <p14:creationId xmlns:p14="http://schemas.microsoft.com/office/powerpoint/2010/main" val="1406910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FEF7FF91-3A33-47F3-B156-0E2A4DB1F7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0CDDF274-21CC-4115-8EE2-3A18BBFB792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5060" name="Slide Number Placeholder 3">
            <a:extLst>
              <a:ext uri="{FF2B5EF4-FFF2-40B4-BE49-F238E27FC236}">
                <a16:creationId xmlns:a16="http://schemas.microsoft.com/office/drawing/2014/main" id="{E9CB9D57-217B-4245-BB29-622F8CD3F92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BA3A5980-473B-4968-B4B2-C1DD15E8755B}" type="slidenum">
              <a:rPr lang="en-US" altLang="en-US" smtClean="0"/>
              <a:pPr fontAlgn="base">
                <a:spcBef>
                  <a:spcPct val="0"/>
                </a:spcBef>
                <a:spcAft>
                  <a:spcPct val="0"/>
                </a:spcAft>
              </a:pPr>
              <a:t>8</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3219138E-D809-4069-9C09-85912A79CA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DC43C068-91C2-40BF-B2B3-A6E64DE409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Go over the response plans. Ask questions relating to the development of the plans and about incident response and data breaches in general.</a:t>
            </a:r>
          </a:p>
          <a:p>
            <a:endParaRPr lang="en-US" altLang="en-US" dirty="0"/>
          </a:p>
        </p:txBody>
      </p:sp>
      <p:sp>
        <p:nvSpPr>
          <p:cNvPr id="81924" name="Slide Number Placeholder 3">
            <a:extLst>
              <a:ext uri="{FF2B5EF4-FFF2-40B4-BE49-F238E27FC236}">
                <a16:creationId xmlns:a16="http://schemas.microsoft.com/office/drawing/2014/main" id="{11F9319D-504C-490A-9A98-68A03E411B2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950C0FB8-866A-4F56-9979-566985D06C9D}" type="slidenum">
              <a:rPr lang="en-US" altLang="en-US" smtClean="0"/>
              <a:pPr fontAlgn="base">
                <a:spcBef>
                  <a:spcPct val="0"/>
                </a:spcBef>
                <a:spcAft>
                  <a:spcPct val="0"/>
                </a:spcAft>
              </a:pPr>
              <a:t>36</a:t>
            </a:fld>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28C5B85A-FE30-4089-96D9-3A84241FE9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id="{83E8AA61-970B-41CE-B7FB-0D79B8AE0B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Spend some time talking about the lessons learned from the press releases, and the ideas presented in the incident response plans. Discuss how those might or might not work for your district. The discussion might also include what they learned, how it might affect future behavior, what could be done differently/better next time.</a:t>
            </a:r>
          </a:p>
          <a:p>
            <a:endParaRPr lang="en-US" altLang="en-US"/>
          </a:p>
        </p:txBody>
      </p:sp>
      <p:sp>
        <p:nvSpPr>
          <p:cNvPr id="83972" name="Slide Number Placeholder 3">
            <a:extLst>
              <a:ext uri="{FF2B5EF4-FFF2-40B4-BE49-F238E27FC236}">
                <a16:creationId xmlns:a16="http://schemas.microsoft.com/office/drawing/2014/main" id="{0EA6E753-6411-4960-97EE-E1EAC9B2B46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B989ED55-FE13-4866-8841-9F34A3886DAC}" type="slidenum">
              <a:rPr lang="en-US" altLang="en-US" smtClean="0"/>
              <a:pPr fontAlgn="base">
                <a:spcBef>
                  <a:spcPct val="0"/>
                </a:spcBef>
                <a:spcAft>
                  <a:spcPct val="0"/>
                </a:spcAft>
              </a:pPr>
              <a:t>37</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74D93DD5-C8E7-4475-A489-123F55010F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92E6B2CD-EE74-41A3-8095-89D1F749603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8132" name="Slide Number Placeholder 3">
            <a:extLst>
              <a:ext uri="{FF2B5EF4-FFF2-40B4-BE49-F238E27FC236}">
                <a16:creationId xmlns:a16="http://schemas.microsoft.com/office/drawing/2014/main" id="{3005E61D-81A4-4D52-A31E-871866727F9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79A2928F-12E8-4A37-8513-BE7483A42008}" type="slidenum">
              <a:rPr lang="en-US" altLang="en-US" smtClean="0"/>
              <a:pPr fontAlgn="base">
                <a:spcBef>
                  <a:spcPct val="0"/>
                </a:spcBef>
                <a:spcAft>
                  <a:spcPct val="0"/>
                </a:spcAft>
              </a:pPr>
              <a:t>9</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74D93DD5-C8E7-4475-A489-123F55010F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92E6B2CD-EE74-41A3-8095-89D1F749603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8132" name="Slide Number Placeholder 3">
            <a:extLst>
              <a:ext uri="{FF2B5EF4-FFF2-40B4-BE49-F238E27FC236}">
                <a16:creationId xmlns:a16="http://schemas.microsoft.com/office/drawing/2014/main" id="{3005E61D-81A4-4D52-A31E-871866727F9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79A2928F-12E8-4A37-8513-BE7483A42008}" type="slidenum">
              <a:rPr lang="en-US" altLang="en-US" smtClean="0"/>
              <a:pPr fontAlgn="base">
                <a:spcBef>
                  <a:spcPct val="0"/>
                </a:spcBef>
                <a:spcAft>
                  <a:spcPct val="0"/>
                </a:spcAft>
              </a:pPr>
              <a:t>10</a:t>
            </a:fld>
            <a:endParaRPr lang="en-US" altLang="en-US"/>
          </a:p>
        </p:txBody>
      </p:sp>
    </p:spTree>
    <p:extLst>
      <p:ext uri="{BB962C8B-B14F-4D97-AF65-F5344CB8AC3E}">
        <p14:creationId xmlns:p14="http://schemas.microsoft.com/office/powerpoint/2010/main" val="3882289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74D93DD5-C8E7-4475-A489-123F55010F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92E6B2CD-EE74-41A3-8095-89D1F749603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8132" name="Slide Number Placeholder 3">
            <a:extLst>
              <a:ext uri="{FF2B5EF4-FFF2-40B4-BE49-F238E27FC236}">
                <a16:creationId xmlns:a16="http://schemas.microsoft.com/office/drawing/2014/main" id="{3005E61D-81A4-4D52-A31E-871866727F9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79A2928F-12E8-4A37-8513-BE7483A42008}" type="slidenum">
              <a:rPr lang="en-US" altLang="en-US" smtClean="0"/>
              <a:pPr fontAlgn="base">
                <a:spcBef>
                  <a:spcPct val="0"/>
                </a:spcBef>
                <a:spcAft>
                  <a:spcPct val="0"/>
                </a:spcAft>
              </a:pPr>
              <a:t>11</a:t>
            </a:fld>
            <a:endParaRPr lang="en-US" altLang="en-US"/>
          </a:p>
        </p:txBody>
      </p:sp>
    </p:spTree>
    <p:extLst>
      <p:ext uri="{BB962C8B-B14F-4D97-AF65-F5344CB8AC3E}">
        <p14:creationId xmlns:p14="http://schemas.microsoft.com/office/powerpoint/2010/main" val="1264187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74D93DD5-C8E7-4475-A489-123F55010F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92E6B2CD-EE74-41A3-8095-89D1F749603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8132" name="Slide Number Placeholder 3">
            <a:extLst>
              <a:ext uri="{FF2B5EF4-FFF2-40B4-BE49-F238E27FC236}">
                <a16:creationId xmlns:a16="http://schemas.microsoft.com/office/drawing/2014/main" id="{3005E61D-81A4-4D52-A31E-871866727F9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79A2928F-12E8-4A37-8513-BE7483A42008}" type="slidenum">
              <a:rPr lang="en-US" altLang="en-US" smtClean="0"/>
              <a:pPr fontAlgn="base">
                <a:spcBef>
                  <a:spcPct val="0"/>
                </a:spcBef>
                <a:spcAft>
                  <a:spcPct val="0"/>
                </a:spcAft>
              </a:pPr>
              <a:t>12</a:t>
            </a:fld>
            <a:endParaRPr lang="en-US" altLang="en-US"/>
          </a:p>
        </p:txBody>
      </p:sp>
    </p:spTree>
    <p:extLst>
      <p:ext uri="{BB962C8B-B14F-4D97-AF65-F5344CB8AC3E}">
        <p14:creationId xmlns:p14="http://schemas.microsoft.com/office/powerpoint/2010/main" val="663805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ACD79E86-6EE1-44C9-B88D-C33340A59E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54E45316-FB79-4FAA-BE20-CADBB5A1AC82}"/>
              </a:ext>
            </a:extLst>
          </p:cNvPr>
          <p:cNvSpPr>
            <a:spLocks noGrp="1"/>
          </p:cNvSpPr>
          <p:nvPr>
            <p:ph type="body" idx="1"/>
          </p:nvPr>
        </p:nvSpPr>
        <p:spPr/>
        <p:txBody>
          <a:bodyPr/>
          <a:lstStyle/>
          <a:p>
            <a:pPr>
              <a:defRPr/>
            </a:pPr>
            <a:r>
              <a:rPr lang="en-US" dirty="0">
                <a:ea typeface="ＭＳ Ｐゴシック" charset="0"/>
              </a:rPr>
              <a:t>Rules:</a:t>
            </a:r>
          </a:p>
          <a:p>
            <a:pPr marL="171450" indent="-171450">
              <a:buFont typeface="Arial" panose="020B0604020202020204" pitchFamily="34" charset="0"/>
              <a:buChar char="•"/>
              <a:defRPr/>
            </a:pPr>
            <a:r>
              <a:rPr lang="en-US" dirty="0">
                <a:ea typeface="ＭＳ Ｐゴシック" charset="0"/>
                <a:cs typeface="+mn-cs"/>
              </a:rPr>
              <a:t>Divide into teams of 5-7.</a:t>
            </a:r>
          </a:p>
          <a:p>
            <a:pPr marL="171450" indent="-171450">
              <a:buFont typeface="Arial" panose="020B0604020202020204" pitchFamily="34" charset="0"/>
              <a:buChar char="•"/>
              <a:defRPr/>
            </a:pPr>
            <a:r>
              <a:rPr lang="en-US" dirty="0">
                <a:ea typeface="ＭＳ Ｐゴシック" charset="0"/>
                <a:cs typeface="+mn-cs"/>
              </a:rPr>
              <a:t>Go over the scenario.</a:t>
            </a:r>
          </a:p>
          <a:p>
            <a:pPr marL="171450" indent="-171450">
              <a:buFont typeface="Arial" panose="020B0604020202020204" pitchFamily="34" charset="0"/>
              <a:buChar char="•"/>
              <a:defRPr/>
            </a:pPr>
            <a:r>
              <a:rPr lang="en-US" dirty="0">
                <a:ea typeface="ＭＳ Ｐゴシック" charset="0"/>
                <a:cs typeface="+mn-cs"/>
              </a:rPr>
              <a:t>Start to develop a response.</a:t>
            </a:r>
          </a:p>
          <a:p>
            <a:pPr marL="171450" indent="-171450">
              <a:buFont typeface="Arial" panose="020B0604020202020204" pitchFamily="34" charset="0"/>
              <a:buChar char="•"/>
              <a:defRPr/>
            </a:pPr>
            <a:r>
              <a:rPr lang="en-US" dirty="0">
                <a:ea typeface="ＭＳ Ｐゴシック" charset="0"/>
                <a:cs typeface="+mn-cs"/>
              </a:rPr>
              <a:t>Explain exercise structure.</a:t>
            </a:r>
          </a:p>
          <a:p>
            <a:pPr>
              <a:defRPr/>
            </a:pPr>
            <a:endParaRPr lang="en-US" dirty="0">
              <a:ea typeface="ＭＳ Ｐゴシック" charset="0"/>
            </a:endParaRPr>
          </a:p>
        </p:txBody>
      </p:sp>
      <p:sp>
        <p:nvSpPr>
          <p:cNvPr id="50180" name="Slide Number Placeholder 3">
            <a:extLst>
              <a:ext uri="{FF2B5EF4-FFF2-40B4-BE49-F238E27FC236}">
                <a16:creationId xmlns:a16="http://schemas.microsoft.com/office/drawing/2014/main" id="{AE2DC3DC-6C23-4504-86A8-780EA7AF110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E41AEA3A-8867-4FEE-BA96-13F03D929AF2}" type="slidenum">
              <a:rPr lang="en-US" altLang="en-US" smtClean="0"/>
              <a:pPr fontAlgn="base">
                <a:spcBef>
                  <a:spcPct val="0"/>
                </a:spcBef>
                <a:spcAft>
                  <a:spcPct val="0"/>
                </a:spcAft>
              </a:pPr>
              <a:t>13</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EA060405-648B-4943-AE14-55522E17CA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6882907F-AEA9-462F-960F-B41199E3CC2C}"/>
              </a:ext>
            </a:extLst>
          </p:cNvPr>
          <p:cNvSpPr>
            <a:spLocks noGrp="1"/>
          </p:cNvSpPr>
          <p:nvPr>
            <p:ph type="body" idx="1"/>
          </p:nvPr>
        </p:nvSpPr>
        <p:spPr/>
        <p:txBody>
          <a:bodyPr/>
          <a:lstStyle/>
          <a:p>
            <a:pPr>
              <a:defRPr/>
            </a:pPr>
            <a:r>
              <a:rPr lang="en-US" dirty="0">
                <a:ea typeface="ＭＳ Ｐゴシック" charset="0"/>
              </a:rPr>
              <a:t>Rules:</a:t>
            </a:r>
          </a:p>
          <a:p>
            <a:pPr marL="171450" indent="-171450">
              <a:buFont typeface="Arial" panose="020B0604020202020204" pitchFamily="34" charset="0"/>
              <a:buChar char="•"/>
              <a:defRPr/>
            </a:pPr>
            <a:r>
              <a:rPr lang="en-US" dirty="0">
                <a:ea typeface="ＭＳ Ｐゴシック" charset="0"/>
                <a:cs typeface="+mn-cs"/>
              </a:rPr>
              <a:t>Divide into teams of 5-7.</a:t>
            </a:r>
          </a:p>
          <a:p>
            <a:pPr marL="171450" indent="-171450">
              <a:buFont typeface="Arial" panose="020B0604020202020204" pitchFamily="34" charset="0"/>
              <a:buChar char="•"/>
              <a:defRPr/>
            </a:pPr>
            <a:r>
              <a:rPr lang="en-US" dirty="0">
                <a:ea typeface="ＭＳ Ｐゴシック" charset="0"/>
                <a:cs typeface="+mn-cs"/>
              </a:rPr>
              <a:t>Go over the scenario.</a:t>
            </a:r>
          </a:p>
          <a:p>
            <a:pPr marL="171450" indent="-171450">
              <a:buFont typeface="Arial" panose="020B0604020202020204" pitchFamily="34" charset="0"/>
              <a:buChar char="•"/>
              <a:defRPr/>
            </a:pPr>
            <a:r>
              <a:rPr lang="en-US" dirty="0">
                <a:ea typeface="ＭＳ Ｐゴシック" charset="0"/>
                <a:cs typeface="+mn-cs"/>
              </a:rPr>
              <a:t>Start to develop a response.</a:t>
            </a:r>
          </a:p>
          <a:p>
            <a:pPr marL="171450" indent="-171450">
              <a:buFont typeface="Arial" panose="020B0604020202020204" pitchFamily="34" charset="0"/>
              <a:buChar char="•"/>
              <a:defRPr/>
            </a:pPr>
            <a:r>
              <a:rPr lang="en-US" dirty="0">
                <a:ea typeface="ＭＳ Ｐゴシック" charset="0"/>
                <a:cs typeface="+mn-cs"/>
              </a:rPr>
              <a:t>Explain exercise structure.</a:t>
            </a:r>
          </a:p>
          <a:p>
            <a:pPr>
              <a:defRPr/>
            </a:pPr>
            <a:endParaRPr lang="en-US" dirty="0">
              <a:ea typeface="ＭＳ Ｐゴシック" charset="0"/>
            </a:endParaRPr>
          </a:p>
        </p:txBody>
      </p:sp>
      <p:sp>
        <p:nvSpPr>
          <p:cNvPr id="52228" name="Slide Number Placeholder 3">
            <a:extLst>
              <a:ext uri="{FF2B5EF4-FFF2-40B4-BE49-F238E27FC236}">
                <a16:creationId xmlns:a16="http://schemas.microsoft.com/office/drawing/2014/main" id="{179717CE-419C-47FA-A9C8-127D75686A9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pPr>
            <a:fld id="{A09E3C99-30A0-43CE-92EC-E14D74462643}" type="slidenum">
              <a:rPr lang="en-US" altLang="en-US" smtClean="0"/>
              <a:pPr fontAlgn="base">
                <a:spcBef>
                  <a:spcPct val="0"/>
                </a:spcBef>
                <a:spcAft>
                  <a:spcPct val="0"/>
                </a:spcAft>
              </a:pPr>
              <a:t>14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9.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Master" Target="../slideMasters/slideMaster3.xml"/><Relationship Id="rId4" Type="http://schemas.openxmlformats.org/officeDocument/2006/relationships/image" Target="../media/image2.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1.png"/><Relationship Id="rId1" Type="http://schemas.openxmlformats.org/officeDocument/2006/relationships/slideMaster" Target="../slideMasters/slideMaster3.xml"/><Relationship Id="rId4" Type="http://schemas.openxmlformats.org/officeDocument/2006/relationships/image" Target="../media/image2.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1.png"/><Relationship Id="rId1" Type="http://schemas.openxmlformats.org/officeDocument/2006/relationships/slideMaster" Target="../slideMasters/slideMaster3.xml"/><Relationship Id="rId4" Type="http://schemas.openxmlformats.org/officeDocument/2006/relationships/image" Target="../media/image2.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1.png"/><Relationship Id="rId1" Type="http://schemas.openxmlformats.org/officeDocument/2006/relationships/slideMaster" Target="../slideMasters/slideMaster3.xml"/><Relationship Id="rId4"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1.png"/><Relationship Id="rId1" Type="http://schemas.openxmlformats.org/officeDocument/2006/relationships/slideMaster" Target="../slideMasters/slideMaster3.xml"/><Relationship Id="rId4" Type="http://schemas.openxmlformats.org/officeDocument/2006/relationships/image" Target="../media/image2.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1">
    <p:spTree>
      <p:nvGrpSpPr>
        <p:cNvPr id="1" name=""/>
        <p:cNvGrpSpPr/>
        <p:nvPr/>
      </p:nvGrpSpPr>
      <p:grpSpPr>
        <a:xfrm>
          <a:off x="0" y="0"/>
          <a:ext cx="0" cy="0"/>
          <a:chOff x="0" y="0"/>
          <a:chExt cx="0" cy="0"/>
        </a:xfrm>
      </p:grpSpPr>
      <p:grpSp>
        <p:nvGrpSpPr>
          <p:cNvPr id="5" name="Group 9">
            <a:extLst>
              <a:ext uri="{FF2B5EF4-FFF2-40B4-BE49-F238E27FC236}">
                <a16:creationId xmlns:a16="http://schemas.microsoft.com/office/drawing/2014/main" id="{812B1A6D-7ABC-4E96-885E-C3D5265794F7}"/>
              </a:ext>
            </a:extLst>
          </p:cNvPr>
          <p:cNvGrpSpPr>
            <a:grpSpLocks/>
          </p:cNvGrpSpPr>
          <p:nvPr/>
        </p:nvGrpSpPr>
        <p:grpSpPr bwMode="auto">
          <a:xfrm>
            <a:off x="7391400" y="-152400"/>
            <a:ext cx="1741488" cy="1189038"/>
            <a:chOff x="7676128" y="6093532"/>
            <a:chExt cx="1740759" cy="1188720"/>
          </a:xfrm>
        </p:grpSpPr>
        <p:pic>
          <p:nvPicPr>
            <p:cNvPr id="6" name="Picture 11">
              <a:extLst>
                <a:ext uri="{FF2B5EF4-FFF2-40B4-BE49-F238E27FC236}">
                  <a16:creationId xmlns:a16="http://schemas.microsoft.com/office/drawing/2014/main" id="{6AEDCF22-6AE1-445D-9A1A-0110C7D433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6128" y="6337373"/>
              <a:ext cx="777240" cy="777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2">
              <a:extLst>
                <a:ext uri="{FF2B5EF4-FFF2-40B4-BE49-F238E27FC236}">
                  <a16:creationId xmlns:a16="http://schemas.microsoft.com/office/drawing/2014/main" id="{19A42D8D-9EDE-4C93-98D2-1A65D9BAED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81377"/>
            <a:stretch>
              <a:fillRect/>
            </a:stretch>
          </p:blipFill>
          <p:spPr bwMode="auto">
            <a:xfrm>
              <a:off x="8484881" y="6093532"/>
              <a:ext cx="932006" cy="1188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Picture 13">
            <a:extLst>
              <a:ext uri="{FF2B5EF4-FFF2-40B4-BE49-F238E27FC236}">
                <a16:creationId xmlns:a16="http://schemas.microsoft.com/office/drawing/2014/main" id="{E0FFD0D6-E910-4BBA-81A5-402498B3208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612900" cy="663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Text Placeholder 48"/>
          <p:cNvSpPr>
            <a:spLocks noGrp="1"/>
          </p:cNvSpPr>
          <p:nvPr>
            <p:ph type="body" sz="quarter" idx="13"/>
          </p:nvPr>
        </p:nvSpPr>
        <p:spPr>
          <a:xfrm>
            <a:off x="5029928" y="4394325"/>
            <a:ext cx="4049713" cy="2295717"/>
          </a:xfrm>
        </p:spPr>
        <p:txBody>
          <a:bodyPr/>
          <a:lstStyle>
            <a:lvl1pPr marL="0" indent="0" algn="r">
              <a:buNone/>
              <a:defRPr sz="1600"/>
            </a:lvl1pPr>
          </a:lstStyle>
          <a:p>
            <a:pPr lvl="0"/>
            <a:r>
              <a:rPr lang="en-US"/>
              <a:t>Click to edit Master text styles</a:t>
            </a:r>
          </a:p>
        </p:txBody>
      </p:sp>
      <p:sp>
        <p:nvSpPr>
          <p:cNvPr id="50" name="Title 49"/>
          <p:cNvSpPr>
            <a:spLocks noGrp="1"/>
          </p:cNvSpPr>
          <p:nvPr>
            <p:ph type="title"/>
          </p:nvPr>
        </p:nvSpPr>
        <p:spPr>
          <a:xfrm>
            <a:off x="1613308" y="1460769"/>
            <a:ext cx="7073492" cy="1143000"/>
          </a:xfrm>
        </p:spPr>
        <p:txBody>
          <a:bodyPr>
            <a:noAutofit/>
          </a:bodyPr>
          <a:lstStyle>
            <a:lvl1pPr algn="l">
              <a:defRPr sz="4000"/>
            </a:lvl1pPr>
          </a:lstStyle>
          <a:p>
            <a:r>
              <a:rPr lang="en-US"/>
              <a:t>Click to edit Master title style</a:t>
            </a:r>
            <a:endParaRPr lang="en-US" dirty="0"/>
          </a:p>
        </p:txBody>
      </p:sp>
      <p:sp>
        <p:nvSpPr>
          <p:cNvPr id="52" name="Content Placeholder 51"/>
          <p:cNvSpPr>
            <a:spLocks noGrp="1"/>
          </p:cNvSpPr>
          <p:nvPr>
            <p:ph sz="quarter" idx="14"/>
          </p:nvPr>
        </p:nvSpPr>
        <p:spPr>
          <a:xfrm>
            <a:off x="1613308" y="2911475"/>
            <a:ext cx="5556046" cy="669925"/>
          </a:xfrm>
        </p:spPr>
        <p:txBody>
          <a:bodyPr>
            <a:noAutofit/>
          </a:bodyPr>
          <a:lstStyle>
            <a:lvl1pPr marL="0" indent="0" algn="l">
              <a:buNone/>
              <a:defRPr lang="en-US" sz="3100" kern="1200" dirty="0" smtClean="0">
                <a:solidFill>
                  <a:srgbClr val="2D9100"/>
                </a:solidFill>
                <a:latin typeface="Segoe UI" panose="020B0502040204020203" pitchFamily="34" charset="0"/>
                <a:ea typeface="Segoe UI" panose="020B0502040204020203" pitchFamily="34" charset="0"/>
                <a:cs typeface="Segoe UI" panose="020B050204020402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9" name="Footer Placeholder 5">
            <a:extLst>
              <a:ext uri="{FF2B5EF4-FFF2-40B4-BE49-F238E27FC236}">
                <a16:creationId xmlns:a16="http://schemas.microsoft.com/office/drawing/2014/main" id="{60B520F6-27A4-406F-AE27-A8AAE919CD6E}"/>
              </a:ext>
            </a:extLst>
          </p:cNvPr>
          <p:cNvSpPr>
            <a:spLocks noGrp="1"/>
          </p:cNvSpPr>
          <p:nvPr>
            <p:ph type="ftr" sz="quarter" idx="15"/>
          </p:nvPr>
        </p:nvSpPr>
        <p:spPr>
          <a:xfrm>
            <a:off x="1612900" y="6405563"/>
            <a:ext cx="4406900" cy="365125"/>
          </a:xfrm>
        </p:spPr>
        <p:txBody>
          <a:bodyPr/>
          <a:lstStyle>
            <a:lvl1pPr algn="l">
              <a:defRPr dirty="0">
                <a:solidFill>
                  <a:srgbClr val="204498"/>
                </a:solidFill>
                <a:latin typeface="Segoe UI" panose="020B0502040204020203" pitchFamily="34" charset="0"/>
                <a:cs typeface="Segoe UI" panose="020B0502040204020203" pitchFamily="34" charset="0"/>
              </a:defRPr>
            </a:lvl1pPr>
          </a:lstStyle>
          <a:p>
            <a:pPr>
              <a:defRPr/>
            </a:pPr>
            <a:r>
              <a:rPr lang="en-US"/>
              <a:t>United States Department of Education </a:t>
            </a:r>
          </a:p>
          <a:p>
            <a:pPr>
              <a:defRPr/>
            </a:pPr>
            <a:r>
              <a:rPr lang="en-US"/>
              <a:t>Privacy Technical Assistance Center</a:t>
            </a:r>
          </a:p>
        </p:txBody>
      </p:sp>
    </p:spTree>
    <p:extLst>
      <p:ext uri="{BB962C8B-B14F-4D97-AF65-F5344CB8AC3E}">
        <p14:creationId xmlns:p14="http://schemas.microsoft.com/office/powerpoint/2010/main" val="526182552"/>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897869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9450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1216785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473555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00858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032192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90737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7601040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1054671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7739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5" name="Footer Placeholder 5">
            <a:extLst>
              <a:ext uri="{FF2B5EF4-FFF2-40B4-BE49-F238E27FC236}">
                <a16:creationId xmlns:a16="http://schemas.microsoft.com/office/drawing/2014/main" id="{0B2FB431-FE1D-4AAF-8702-7CF10DADFAF2}"/>
              </a:ext>
            </a:extLst>
          </p:cNvPr>
          <p:cNvSpPr txBox="1">
            <a:spLocks/>
          </p:cNvSpPr>
          <p:nvPr/>
        </p:nvSpPr>
        <p:spPr>
          <a:xfrm>
            <a:off x="1981200" y="6405563"/>
            <a:ext cx="4406900" cy="365125"/>
          </a:xfrm>
          <a:prstGeom prst="rect">
            <a:avLst/>
          </a:prstGeom>
        </p:spPr>
        <p:txBody>
          <a:bodyPr anchor="ctr"/>
          <a:lstStyle>
            <a:defPPr>
              <a:defRPr lang="en-US"/>
            </a:defPPr>
            <a:lvl1pPr marL="0" algn="ctr" defTabSz="914400" rtl="0" eaLnBrk="1" latinLnBrk="0" hangingPunct="1">
              <a:defRPr sz="1200" kern="1200">
                <a:solidFill>
                  <a:srgbClr val="204498"/>
                </a:solidFill>
                <a:latin typeface="Segoe UI" panose="020B0502040204020203" pitchFamily="34" charset="0"/>
                <a:ea typeface="+mn-ea"/>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fontAlgn="auto">
              <a:spcBef>
                <a:spcPts val="0"/>
              </a:spcBef>
              <a:spcAft>
                <a:spcPts val="0"/>
              </a:spcAft>
              <a:defRPr/>
            </a:pPr>
            <a:r>
              <a:rPr lang="en-US" dirty="0"/>
              <a:t>United States Department of Education </a:t>
            </a:r>
          </a:p>
          <a:p>
            <a:pPr algn="l" fontAlgn="auto">
              <a:spcBef>
                <a:spcPts val="0"/>
              </a:spcBef>
              <a:spcAft>
                <a:spcPts val="0"/>
              </a:spcAft>
              <a:defRPr/>
            </a:pPr>
            <a:r>
              <a:rPr lang="en-US" dirty="0"/>
              <a:t>Privacy Technical Assistance Center</a:t>
            </a:r>
          </a:p>
        </p:txBody>
      </p:sp>
      <p:pic>
        <p:nvPicPr>
          <p:cNvPr id="6" name="Picture 11">
            <a:extLst>
              <a:ext uri="{FF2B5EF4-FFF2-40B4-BE49-F238E27FC236}">
                <a16:creationId xmlns:a16="http://schemas.microsoft.com/office/drawing/2014/main" id="{E1B48AF4-26FE-49DD-886E-A6372E29A4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223838"/>
            <a:ext cx="1978025" cy="663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2">
            <a:extLst>
              <a:ext uri="{FF2B5EF4-FFF2-40B4-BE49-F238E27FC236}">
                <a16:creationId xmlns:a16="http://schemas.microsoft.com/office/drawing/2014/main" id="{D5158A55-71B0-46C9-BB6E-E1386D75B0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89925" y="92075"/>
            <a:ext cx="777875"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48"/>
          <p:cNvSpPr>
            <a:spLocks noGrp="1"/>
          </p:cNvSpPr>
          <p:nvPr>
            <p:ph type="body" sz="quarter" idx="13"/>
          </p:nvPr>
        </p:nvSpPr>
        <p:spPr>
          <a:xfrm>
            <a:off x="5029928" y="4394325"/>
            <a:ext cx="4049713" cy="2295717"/>
          </a:xfrm>
        </p:spPr>
        <p:txBody>
          <a:bodyPr/>
          <a:lstStyle>
            <a:lvl1pPr marL="0" indent="0" algn="r">
              <a:buNone/>
              <a:defRPr sz="1600"/>
            </a:lvl1pPr>
          </a:lstStyle>
          <a:p>
            <a:pPr lvl="0"/>
            <a:r>
              <a:rPr lang="en-US"/>
              <a:t>Click to edit Master text styles</a:t>
            </a:r>
          </a:p>
        </p:txBody>
      </p:sp>
      <p:sp>
        <p:nvSpPr>
          <p:cNvPr id="10" name="Content Placeholder 51"/>
          <p:cNvSpPr>
            <a:spLocks noGrp="1"/>
          </p:cNvSpPr>
          <p:nvPr>
            <p:ph sz="quarter" idx="14"/>
          </p:nvPr>
        </p:nvSpPr>
        <p:spPr>
          <a:xfrm>
            <a:off x="1918108" y="2911475"/>
            <a:ext cx="5556046" cy="669925"/>
          </a:xfrm>
        </p:spPr>
        <p:txBody>
          <a:bodyPr>
            <a:noAutofit/>
          </a:bodyPr>
          <a:lstStyle>
            <a:lvl1pPr marL="0" indent="0" algn="l">
              <a:buNone/>
              <a:defRPr lang="en-US" sz="3100" kern="1200" dirty="0" smtClean="0">
                <a:solidFill>
                  <a:srgbClr val="2D9100"/>
                </a:solidFill>
                <a:latin typeface="Segoe UI" panose="020B0502040204020203" pitchFamily="34" charset="0"/>
                <a:ea typeface="Segoe UI" panose="020B0502040204020203" pitchFamily="34" charset="0"/>
                <a:cs typeface="Segoe UI" panose="020B050204020402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5" name="Title 49"/>
          <p:cNvSpPr>
            <a:spLocks noGrp="1"/>
          </p:cNvSpPr>
          <p:nvPr>
            <p:ph type="title"/>
          </p:nvPr>
        </p:nvSpPr>
        <p:spPr>
          <a:xfrm>
            <a:off x="1918108" y="1460769"/>
            <a:ext cx="7073492" cy="1143000"/>
          </a:xfrm>
        </p:spPr>
        <p:txBody>
          <a:bodyPr>
            <a:noAutofit/>
          </a:bodyPr>
          <a:lstStyle>
            <a:lvl1pPr algn="l">
              <a:defRPr sz="4000"/>
            </a:lvl1pPr>
          </a:lstStyle>
          <a:p>
            <a:r>
              <a:rPr lang="en-US"/>
              <a:t>Click to edit Master title style</a:t>
            </a:r>
            <a:endParaRPr lang="en-US" dirty="0"/>
          </a:p>
        </p:txBody>
      </p:sp>
    </p:spTree>
    <p:extLst>
      <p:ext uri="{BB962C8B-B14F-4D97-AF65-F5344CB8AC3E}">
        <p14:creationId xmlns:p14="http://schemas.microsoft.com/office/powerpoint/2010/main" val="2306892992"/>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528721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36DDC03D-13EF-4E89-9F97-EE22C1772111}"/>
              </a:ext>
            </a:extLst>
          </p:cNvPr>
          <p:cNvCxnSpPr/>
          <p:nvPr userDrawn="1"/>
        </p:nvCxnSpPr>
        <p:spPr>
          <a:xfrm>
            <a:off x="914400" y="2133600"/>
            <a:ext cx="7239000" cy="0"/>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2EEC1B7F-8C6C-466D-AA21-48157E900B1E}"/>
              </a:ext>
            </a:extLst>
          </p:cNvPr>
          <p:cNvCxnSpPr/>
          <p:nvPr userDrawn="1"/>
        </p:nvCxnSpPr>
        <p:spPr>
          <a:xfrm>
            <a:off x="914400" y="3962400"/>
            <a:ext cx="7239000" cy="0"/>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pic>
        <p:nvPicPr>
          <p:cNvPr id="8" name="Picture 5">
            <a:extLst>
              <a:ext uri="{FF2B5EF4-FFF2-40B4-BE49-F238E27FC236}">
                <a16:creationId xmlns:a16="http://schemas.microsoft.com/office/drawing/2014/main" id="{234E2887-9305-47E6-9049-94A92B0A1F0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61050" y="6172200"/>
            <a:ext cx="328295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a:extLst>
              <a:ext uri="{FF2B5EF4-FFF2-40B4-BE49-F238E27FC236}">
                <a16:creationId xmlns:a16="http://schemas.microsoft.com/office/drawing/2014/main" id="{9D1B27E4-FDC7-46D3-988E-8653B1270C2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334000" y="63246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7">
            <a:extLst>
              <a:ext uri="{FF2B5EF4-FFF2-40B4-BE49-F238E27FC236}">
                <a16:creationId xmlns:a16="http://schemas.microsoft.com/office/drawing/2014/main" id="{27812475-F9EE-4CE7-AC73-B8BCF9A60780}"/>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724150" y="533400"/>
            <a:ext cx="3752850" cy="468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958975"/>
            <a:ext cx="7772400" cy="1470025"/>
          </a:xfrm>
        </p:spPr>
        <p:txBody>
          <a:bodyPr>
            <a:normAutofit/>
          </a:bodyPr>
          <a:lstStyle>
            <a:lvl1pPr>
              <a:defRPr sz="3200" baseline="0">
                <a:solidFill>
                  <a:srgbClr val="265CA4"/>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1" name="Text Placeholder 30"/>
          <p:cNvSpPr>
            <a:spLocks noGrp="1"/>
          </p:cNvSpPr>
          <p:nvPr>
            <p:ph type="body" sz="quarter" idx="10"/>
          </p:nvPr>
        </p:nvSpPr>
        <p:spPr>
          <a:xfrm>
            <a:off x="676195" y="3505200"/>
            <a:ext cx="7848600" cy="457200"/>
          </a:xfrm>
        </p:spPr>
        <p:txBody>
          <a:bodyPr>
            <a:noAutofit/>
          </a:bodyPr>
          <a:lstStyle>
            <a:lvl1pPr marL="0" indent="0" algn="ctr">
              <a:buNone/>
              <a:defRPr sz="2000" baseline="0">
                <a:solidFill>
                  <a:srgbClr val="265CA4"/>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Content Placeholder 4"/>
          <p:cNvSpPr>
            <a:spLocks noGrp="1"/>
          </p:cNvSpPr>
          <p:nvPr>
            <p:ph sz="quarter" idx="11"/>
          </p:nvPr>
        </p:nvSpPr>
        <p:spPr>
          <a:xfrm>
            <a:off x="533400" y="5105400"/>
            <a:ext cx="8077200" cy="9906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265CA4"/>
              </a:buClr>
              <a:buSzTx/>
              <a:buFont typeface="Arial" panose="020B0604020202020204" pitchFamily="34" charset="0"/>
              <a:buNone/>
              <a:tabLst/>
              <a:defRPr sz="1800" baseline="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7684145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4 Text 1/4 Image">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DE2BD7C9-3DC4-4EB0-B3BD-14E618108EF1}"/>
              </a:ext>
            </a:extLst>
          </p:cNvPr>
          <p:cNvCxnSpPr/>
          <p:nvPr userDrawn="1"/>
        </p:nvCxnSpPr>
        <p:spPr>
          <a:xfrm>
            <a:off x="457200" y="1371600"/>
            <a:ext cx="8229600" cy="0"/>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B9B10C41-3264-4051-BE05-F2D594B27976}"/>
              </a:ext>
            </a:extLst>
          </p:cNvPr>
          <p:cNvCxnSpPr/>
          <p:nvPr userDrawn="1"/>
        </p:nvCxnSpPr>
        <p:spPr>
          <a:xfrm>
            <a:off x="457200" y="6324600"/>
            <a:ext cx="8229600" cy="0"/>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A931C47-6F1A-4E21-8FD5-4B5726D0B926}"/>
              </a:ext>
            </a:extLst>
          </p:cNvPr>
          <p:cNvCxnSpPr/>
          <p:nvPr userDrawn="1"/>
        </p:nvCxnSpPr>
        <p:spPr>
          <a:xfrm>
            <a:off x="457200" y="6324600"/>
            <a:ext cx="8229600" cy="0"/>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sp>
        <p:nvSpPr>
          <p:cNvPr id="8" name="TextBox 6">
            <a:extLst>
              <a:ext uri="{FF2B5EF4-FFF2-40B4-BE49-F238E27FC236}">
                <a16:creationId xmlns:a16="http://schemas.microsoft.com/office/drawing/2014/main" id="{BC361D23-0003-4099-BA20-CD21D5C47289}"/>
              </a:ext>
            </a:extLst>
          </p:cNvPr>
          <p:cNvSpPr txBox="1">
            <a:spLocks noChangeArrowheads="1"/>
          </p:cNvSpPr>
          <p:nvPr userDrawn="1"/>
        </p:nvSpPr>
        <p:spPr bwMode="auto">
          <a:xfrm>
            <a:off x="381000" y="6324600"/>
            <a:ext cx="6096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265CA4"/>
                </a:solidFill>
                <a:latin typeface="Verdana" panose="020B0604030504040204" pitchFamily="34" charset="0"/>
                <a:ea typeface="Verdana" panose="020B0604030504040204" pitchFamily="34" charset="0"/>
                <a:cs typeface="Verdana" panose="020B0604030504040204" pitchFamily="34" charset="0"/>
              </a:rPr>
              <a:t>Privacy Technical Assistance Center </a:t>
            </a:r>
          </a:p>
        </p:txBody>
      </p:sp>
      <p:sp>
        <p:nvSpPr>
          <p:cNvPr id="10" name="TextBox 7">
            <a:extLst>
              <a:ext uri="{FF2B5EF4-FFF2-40B4-BE49-F238E27FC236}">
                <a16:creationId xmlns:a16="http://schemas.microsoft.com/office/drawing/2014/main" id="{652B473F-F0A7-455D-83EF-D30B4C83E676}"/>
              </a:ext>
            </a:extLst>
          </p:cNvPr>
          <p:cNvSpPr txBox="1">
            <a:spLocks noChangeArrowheads="1"/>
          </p:cNvSpPr>
          <p:nvPr userDrawn="1"/>
        </p:nvSpPr>
        <p:spPr bwMode="auto">
          <a:xfrm>
            <a:off x="7410450" y="6324600"/>
            <a:ext cx="1295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a:solidFill>
                  <a:srgbClr val="000000"/>
                </a:solidFill>
                <a:latin typeface="Verdana" panose="020B0604030504040204" pitchFamily="34" charset="0"/>
              </a:rPr>
              <a:t> </a:t>
            </a:r>
            <a:fld id="{DD243AF3-897B-4745-B8D3-A6837A3056AE}" type="slidenum">
              <a:rPr lang="en-US" altLang="en-US" sz="2000" b="1">
                <a:solidFill>
                  <a:srgbClr val="265CA4"/>
                </a:solidFill>
                <a:latin typeface="Verdana" panose="020B0604030504040204" pitchFamily="34" charset="0"/>
              </a:rPr>
              <a:pPr algn="r" eaLnBrk="1" hangingPunct="1"/>
              <a:t>‹#›</a:t>
            </a:fld>
            <a:endParaRPr lang="en-US" altLang="en-US" b="1">
              <a:solidFill>
                <a:srgbClr val="265CA4"/>
              </a:solidFill>
              <a:latin typeface="Verdana" panose="020B0604030504040204" pitchFamily="34" charset="0"/>
            </a:endParaRPr>
          </a:p>
        </p:txBody>
      </p:sp>
      <p:pic>
        <p:nvPicPr>
          <p:cNvPr id="11" name="Picture 8">
            <a:extLst>
              <a:ext uri="{FF2B5EF4-FFF2-40B4-BE49-F238E27FC236}">
                <a16:creationId xmlns:a16="http://schemas.microsoft.com/office/drawing/2014/main" id="{C8353C42-3CC1-40D8-A9BC-1CF47548927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0000" y="5683250"/>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9">
            <a:extLst>
              <a:ext uri="{FF2B5EF4-FFF2-40B4-BE49-F238E27FC236}">
                <a16:creationId xmlns:a16="http://schemas.microsoft.com/office/drawing/2014/main" id="{1CE72AEE-91F8-4D9D-A81A-D5B803D0897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97363" y="6080125"/>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0">
            <a:extLst>
              <a:ext uri="{FF2B5EF4-FFF2-40B4-BE49-F238E27FC236}">
                <a16:creationId xmlns:a16="http://schemas.microsoft.com/office/drawing/2014/main" id="{254762B3-D791-4F31-BEDE-3F8AC1EF4016}"/>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r="81377"/>
          <a:stretch>
            <a:fillRect/>
          </a:stretch>
        </p:blipFill>
        <p:spPr bwMode="auto">
          <a:xfrm>
            <a:off x="8123238" y="5514975"/>
            <a:ext cx="660400"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152400"/>
            <a:ext cx="8229600" cy="1143000"/>
          </a:xfrm>
        </p:spPr>
        <p:txBody>
          <a:bodyPr>
            <a:normAutofit/>
          </a:bodyPr>
          <a:lstStyle>
            <a:lvl1pPr algn="ctr">
              <a:defRPr sz="4000">
                <a:solidFill>
                  <a:srgbClr val="265CA4"/>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457200" y="1600200"/>
            <a:ext cx="5486400" cy="3840480"/>
          </a:xfrm>
        </p:spPr>
        <p:txBody>
          <a:bodyPr/>
          <a:lstStyle>
            <a:lvl1pPr>
              <a:buClr>
                <a:srgbClr val="265CA4"/>
              </a:buClr>
              <a:defRPr>
                <a:latin typeface="Verdana" panose="020B0604030504040204" pitchFamily="34" charset="0"/>
                <a:ea typeface="Verdana" panose="020B0604030504040204" pitchFamily="34" charset="0"/>
                <a:cs typeface="Verdana" panose="020B0604030504040204" pitchFamily="34" charset="0"/>
              </a:defRPr>
            </a:lvl1pPr>
            <a:lvl2pPr>
              <a:defRPr>
                <a:latin typeface="Verdana" panose="020B0604030504040204" pitchFamily="34" charset="0"/>
                <a:ea typeface="Verdana" panose="020B0604030504040204" pitchFamily="34" charset="0"/>
                <a:cs typeface="Verdana" panose="020B0604030504040204" pitchFamily="34" charset="0"/>
              </a:defRPr>
            </a:lvl2pPr>
            <a:lvl3pPr>
              <a:defRPr>
                <a:latin typeface="Verdana" panose="020B0604030504040204" pitchFamily="34" charset="0"/>
                <a:ea typeface="Verdana" panose="020B0604030504040204" pitchFamily="34" charset="0"/>
                <a:cs typeface="Verdana" panose="020B0604030504040204" pitchFamily="34" charset="0"/>
              </a:defRPr>
            </a:lvl3pPr>
            <a:lvl4pPr>
              <a:defRPr>
                <a:latin typeface="Verdana" panose="020B0604030504040204" pitchFamily="34" charset="0"/>
                <a:ea typeface="Verdana" panose="020B0604030504040204" pitchFamily="34" charset="0"/>
                <a:cs typeface="Verdana" panose="020B0604030504040204" pitchFamily="34" charset="0"/>
              </a:defRPr>
            </a:lvl4pPr>
            <a:lvl5pPr>
              <a:defRPr>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Picture Placeholder 8"/>
          <p:cNvSpPr>
            <a:spLocks noGrp="1"/>
          </p:cNvSpPr>
          <p:nvPr>
            <p:ph type="pic" sz="quarter" idx="13"/>
          </p:nvPr>
        </p:nvSpPr>
        <p:spPr>
          <a:xfrm>
            <a:off x="6019800" y="1600200"/>
            <a:ext cx="2667000" cy="3886200"/>
          </a:xfrm>
        </p:spPr>
        <p:txBody>
          <a:bodyPr rtlCol="0">
            <a:normAutofit/>
          </a:bodyPr>
          <a:lstStyle>
            <a:lvl1pPr marL="0" indent="0" algn="ctr">
              <a:buNone/>
              <a:defRPr baseline="0"/>
            </a:lvl1pPr>
          </a:lstStyle>
          <a:p>
            <a:pPr lvl="0"/>
            <a:r>
              <a:rPr lang="en-US" noProof="0"/>
              <a:t>Click icon to add picture</a:t>
            </a:r>
            <a:endParaRPr lang="en-US" noProof="0" dirty="0"/>
          </a:p>
        </p:txBody>
      </p:sp>
    </p:spTree>
    <p:extLst>
      <p:ext uri="{BB962C8B-B14F-4D97-AF65-F5344CB8AC3E}">
        <p14:creationId xmlns:p14="http://schemas.microsoft.com/office/powerpoint/2010/main" val="33914809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2 Text 1/2 Image">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62819D78-1A78-4BAB-B884-CDAF60DA7E6A}"/>
              </a:ext>
            </a:extLst>
          </p:cNvPr>
          <p:cNvCxnSpPr/>
          <p:nvPr userDrawn="1"/>
        </p:nvCxnSpPr>
        <p:spPr>
          <a:xfrm>
            <a:off x="457200" y="6324600"/>
            <a:ext cx="8229600" cy="0"/>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99987269-219A-48AE-979E-CDEAA995493E}"/>
              </a:ext>
            </a:extLst>
          </p:cNvPr>
          <p:cNvCxnSpPr/>
          <p:nvPr userDrawn="1"/>
        </p:nvCxnSpPr>
        <p:spPr>
          <a:xfrm>
            <a:off x="457200" y="6324600"/>
            <a:ext cx="8229600" cy="0"/>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sp>
        <p:nvSpPr>
          <p:cNvPr id="7" name="TextBox 5">
            <a:extLst>
              <a:ext uri="{FF2B5EF4-FFF2-40B4-BE49-F238E27FC236}">
                <a16:creationId xmlns:a16="http://schemas.microsoft.com/office/drawing/2014/main" id="{CC596714-E47C-4C80-972E-702796B33675}"/>
              </a:ext>
            </a:extLst>
          </p:cNvPr>
          <p:cNvSpPr txBox="1">
            <a:spLocks noChangeArrowheads="1"/>
          </p:cNvSpPr>
          <p:nvPr userDrawn="1"/>
        </p:nvSpPr>
        <p:spPr bwMode="auto">
          <a:xfrm>
            <a:off x="381000" y="6324600"/>
            <a:ext cx="6096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265CA4"/>
                </a:solidFill>
                <a:latin typeface="Verdana" panose="020B0604030504040204" pitchFamily="34" charset="0"/>
                <a:ea typeface="Verdana" panose="020B0604030504040204" pitchFamily="34" charset="0"/>
                <a:cs typeface="Verdana" panose="020B0604030504040204" pitchFamily="34" charset="0"/>
              </a:rPr>
              <a:t>Privacy Technical Assistance Center </a:t>
            </a:r>
          </a:p>
        </p:txBody>
      </p:sp>
      <p:sp>
        <p:nvSpPr>
          <p:cNvPr id="8" name="TextBox 6">
            <a:extLst>
              <a:ext uri="{FF2B5EF4-FFF2-40B4-BE49-F238E27FC236}">
                <a16:creationId xmlns:a16="http://schemas.microsoft.com/office/drawing/2014/main" id="{771C1C22-1F75-4FC3-81C0-FC7EF1F96719}"/>
              </a:ext>
            </a:extLst>
          </p:cNvPr>
          <p:cNvSpPr txBox="1">
            <a:spLocks noChangeArrowheads="1"/>
          </p:cNvSpPr>
          <p:nvPr userDrawn="1"/>
        </p:nvSpPr>
        <p:spPr bwMode="auto">
          <a:xfrm>
            <a:off x="7410450" y="6324600"/>
            <a:ext cx="1295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a:solidFill>
                  <a:srgbClr val="000000"/>
                </a:solidFill>
                <a:latin typeface="Verdana" panose="020B0604030504040204" pitchFamily="34" charset="0"/>
              </a:rPr>
              <a:t> </a:t>
            </a:r>
            <a:fld id="{57380EDF-7F47-4871-83C8-7D3EF3F1B19A}" type="slidenum">
              <a:rPr lang="en-US" altLang="en-US" sz="2000" b="1">
                <a:solidFill>
                  <a:srgbClr val="265CA4"/>
                </a:solidFill>
                <a:latin typeface="Verdana" panose="020B0604030504040204" pitchFamily="34" charset="0"/>
              </a:rPr>
              <a:pPr algn="r" eaLnBrk="1" hangingPunct="1"/>
              <a:t>‹#›</a:t>
            </a:fld>
            <a:endParaRPr lang="en-US" altLang="en-US" b="1">
              <a:solidFill>
                <a:srgbClr val="265CA4"/>
              </a:solidFill>
              <a:latin typeface="Verdana" panose="020B0604030504040204" pitchFamily="34" charset="0"/>
            </a:endParaRPr>
          </a:p>
        </p:txBody>
      </p:sp>
      <p:pic>
        <p:nvPicPr>
          <p:cNvPr id="10" name="Picture 7">
            <a:extLst>
              <a:ext uri="{FF2B5EF4-FFF2-40B4-BE49-F238E27FC236}">
                <a16:creationId xmlns:a16="http://schemas.microsoft.com/office/drawing/2014/main" id="{EC1D7E85-C8B6-4406-B7AA-B2E0CB0BAE9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97363" y="6080125"/>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8">
            <a:extLst>
              <a:ext uri="{FF2B5EF4-FFF2-40B4-BE49-F238E27FC236}">
                <a16:creationId xmlns:a16="http://schemas.microsoft.com/office/drawing/2014/main" id="{174E41D7-A0B2-41C7-8545-1087C8447D07}"/>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00" y="5683250"/>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9">
            <a:extLst>
              <a:ext uri="{FF2B5EF4-FFF2-40B4-BE49-F238E27FC236}">
                <a16:creationId xmlns:a16="http://schemas.microsoft.com/office/drawing/2014/main" id="{1720B34D-9EA8-4C7A-8460-AFA5441E0E37}"/>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r="81377"/>
          <a:stretch>
            <a:fillRect/>
          </a:stretch>
        </p:blipFill>
        <p:spPr bwMode="auto">
          <a:xfrm>
            <a:off x="8123238" y="5514975"/>
            <a:ext cx="660400"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12">
            <a:extLst>
              <a:ext uri="{FF2B5EF4-FFF2-40B4-BE49-F238E27FC236}">
                <a16:creationId xmlns:a16="http://schemas.microsoft.com/office/drawing/2014/main" id="{FA493D45-EE85-4B74-8F2B-E88ABCD8AADA}"/>
              </a:ext>
            </a:extLst>
          </p:cNvPr>
          <p:cNvCxnSpPr/>
          <p:nvPr userDrawn="1"/>
        </p:nvCxnSpPr>
        <p:spPr>
          <a:xfrm>
            <a:off x="457200" y="1371600"/>
            <a:ext cx="8229600" cy="0"/>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sp>
        <p:nvSpPr>
          <p:cNvPr id="9" name="Picture Placeholder 8"/>
          <p:cNvSpPr>
            <a:spLocks noGrp="1"/>
          </p:cNvSpPr>
          <p:nvPr>
            <p:ph type="pic" sz="quarter" idx="13"/>
          </p:nvPr>
        </p:nvSpPr>
        <p:spPr>
          <a:xfrm>
            <a:off x="4648200" y="1524000"/>
            <a:ext cx="4038600" cy="4572000"/>
          </a:xfrm>
        </p:spPr>
        <p:txBody>
          <a:bodyPr rtlCol="0">
            <a:normAutofit/>
          </a:bodyPr>
          <a:lstStyle>
            <a:lvl1pPr marL="0" indent="0" algn="ctr">
              <a:buNone/>
              <a:defRPr/>
            </a:lvl1pPr>
          </a:lstStyle>
          <a:p>
            <a:pPr lvl="0"/>
            <a:r>
              <a:rPr lang="en-US" noProof="0"/>
              <a:t>Click icon to add picture</a:t>
            </a:r>
            <a:endParaRPr lang="en-US" noProof="0" dirty="0"/>
          </a:p>
        </p:txBody>
      </p:sp>
      <p:sp>
        <p:nvSpPr>
          <p:cNvPr id="18" name="Content Placeholder 2"/>
          <p:cNvSpPr>
            <a:spLocks noGrp="1"/>
          </p:cNvSpPr>
          <p:nvPr>
            <p:ph idx="14"/>
          </p:nvPr>
        </p:nvSpPr>
        <p:spPr>
          <a:xfrm>
            <a:off x="457200" y="1524000"/>
            <a:ext cx="3916548" cy="4556760"/>
          </a:xfrm>
        </p:spPr>
        <p:txBody>
          <a:bodyPr/>
          <a:lstStyle>
            <a:lvl1pPr>
              <a:buClr>
                <a:srgbClr val="265CA4"/>
              </a:buClr>
              <a:defRPr>
                <a:latin typeface="Verdana" panose="020B0604030504040204" pitchFamily="34" charset="0"/>
                <a:ea typeface="Verdana" panose="020B0604030504040204" pitchFamily="34" charset="0"/>
                <a:cs typeface="Verdana" panose="020B0604030504040204" pitchFamily="34" charset="0"/>
              </a:defRPr>
            </a:lvl1pPr>
            <a:lvl2pPr>
              <a:defRPr>
                <a:latin typeface="Verdana" panose="020B0604030504040204" pitchFamily="34" charset="0"/>
                <a:ea typeface="Verdana" panose="020B0604030504040204" pitchFamily="34" charset="0"/>
                <a:cs typeface="Verdana" panose="020B0604030504040204" pitchFamily="34" charset="0"/>
              </a:defRPr>
            </a:lvl2pPr>
            <a:lvl3pPr>
              <a:defRPr>
                <a:latin typeface="Verdana" panose="020B0604030504040204" pitchFamily="34" charset="0"/>
                <a:ea typeface="Verdana" panose="020B0604030504040204" pitchFamily="34" charset="0"/>
                <a:cs typeface="Verdana" panose="020B0604030504040204" pitchFamily="34" charset="0"/>
              </a:defRPr>
            </a:lvl3pPr>
            <a:lvl4pPr>
              <a:defRPr>
                <a:latin typeface="Verdana" panose="020B0604030504040204" pitchFamily="34" charset="0"/>
                <a:ea typeface="Verdana" panose="020B0604030504040204" pitchFamily="34" charset="0"/>
                <a:cs typeface="Verdana" panose="020B0604030504040204" pitchFamily="34" charset="0"/>
              </a:defRPr>
            </a:lvl4pPr>
            <a:lvl5pPr>
              <a:defRPr>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Title 1"/>
          <p:cNvSpPr>
            <a:spLocks noGrp="1"/>
          </p:cNvSpPr>
          <p:nvPr>
            <p:ph type="title"/>
          </p:nvPr>
        </p:nvSpPr>
        <p:spPr>
          <a:xfrm>
            <a:off x="457200" y="152400"/>
            <a:ext cx="8229600" cy="1143000"/>
          </a:xfrm>
        </p:spPr>
        <p:txBody>
          <a:bodyPr>
            <a:normAutofit/>
          </a:bodyPr>
          <a:lstStyle>
            <a:lvl1pPr algn="ctr">
              <a:defRPr sz="4000">
                <a:solidFill>
                  <a:srgbClr val="265CA4"/>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30143102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C092F2A2-A309-47C2-8D5D-224F3853DC76}"/>
              </a:ext>
            </a:extLst>
          </p:cNvPr>
          <p:cNvCxnSpPr/>
          <p:nvPr userDrawn="1"/>
        </p:nvCxnSpPr>
        <p:spPr>
          <a:xfrm>
            <a:off x="457200" y="6324600"/>
            <a:ext cx="8229600" cy="0"/>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8C122E11-4999-4C3F-85D3-AF22426C614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73563" y="6080125"/>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BA199C78-B3BC-404B-85DE-00903AD879E9}"/>
              </a:ext>
            </a:extLst>
          </p:cNvPr>
          <p:cNvCxnSpPr/>
          <p:nvPr userDrawn="1"/>
        </p:nvCxnSpPr>
        <p:spPr>
          <a:xfrm>
            <a:off x="457200" y="6324600"/>
            <a:ext cx="8229600" cy="0"/>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FD44D1C-69BD-47A1-B071-95ED81BFD655}"/>
              </a:ext>
            </a:extLst>
          </p:cNvPr>
          <p:cNvSpPr txBox="1">
            <a:spLocks noChangeArrowheads="1"/>
          </p:cNvSpPr>
          <p:nvPr userDrawn="1"/>
        </p:nvSpPr>
        <p:spPr bwMode="auto">
          <a:xfrm>
            <a:off x="381000" y="6324600"/>
            <a:ext cx="6096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265CA4"/>
                </a:solidFill>
                <a:latin typeface="Verdana" panose="020B0604030504040204" pitchFamily="34" charset="0"/>
                <a:ea typeface="Verdana" panose="020B0604030504040204" pitchFamily="34" charset="0"/>
                <a:cs typeface="Verdana" panose="020B0604030504040204" pitchFamily="34" charset="0"/>
              </a:rPr>
              <a:t>Privacy Technical Assistance Center </a:t>
            </a:r>
          </a:p>
        </p:txBody>
      </p:sp>
      <p:sp>
        <p:nvSpPr>
          <p:cNvPr id="8" name="TextBox 7">
            <a:extLst>
              <a:ext uri="{FF2B5EF4-FFF2-40B4-BE49-F238E27FC236}">
                <a16:creationId xmlns:a16="http://schemas.microsoft.com/office/drawing/2014/main" id="{D559F6AE-E953-485E-9F2E-DB9C184EC117}"/>
              </a:ext>
            </a:extLst>
          </p:cNvPr>
          <p:cNvSpPr txBox="1">
            <a:spLocks noChangeArrowheads="1"/>
          </p:cNvSpPr>
          <p:nvPr userDrawn="1"/>
        </p:nvSpPr>
        <p:spPr bwMode="auto">
          <a:xfrm>
            <a:off x="7410450" y="6324600"/>
            <a:ext cx="1295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a:solidFill>
                  <a:srgbClr val="000000"/>
                </a:solidFill>
                <a:latin typeface="Verdana" panose="020B0604030504040204" pitchFamily="34" charset="0"/>
              </a:rPr>
              <a:t> </a:t>
            </a:r>
            <a:fld id="{28A18EAF-14D2-4E95-9CCB-B07512948339}" type="slidenum">
              <a:rPr lang="en-US" altLang="en-US" sz="2000" b="1">
                <a:solidFill>
                  <a:srgbClr val="265CA4"/>
                </a:solidFill>
                <a:latin typeface="Verdana" panose="020B0604030504040204" pitchFamily="34" charset="0"/>
              </a:rPr>
              <a:pPr algn="r" eaLnBrk="1" hangingPunct="1"/>
              <a:t>‹#›</a:t>
            </a:fld>
            <a:endParaRPr lang="en-US" altLang="en-US" b="1">
              <a:solidFill>
                <a:srgbClr val="265CA4"/>
              </a:solidFill>
              <a:latin typeface="Verdana" panose="020B0604030504040204" pitchFamily="34" charset="0"/>
            </a:endParaRPr>
          </a:p>
        </p:txBody>
      </p:sp>
      <p:pic>
        <p:nvPicPr>
          <p:cNvPr id="9" name="Picture 8">
            <a:extLst>
              <a:ext uri="{FF2B5EF4-FFF2-40B4-BE49-F238E27FC236}">
                <a16:creationId xmlns:a16="http://schemas.microsoft.com/office/drawing/2014/main" id="{43A74D9D-CD44-492C-A9CC-66F0F742974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97363" y="6080125"/>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id="{4D434080-44EC-4ECA-9ABD-C0CE787380A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00" y="5683250"/>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D07EEFD5-9220-42AA-8C8B-6923ABF6EEA3}"/>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r="81377"/>
          <a:stretch>
            <a:fillRect/>
          </a:stretch>
        </p:blipFill>
        <p:spPr bwMode="auto">
          <a:xfrm>
            <a:off x="8123238" y="5514975"/>
            <a:ext cx="660400"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11">
            <a:extLst>
              <a:ext uri="{FF2B5EF4-FFF2-40B4-BE49-F238E27FC236}">
                <a16:creationId xmlns:a16="http://schemas.microsoft.com/office/drawing/2014/main" id="{328B107F-E5C7-41E3-B741-2814CB66A3E0}"/>
              </a:ext>
            </a:extLst>
          </p:cNvPr>
          <p:cNvCxnSpPr/>
          <p:nvPr userDrawn="1"/>
        </p:nvCxnSpPr>
        <p:spPr>
          <a:xfrm>
            <a:off x="457200" y="1371600"/>
            <a:ext cx="8229600" cy="0"/>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sp>
        <p:nvSpPr>
          <p:cNvPr id="23" name="Title 1"/>
          <p:cNvSpPr>
            <a:spLocks noGrp="1"/>
          </p:cNvSpPr>
          <p:nvPr>
            <p:ph type="title"/>
          </p:nvPr>
        </p:nvSpPr>
        <p:spPr>
          <a:xfrm>
            <a:off x="457200" y="152400"/>
            <a:ext cx="8229600" cy="1143000"/>
          </a:xfrm>
        </p:spPr>
        <p:txBody>
          <a:bodyPr>
            <a:normAutofit/>
          </a:bodyPr>
          <a:lstStyle>
            <a:lvl1pPr algn="ctr">
              <a:defRPr sz="4000">
                <a:solidFill>
                  <a:srgbClr val="265CA4"/>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sz="quarter" idx="10"/>
          </p:nvPr>
        </p:nvSpPr>
        <p:spPr>
          <a:xfrm>
            <a:off x="457200" y="1676400"/>
            <a:ext cx="8248650" cy="4191000"/>
          </a:xfrm>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vl2pPr>
              <a:defRPr>
                <a:latin typeface="Verdana" panose="020B0604030504040204" pitchFamily="34" charset="0"/>
                <a:ea typeface="Verdana" panose="020B0604030504040204" pitchFamily="34" charset="0"/>
                <a:cs typeface="Verdana" panose="020B0604030504040204" pitchFamily="34" charset="0"/>
              </a:defRPr>
            </a:lvl2pPr>
            <a:lvl3pPr>
              <a:defRPr>
                <a:latin typeface="Verdana" panose="020B0604030504040204" pitchFamily="34" charset="0"/>
                <a:ea typeface="Verdana" panose="020B0604030504040204" pitchFamily="34" charset="0"/>
                <a:cs typeface="Verdana" panose="020B0604030504040204" pitchFamily="34" charset="0"/>
              </a:defRPr>
            </a:lvl3pPr>
            <a:lvl4pPr>
              <a:defRPr>
                <a:latin typeface="Verdana" panose="020B0604030504040204" pitchFamily="34" charset="0"/>
                <a:ea typeface="Verdana" panose="020B0604030504040204" pitchFamily="34" charset="0"/>
                <a:cs typeface="Verdana" panose="020B0604030504040204" pitchFamily="34" charset="0"/>
              </a:defRPr>
            </a:lvl4pPr>
            <a:lvl5pPr>
              <a:defRPr>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558950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C0A386D0-4AB1-4859-A0A8-78A0A019F606}"/>
              </a:ext>
            </a:extLst>
          </p:cNvPr>
          <p:cNvCxnSpPr/>
          <p:nvPr userDrawn="1"/>
        </p:nvCxnSpPr>
        <p:spPr>
          <a:xfrm>
            <a:off x="457200" y="6324600"/>
            <a:ext cx="8229600" cy="0"/>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AEB2FC39-8D9F-4AB7-9141-6C09651CD2D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73563" y="6080125"/>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F1E10E91-B6B3-4210-AA72-E0234A497124}"/>
              </a:ext>
            </a:extLst>
          </p:cNvPr>
          <p:cNvCxnSpPr/>
          <p:nvPr userDrawn="1"/>
        </p:nvCxnSpPr>
        <p:spPr>
          <a:xfrm>
            <a:off x="457200" y="6324600"/>
            <a:ext cx="8229600" cy="0"/>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D91725E-B388-4B06-899E-55B2EEAFD1D8}"/>
              </a:ext>
            </a:extLst>
          </p:cNvPr>
          <p:cNvSpPr txBox="1">
            <a:spLocks noChangeArrowheads="1"/>
          </p:cNvSpPr>
          <p:nvPr userDrawn="1"/>
        </p:nvSpPr>
        <p:spPr bwMode="auto">
          <a:xfrm>
            <a:off x="381000" y="6324600"/>
            <a:ext cx="6096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265CA4"/>
                </a:solidFill>
                <a:latin typeface="Verdana" panose="020B0604030504040204" pitchFamily="34" charset="0"/>
                <a:ea typeface="Verdana" panose="020B0604030504040204" pitchFamily="34" charset="0"/>
                <a:cs typeface="Verdana" panose="020B0604030504040204" pitchFamily="34" charset="0"/>
              </a:rPr>
              <a:t>Privacy Technical Assistance Center </a:t>
            </a:r>
          </a:p>
        </p:txBody>
      </p:sp>
      <p:sp>
        <p:nvSpPr>
          <p:cNvPr id="8" name="TextBox 7">
            <a:extLst>
              <a:ext uri="{FF2B5EF4-FFF2-40B4-BE49-F238E27FC236}">
                <a16:creationId xmlns:a16="http://schemas.microsoft.com/office/drawing/2014/main" id="{0E7F62C7-816A-4927-9DDC-A9C6D06AC4C9}"/>
              </a:ext>
            </a:extLst>
          </p:cNvPr>
          <p:cNvSpPr txBox="1">
            <a:spLocks noChangeArrowheads="1"/>
          </p:cNvSpPr>
          <p:nvPr userDrawn="1"/>
        </p:nvSpPr>
        <p:spPr bwMode="auto">
          <a:xfrm>
            <a:off x="7410450" y="6324600"/>
            <a:ext cx="1295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a:solidFill>
                  <a:srgbClr val="000000"/>
                </a:solidFill>
                <a:latin typeface="Verdana" panose="020B0604030504040204" pitchFamily="34" charset="0"/>
              </a:rPr>
              <a:t> </a:t>
            </a:r>
            <a:fld id="{D1830F71-624A-46FD-94A0-EC1E862195A4}" type="slidenum">
              <a:rPr lang="en-US" altLang="en-US" sz="2000" b="1">
                <a:solidFill>
                  <a:srgbClr val="265CA4"/>
                </a:solidFill>
                <a:latin typeface="Verdana" panose="020B0604030504040204" pitchFamily="34" charset="0"/>
              </a:rPr>
              <a:pPr algn="r" eaLnBrk="1" hangingPunct="1"/>
              <a:t>‹#›</a:t>
            </a:fld>
            <a:endParaRPr lang="en-US" altLang="en-US" b="1">
              <a:solidFill>
                <a:srgbClr val="265CA4"/>
              </a:solidFill>
              <a:latin typeface="Verdana" panose="020B0604030504040204" pitchFamily="34" charset="0"/>
            </a:endParaRPr>
          </a:p>
        </p:txBody>
      </p:sp>
      <p:pic>
        <p:nvPicPr>
          <p:cNvPr id="9" name="Picture 8">
            <a:extLst>
              <a:ext uri="{FF2B5EF4-FFF2-40B4-BE49-F238E27FC236}">
                <a16:creationId xmlns:a16="http://schemas.microsoft.com/office/drawing/2014/main" id="{B8630758-92A6-4EC9-8863-52E77FE2B9D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97363" y="6080125"/>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id="{117EBFDB-A848-471B-B278-E8D214FAA2E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00" y="5683250"/>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63A348DB-85C4-4245-A026-D9612B33923F}"/>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r="81377"/>
          <a:stretch>
            <a:fillRect/>
          </a:stretch>
        </p:blipFill>
        <p:spPr bwMode="auto">
          <a:xfrm>
            <a:off x="8123238" y="5514975"/>
            <a:ext cx="660400"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11">
            <a:extLst>
              <a:ext uri="{FF2B5EF4-FFF2-40B4-BE49-F238E27FC236}">
                <a16:creationId xmlns:a16="http://schemas.microsoft.com/office/drawing/2014/main" id="{162323E9-98B3-4EA2-8D80-97D8DA76DEF5}"/>
              </a:ext>
            </a:extLst>
          </p:cNvPr>
          <p:cNvCxnSpPr/>
          <p:nvPr userDrawn="1"/>
        </p:nvCxnSpPr>
        <p:spPr>
          <a:xfrm>
            <a:off x="457200" y="1371600"/>
            <a:ext cx="8229600" cy="0"/>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sp>
        <p:nvSpPr>
          <p:cNvPr id="13" name="Picture Placeholder 12"/>
          <p:cNvSpPr>
            <a:spLocks noGrp="1"/>
          </p:cNvSpPr>
          <p:nvPr>
            <p:ph type="pic" sz="quarter" idx="13"/>
          </p:nvPr>
        </p:nvSpPr>
        <p:spPr>
          <a:xfrm>
            <a:off x="457200" y="1371600"/>
            <a:ext cx="8229600" cy="4708525"/>
          </a:xfrm>
        </p:spPr>
        <p:txBody>
          <a:bodyPr rtlCol="0">
            <a:normAutofit/>
          </a:bodyPr>
          <a:lstStyle>
            <a:lvl1pPr marL="0" indent="0" algn="ctr">
              <a:buNone/>
              <a:defRPr>
                <a:latin typeface="Verdana" panose="020B0604030504040204" pitchFamily="34" charset="0"/>
                <a:ea typeface="Verdana" panose="020B0604030504040204" pitchFamily="34" charset="0"/>
                <a:cs typeface="Verdana" panose="020B0604030504040204" pitchFamily="34" charset="0"/>
              </a:defRPr>
            </a:lvl1pPr>
          </a:lstStyle>
          <a:p>
            <a:pPr lvl="0"/>
            <a:r>
              <a:rPr lang="en-US" noProof="0"/>
              <a:t>Click icon to add picture</a:t>
            </a:r>
            <a:endParaRPr lang="en-US" noProof="0" dirty="0"/>
          </a:p>
        </p:txBody>
      </p:sp>
      <p:sp>
        <p:nvSpPr>
          <p:cNvPr id="23" name="Title 1"/>
          <p:cNvSpPr>
            <a:spLocks noGrp="1"/>
          </p:cNvSpPr>
          <p:nvPr>
            <p:ph type="title"/>
          </p:nvPr>
        </p:nvSpPr>
        <p:spPr>
          <a:xfrm>
            <a:off x="457200" y="152400"/>
            <a:ext cx="8229600" cy="1143000"/>
          </a:xfrm>
        </p:spPr>
        <p:txBody>
          <a:bodyPr>
            <a:normAutofit/>
          </a:bodyPr>
          <a:lstStyle>
            <a:lvl1pPr algn="ctr">
              <a:defRPr sz="4000">
                <a:solidFill>
                  <a:srgbClr val="265CA4"/>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3218030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D457207F-8AF1-4323-B476-8E453BEC8D24}"/>
              </a:ext>
            </a:extLst>
          </p:cNvPr>
          <p:cNvCxnSpPr/>
          <p:nvPr userDrawn="1"/>
        </p:nvCxnSpPr>
        <p:spPr>
          <a:xfrm>
            <a:off x="457200" y="6324600"/>
            <a:ext cx="8229600" cy="0"/>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pic>
        <p:nvPicPr>
          <p:cNvPr id="3" name="Picture 4">
            <a:extLst>
              <a:ext uri="{FF2B5EF4-FFF2-40B4-BE49-F238E27FC236}">
                <a16:creationId xmlns:a16="http://schemas.microsoft.com/office/drawing/2014/main" id="{4FEB3622-C12D-4DFD-A5B7-9F062911334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73563" y="6080125"/>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a:extLst>
              <a:ext uri="{FF2B5EF4-FFF2-40B4-BE49-F238E27FC236}">
                <a16:creationId xmlns:a16="http://schemas.microsoft.com/office/drawing/2014/main" id="{EAB97B82-C2E8-46A7-A228-E01E9A79516B}"/>
              </a:ext>
            </a:extLst>
          </p:cNvPr>
          <p:cNvCxnSpPr/>
          <p:nvPr userDrawn="1"/>
        </p:nvCxnSpPr>
        <p:spPr>
          <a:xfrm>
            <a:off x="457200" y="6324600"/>
            <a:ext cx="8229600" cy="0"/>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sp>
        <p:nvSpPr>
          <p:cNvPr id="5" name="TextBox 6">
            <a:extLst>
              <a:ext uri="{FF2B5EF4-FFF2-40B4-BE49-F238E27FC236}">
                <a16:creationId xmlns:a16="http://schemas.microsoft.com/office/drawing/2014/main" id="{0D51579E-B116-42E8-812F-ECA870229D4F}"/>
              </a:ext>
            </a:extLst>
          </p:cNvPr>
          <p:cNvSpPr txBox="1">
            <a:spLocks noChangeArrowheads="1"/>
          </p:cNvSpPr>
          <p:nvPr userDrawn="1"/>
        </p:nvSpPr>
        <p:spPr bwMode="auto">
          <a:xfrm>
            <a:off x="381000" y="6324600"/>
            <a:ext cx="6096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265CA4"/>
                </a:solidFill>
                <a:latin typeface="Verdana" panose="020B0604030504040204" pitchFamily="34" charset="0"/>
                <a:ea typeface="Verdana" panose="020B0604030504040204" pitchFamily="34" charset="0"/>
                <a:cs typeface="Verdana" panose="020B0604030504040204" pitchFamily="34" charset="0"/>
              </a:rPr>
              <a:t>Privacy Technical Assistance Center </a:t>
            </a:r>
          </a:p>
        </p:txBody>
      </p:sp>
      <p:sp>
        <p:nvSpPr>
          <p:cNvPr id="6" name="TextBox 7">
            <a:extLst>
              <a:ext uri="{FF2B5EF4-FFF2-40B4-BE49-F238E27FC236}">
                <a16:creationId xmlns:a16="http://schemas.microsoft.com/office/drawing/2014/main" id="{F99D5FDB-54C0-49D0-A69A-2C32716FB3E4}"/>
              </a:ext>
            </a:extLst>
          </p:cNvPr>
          <p:cNvSpPr txBox="1">
            <a:spLocks noChangeArrowheads="1"/>
          </p:cNvSpPr>
          <p:nvPr userDrawn="1"/>
        </p:nvSpPr>
        <p:spPr bwMode="auto">
          <a:xfrm>
            <a:off x="7410450" y="6324600"/>
            <a:ext cx="1295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a:solidFill>
                  <a:srgbClr val="000000"/>
                </a:solidFill>
                <a:latin typeface="Verdana" panose="020B0604030504040204" pitchFamily="34" charset="0"/>
              </a:rPr>
              <a:t> </a:t>
            </a:r>
            <a:fld id="{7277154F-1E4D-4CB8-94D5-4A1BD34F2025}" type="slidenum">
              <a:rPr lang="en-US" altLang="en-US" sz="2000" b="1">
                <a:solidFill>
                  <a:srgbClr val="265CA4"/>
                </a:solidFill>
                <a:latin typeface="Verdana" panose="020B0604030504040204" pitchFamily="34" charset="0"/>
              </a:rPr>
              <a:pPr algn="r" eaLnBrk="1" hangingPunct="1"/>
              <a:t>‹#›</a:t>
            </a:fld>
            <a:endParaRPr lang="en-US" altLang="en-US" b="1">
              <a:solidFill>
                <a:srgbClr val="265CA4"/>
              </a:solidFill>
              <a:latin typeface="Verdana" panose="020B0604030504040204" pitchFamily="34" charset="0"/>
            </a:endParaRPr>
          </a:p>
        </p:txBody>
      </p:sp>
      <p:pic>
        <p:nvPicPr>
          <p:cNvPr id="7" name="Picture 8">
            <a:extLst>
              <a:ext uri="{FF2B5EF4-FFF2-40B4-BE49-F238E27FC236}">
                <a16:creationId xmlns:a16="http://schemas.microsoft.com/office/drawing/2014/main" id="{182EDB9E-4284-4608-AB06-F26516A4595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97363" y="6080125"/>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9">
            <a:extLst>
              <a:ext uri="{FF2B5EF4-FFF2-40B4-BE49-F238E27FC236}">
                <a16:creationId xmlns:a16="http://schemas.microsoft.com/office/drawing/2014/main" id="{33240655-6A8B-453A-8B08-50DA7EA432F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00" y="5683250"/>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
            <a:extLst>
              <a:ext uri="{FF2B5EF4-FFF2-40B4-BE49-F238E27FC236}">
                <a16:creationId xmlns:a16="http://schemas.microsoft.com/office/drawing/2014/main" id="{1F95CB6C-0DDD-467C-A49D-DCD969A1B83A}"/>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r="81377"/>
          <a:stretch>
            <a:fillRect/>
          </a:stretch>
        </p:blipFill>
        <p:spPr bwMode="auto">
          <a:xfrm>
            <a:off x="8123238" y="5514975"/>
            <a:ext cx="660400"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12219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8343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Slide 3">
    <p:spTree>
      <p:nvGrpSpPr>
        <p:cNvPr id="1" name=""/>
        <p:cNvGrpSpPr/>
        <p:nvPr/>
      </p:nvGrpSpPr>
      <p:grpSpPr>
        <a:xfrm>
          <a:off x="0" y="0"/>
          <a:ext cx="0" cy="0"/>
          <a:chOff x="0" y="0"/>
          <a:chExt cx="0" cy="0"/>
        </a:xfrm>
      </p:grpSpPr>
      <p:pic>
        <p:nvPicPr>
          <p:cNvPr id="5" name="Picture 9">
            <a:extLst>
              <a:ext uri="{FF2B5EF4-FFF2-40B4-BE49-F238E27FC236}">
                <a16:creationId xmlns:a16="http://schemas.microsoft.com/office/drawing/2014/main" id="{5D7A2900-04D0-4D41-9181-767BAE2B4E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81377"/>
          <a:stretch>
            <a:fillRect/>
          </a:stretch>
        </p:blipFill>
        <p:spPr bwMode="auto">
          <a:xfrm>
            <a:off x="8199438" y="-152400"/>
            <a:ext cx="93345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a:extLst>
              <a:ext uri="{FF2B5EF4-FFF2-40B4-BE49-F238E27FC236}">
                <a16:creationId xmlns:a16="http://schemas.microsoft.com/office/drawing/2014/main" id="{176AE4B4-DB73-4DEB-BBD2-1D9B421771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223838"/>
            <a:ext cx="1978025" cy="663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2">
            <a:extLst>
              <a:ext uri="{FF2B5EF4-FFF2-40B4-BE49-F238E27FC236}">
                <a16:creationId xmlns:a16="http://schemas.microsoft.com/office/drawing/2014/main" id="{FEC96596-0426-48EF-952A-0B358ADD7D9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3810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5">
            <a:extLst>
              <a:ext uri="{FF2B5EF4-FFF2-40B4-BE49-F238E27FC236}">
                <a16:creationId xmlns:a16="http://schemas.microsoft.com/office/drawing/2014/main" id="{B2666906-8D8F-4731-86BC-222D3C92742E}"/>
              </a:ext>
            </a:extLst>
          </p:cNvPr>
          <p:cNvSpPr txBox="1">
            <a:spLocks/>
          </p:cNvSpPr>
          <p:nvPr/>
        </p:nvSpPr>
        <p:spPr>
          <a:xfrm>
            <a:off x="1981200" y="6405563"/>
            <a:ext cx="4406900" cy="365125"/>
          </a:xfrm>
          <a:prstGeom prst="rect">
            <a:avLst/>
          </a:prstGeom>
        </p:spPr>
        <p:txBody>
          <a:bodyPr anchor="ctr"/>
          <a:lstStyle>
            <a:defPPr>
              <a:defRPr lang="en-US"/>
            </a:defPPr>
            <a:lvl1pPr marL="0" algn="ctr" defTabSz="914400" rtl="0" eaLnBrk="1" latinLnBrk="0" hangingPunct="1">
              <a:defRPr sz="1200" kern="1200">
                <a:solidFill>
                  <a:srgbClr val="204498"/>
                </a:solidFill>
                <a:latin typeface="Segoe UI" panose="020B0502040204020203" pitchFamily="34" charset="0"/>
                <a:ea typeface="+mn-ea"/>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fontAlgn="auto">
              <a:spcBef>
                <a:spcPts val="0"/>
              </a:spcBef>
              <a:spcAft>
                <a:spcPts val="0"/>
              </a:spcAft>
              <a:defRPr/>
            </a:pPr>
            <a:r>
              <a:rPr lang="en-US" dirty="0"/>
              <a:t>United States Department of Education </a:t>
            </a:r>
          </a:p>
          <a:p>
            <a:pPr algn="l" fontAlgn="auto">
              <a:spcBef>
                <a:spcPts val="0"/>
              </a:spcBef>
              <a:spcAft>
                <a:spcPts val="0"/>
              </a:spcAft>
              <a:defRPr/>
            </a:pPr>
            <a:r>
              <a:rPr lang="en-US" dirty="0"/>
              <a:t>Privacy Technical Assistance Center</a:t>
            </a:r>
          </a:p>
        </p:txBody>
      </p:sp>
      <p:sp>
        <p:nvSpPr>
          <p:cNvPr id="10" name="Text Placeholder 48"/>
          <p:cNvSpPr>
            <a:spLocks noGrp="1"/>
          </p:cNvSpPr>
          <p:nvPr>
            <p:ph type="body" sz="quarter" idx="13"/>
          </p:nvPr>
        </p:nvSpPr>
        <p:spPr>
          <a:xfrm>
            <a:off x="5029928" y="4394325"/>
            <a:ext cx="4049713" cy="2295717"/>
          </a:xfrm>
        </p:spPr>
        <p:txBody>
          <a:bodyPr/>
          <a:lstStyle>
            <a:lvl1pPr marL="0" indent="0" algn="r">
              <a:buNone/>
              <a:defRPr sz="1600"/>
            </a:lvl1pPr>
          </a:lstStyle>
          <a:p>
            <a:pPr lvl="0"/>
            <a:r>
              <a:rPr lang="en-US"/>
              <a:t>Click to edit Master text styles</a:t>
            </a:r>
          </a:p>
        </p:txBody>
      </p:sp>
      <p:sp>
        <p:nvSpPr>
          <p:cNvPr id="11" name="Title 49"/>
          <p:cNvSpPr>
            <a:spLocks noGrp="1"/>
          </p:cNvSpPr>
          <p:nvPr>
            <p:ph type="title"/>
          </p:nvPr>
        </p:nvSpPr>
        <p:spPr>
          <a:xfrm>
            <a:off x="1918108" y="1460769"/>
            <a:ext cx="7073492" cy="1143000"/>
          </a:xfrm>
        </p:spPr>
        <p:txBody>
          <a:bodyPr>
            <a:noAutofit/>
          </a:bodyPr>
          <a:lstStyle>
            <a:lvl1pPr algn="l">
              <a:defRPr sz="4000"/>
            </a:lvl1pPr>
          </a:lstStyle>
          <a:p>
            <a:r>
              <a:rPr lang="en-US"/>
              <a:t>Click to edit Master title style</a:t>
            </a:r>
            <a:endParaRPr lang="en-US" dirty="0"/>
          </a:p>
        </p:txBody>
      </p:sp>
      <p:sp>
        <p:nvSpPr>
          <p:cNvPr id="17" name="Content Placeholder 51"/>
          <p:cNvSpPr>
            <a:spLocks noGrp="1"/>
          </p:cNvSpPr>
          <p:nvPr>
            <p:ph sz="quarter" idx="14"/>
          </p:nvPr>
        </p:nvSpPr>
        <p:spPr>
          <a:xfrm>
            <a:off x="1918108" y="2911475"/>
            <a:ext cx="5556046" cy="669925"/>
          </a:xfrm>
        </p:spPr>
        <p:txBody>
          <a:bodyPr>
            <a:noAutofit/>
          </a:bodyPr>
          <a:lstStyle>
            <a:lvl1pPr marL="0" indent="0" algn="l">
              <a:buNone/>
              <a:defRPr lang="en-US" sz="3100" kern="1200" dirty="0" smtClean="0">
                <a:solidFill>
                  <a:srgbClr val="2D9100"/>
                </a:solidFill>
                <a:latin typeface="Segoe UI" panose="020B0502040204020203" pitchFamily="34" charset="0"/>
                <a:ea typeface="Segoe UI" panose="020B0502040204020203" pitchFamily="34" charset="0"/>
                <a:cs typeface="Segoe UI" panose="020B050204020402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Tree>
    <p:extLst>
      <p:ext uri="{BB962C8B-B14F-4D97-AF65-F5344CB8AC3E}">
        <p14:creationId xmlns:p14="http://schemas.microsoft.com/office/powerpoint/2010/main" val="1891675478"/>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Slide">
    <p:bg>
      <p:bgPr>
        <a:solidFill>
          <a:srgbClr val="F2F2F2">
            <a:alpha val="74901"/>
          </a:srgb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A5AEB02-EE4C-4B8E-AC20-A04E24640303}"/>
              </a:ext>
            </a:extLst>
          </p:cNvPr>
          <p:cNvSpPr>
            <a:spLocks noChangeArrowheads="1"/>
          </p:cNvSpPr>
          <p:nvPr userDrawn="1"/>
        </p:nvSpPr>
        <p:spPr bwMode="auto">
          <a:xfrm>
            <a:off x="0" y="0"/>
            <a:ext cx="1143000" cy="6858000"/>
          </a:xfrm>
          <a:prstGeom prst="rect">
            <a:avLst/>
          </a:prstGeom>
          <a:gradFill rotWithShape="1">
            <a:gsLst>
              <a:gs pos="0">
                <a:srgbClr val="95B3D7"/>
              </a:gs>
              <a:gs pos="52000">
                <a:srgbClr val="5485BF"/>
              </a:gs>
              <a:gs pos="100000">
                <a:srgbClr val="315683"/>
              </a:gs>
            </a:gsLst>
            <a:lin ang="5400000" scaled="1"/>
          </a:gra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fontAlgn="auto" hangingPunct="1">
              <a:spcBef>
                <a:spcPts val="0"/>
              </a:spcBef>
              <a:spcAft>
                <a:spcPts val="0"/>
              </a:spcAft>
              <a:defRPr/>
            </a:pPr>
            <a:endParaRPr lang="en-US">
              <a:solidFill>
                <a:schemeClr val="lt1"/>
              </a:solidFill>
              <a:latin typeface="+mn-lt"/>
            </a:endParaRPr>
          </a:p>
        </p:txBody>
      </p:sp>
      <p:sp>
        <p:nvSpPr>
          <p:cNvPr id="2" name="Title 1"/>
          <p:cNvSpPr>
            <a:spLocks noGrp="1"/>
          </p:cNvSpPr>
          <p:nvPr>
            <p:ph type="ctrTitle"/>
          </p:nvPr>
        </p:nvSpPr>
        <p:spPr>
          <a:xfrm>
            <a:off x="1981200" y="1295400"/>
            <a:ext cx="6781800" cy="1470025"/>
          </a:xfrm>
        </p:spPr>
        <p:txBody>
          <a:bodyPr>
            <a:noAutofit/>
          </a:bodyPr>
          <a:lstStyle>
            <a:lvl1pPr algn="l">
              <a:defRPr sz="5400" b="0">
                <a:solidFill>
                  <a:srgbClr val="0070C0"/>
                </a:solidFill>
                <a:latin typeface="Century Gothic"/>
                <a:cs typeface="Century Gothic"/>
              </a:defRPr>
            </a:lvl1pPr>
          </a:lstStyle>
          <a:p>
            <a:r>
              <a:rPr lang="en-US" dirty="0"/>
              <a:t>Click to edit Master title style</a:t>
            </a:r>
          </a:p>
        </p:txBody>
      </p:sp>
      <p:sp>
        <p:nvSpPr>
          <p:cNvPr id="3" name="Subtitle 2"/>
          <p:cNvSpPr>
            <a:spLocks noGrp="1"/>
          </p:cNvSpPr>
          <p:nvPr>
            <p:ph type="subTitle" idx="1"/>
          </p:nvPr>
        </p:nvSpPr>
        <p:spPr>
          <a:xfrm>
            <a:off x="1986845" y="3051175"/>
            <a:ext cx="6400800" cy="1143000"/>
          </a:xfrm>
        </p:spPr>
        <p:txBody>
          <a:bodyPr/>
          <a:lstStyle>
            <a:lvl1pPr marL="0" indent="0" algn="l">
              <a:buNone/>
              <a:defRPr>
                <a:solidFill>
                  <a:srgbClr val="424E4F"/>
                </a:solidFill>
                <a:latin typeface="Century Gothic"/>
                <a:cs typeface="Century Gothic"/>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3"/>
          </p:nvPr>
        </p:nvSpPr>
        <p:spPr>
          <a:xfrm>
            <a:off x="1981200" y="4727575"/>
            <a:ext cx="2766060" cy="609600"/>
          </a:xfrm>
        </p:spPr>
        <p:txBody>
          <a:bodyPr>
            <a:normAutofit/>
          </a:bodyPr>
          <a:lstStyle>
            <a:lvl1pPr marL="0" indent="0" algn="l">
              <a:buNone/>
              <a:defRPr sz="2200">
                <a:solidFill>
                  <a:srgbClr val="424E4F"/>
                </a:solidFill>
                <a:latin typeface="Century Gothic"/>
                <a:cs typeface="Century Gothic"/>
              </a:defRPr>
            </a:lvl1pPr>
          </a:lstStyle>
          <a:p>
            <a:pPr lvl="0"/>
            <a:r>
              <a:rPr lang="en-US"/>
              <a:t>Click to edit Master text styles</a:t>
            </a:r>
          </a:p>
        </p:txBody>
      </p:sp>
      <p:sp>
        <p:nvSpPr>
          <p:cNvPr id="9" name="Picture Placeholder 8"/>
          <p:cNvSpPr>
            <a:spLocks noGrp="1"/>
          </p:cNvSpPr>
          <p:nvPr>
            <p:ph type="pic" sz="quarter" idx="16"/>
          </p:nvPr>
        </p:nvSpPr>
        <p:spPr>
          <a:xfrm>
            <a:off x="6934200" y="4495800"/>
            <a:ext cx="1752600" cy="1600200"/>
          </a:xfrm>
        </p:spPr>
        <p:txBody>
          <a:bodyPr rtlCol="0">
            <a:normAutofit/>
          </a:bodyPr>
          <a:lstStyle>
            <a:lvl1pPr marL="0" indent="0" algn="ctr">
              <a:buNone/>
              <a:defRPr baseline="0"/>
            </a:lvl1pPr>
          </a:lstStyle>
          <a:p>
            <a:pPr lvl="0"/>
            <a:r>
              <a:rPr lang="en-US" noProof="0"/>
              <a:t>Drag picture to placeholder or click icon to add</a:t>
            </a:r>
            <a:endParaRPr lang="en-US" noProof="0" dirty="0"/>
          </a:p>
        </p:txBody>
      </p:sp>
    </p:spTree>
    <p:extLst>
      <p:ext uri="{BB962C8B-B14F-4D97-AF65-F5344CB8AC3E}">
        <p14:creationId xmlns:p14="http://schemas.microsoft.com/office/powerpoint/2010/main" val="1762085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bg>
      <p:bgPr>
        <a:solidFill>
          <a:srgbClr val="F2F2F2">
            <a:alpha val="74901"/>
          </a:srgbClr>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31FCDBD4-37C3-4ABE-A686-8EA230114525}"/>
              </a:ext>
            </a:extLst>
          </p:cNvPr>
          <p:cNvCxnSpPr>
            <a:cxnSpLocks noChangeShapeType="1"/>
          </p:cNvCxnSpPr>
          <p:nvPr userDrawn="1"/>
        </p:nvCxnSpPr>
        <p:spPr bwMode="auto">
          <a:xfrm>
            <a:off x="1690688" y="4730750"/>
            <a:ext cx="5668962" cy="0"/>
          </a:xfrm>
          <a:prstGeom prst="line">
            <a:avLst/>
          </a:prstGeom>
          <a:noFill/>
          <a:ln w="25400">
            <a:solidFill>
              <a:srgbClr val="0070C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 name="Title 1"/>
          <p:cNvSpPr>
            <a:spLocks noGrp="1"/>
          </p:cNvSpPr>
          <p:nvPr>
            <p:ph type="title"/>
          </p:nvPr>
        </p:nvSpPr>
        <p:spPr>
          <a:xfrm>
            <a:off x="1792288" y="4800600"/>
            <a:ext cx="5486400" cy="566738"/>
          </a:xfrm>
        </p:spPr>
        <p:txBody>
          <a:bodyPr anchor="b">
            <a:noAutofit/>
          </a:bodyPr>
          <a:lstStyle>
            <a:lvl1pPr algn="l">
              <a:defRPr sz="3200" b="0">
                <a:solidFill>
                  <a:srgbClr val="0070C0"/>
                </a:solidFill>
              </a:defRPr>
            </a:lvl1pPr>
          </a:lstStyle>
          <a:p>
            <a:r>
              <a:rPr lang="en-US" dirty="0"/>
              <a:t>Click to edit Master title style</a:t>
            </a:r>
          </a:p>
        </p:txBody>
      </p:sp>
      <p:sp>
        <p:nvSpPr>
          <p:cNvPr id="3" name="Picture Placeholder 2"/>
          <p:cNvSpPr>
            <a:spLocks noGrp="1"/>
          </p:cNvSpPr>
          <p:nvPr>
            <p:ph type="pic" idx="1"/>
          </p:nvPr>
        </p:nvSpPr>
        <p:spPr>
          <a:xfrm>
            <a:off x="1792288" y="609600"/>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lang="en-US" noProof="0"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Slide Number Placeholder 6">
            <a:extLst>
              <a:ext uri="{FF2B5EF4-FFF2-40B4-BE49-F238E27FC236}">
                <a16:creationId xmlns:a16="http://schemas.microsoft.com/office/drawing/2014/main" id="{C0755F54-D816-4603-BAE4-A8537D4490CD}"/>
              </a:ext>
            </a:extLst>
          </p:cNvPr>
          <p:cNvSpPr>
            <a:spLocks noGrp="1"/>
          </p:cNvSpPr>
          <p:nvPr>
            <p:ph type="sldNum" sz="quarter" idx="10"/>
          </p:nvPr>
        </p:nvSpPr>
        <p:spPr/>
        <p:txBody>
          <a:bodyPr/>
          <a:lstStyle>
            <a:lvl1pPr>
              <a:defRPr/>
            </a:lvl1pPr>
          </a:lstStyle>
          <a:p>
            <a:pPr>
              <a:defRPr/>
            </a:pPr>
            <a:fld id="{9092F900-22C5-4167-90E9-83238A38C3B0}" type="slidenum">
              <a:rPr lang="en-US" altLang="en-US"/>
              <a:pPr>
                <a:defRPr/>
              </a:pPr>
              <a:t>‹#›</a:t>
            </a:fld>
            <a:endParaRPr lang="en-US" altLang="en-US"/>
          </a:p>
        </p:txBody>
      </p:sp>
    </p:spTree>
    <p:extLst>
      <p:ext uri="{BB962C8B-B14F-4D97-AF65-F5344CB8AC3E}">
        <p14:creationId xmlns:p14="http://schemas.microsoft.com/office/powerpoint/2010/main" val="2471956991"/>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Section Header">
    <p:bg>
      <p:bgPr>
        <a:solidFill>
          <a:srgbClr val="F2F2F2">
            <a:alpha val="74901"/>
          </a:srgb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690813"/>
            <a:ext cx="7772400" cy="1500187"/>
          </a:xfrm>
        </p:spPr>
        <p:txBody>
          <a:bodyPr anchor="ctr" anchorCtr="1">
            <a:noAutofit/>
          </a:bodyPr>
          <a:lstStyle>
            <a:lvl1pPr marL="0" indent="0" algn="ctr">
              <a:buNone/>
              <a:defRPr sz="6600">
                <a:solidFill>
                  <a:srgbClr val="0070C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785228370"/>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a:solidFill>
                  <a:srgbClr val="0070C0"/>
                </a:solidFill>
              </a:defRPr>
            </a:lvl1pPr>
          </a:lstStyle>
          <a:p>
            <a:r>
              <a:rPr lang="en-US" dirty="0"/>
              <a:t>Click to edit Master title style</a:t>
            </a:r>
          </a:p>
        </p:txBody>
      </p:sp>
      <p:sp>
        <p:nvSpPr>
          <p:cNvPr id="3" name="Slide Number Placeholder 8">
            <a:extLst>
              <a:ext uri="{FF2B5EF4-FFF2-40B4-BE49-F238E27FC236}">
                <a16:creationId xmlns:a16="http://schemas.microsoft.com/office/drawing/2014/main" id="{39DFEB91-8369-4010-B248-EB14D8C00294}"/>
              </a:ext>
            </a:extLst>
          </p:cNvPr>
          <p:cNvSpPr>
            <a:spLocks noGrp="1"/>
          </p:cNvSpPr>
          <p:nvPr>
            <p:ph type="sldNum" sz="quarter" idx="10"/>
          </p:nvPr>
        </p:nvSpPr>
        <p:spPr>
          <a:xfrm>
            <a:off x="8308975" y="6356350"/>
            <a:ext cx="450850" cy="365125"/>
          </a:xfrm>
        </p:spPr>
        <p:txBody>
          <a:bodyPr/>
          <a:lstStyle>
            <a:lvl1pPr>
              <a:defRPr sz="1000">
                <a:solidFill>
                  <a:schemeClr val="tx1"/>
                </a:solidFill>
                <a:latin typeface="Arial" panose="020B0604020202020204" pitchFamily="34" charset="0"/>
              </a:defRPr>
            </a:lvl1pPr>
          </a:lstStyle>
          <a:p>
            <a:pPr>
              <a:defRPr/>
            </a:pPr>
            <a:fld id="{CEBD356D-C3E4-4093-A6AF-58101FD365B9}" type="slidenum">
              <a:rPr lang="en-US" altLang="en-US"/>
              <a:pPr>
                <a:defRPr/>
              </a:pPr>
              <a:t>‹#›</a:t>
            </a:fld>
            <a:endParaRPr lang="en-US" altLang="en-US"/>
          </a:p>
        </p:txBody>
      </p:sp>
    </p:spTree>
    <p:extLst>
      <p:ext uri="{BB962C8B-B14F-4D97-AF65-F5344CB8AC3E}">
        <p14:creationId xmlns:p14="http://schemas.microsoft.com/office/powerpoint/2010/main" val="333271762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82976" y="1981200"/>
            <a:ext cx="6705600" cy="2276901"/>
          </a:xfrm>
        </p:spPr>
        <p:txBody>
          <a:bodyPr/>
          <a:lstStyle/>
          <a:p>
            <a:r>
              <a:rPr lang="en-US"/>
              <a:t>Click to edit Master title style</a:t>
            </a:r>
          </a:p>
        </p:txBody>
      </p:sp>
      <p:sp>
        <p:nvSpPr>
          <p:cNvPr id="10" name="Content Placeholder 9"/>
          <p:cNvSpPr>
            <a:spLocks noGrp="1"/>
          </p:cNvSpPr>
          <p:nvPr>
            <p:ph sz="quarter" idx="10"/>
          </p:nvPr>
        </p:nvSpPr>
        <p:spPr>
          <a:xfrm>
            <a:off x="477838" y="4981665"/>
            <a:ext cx="2743200" cy="900113"/>
          </a:xfrm>
        </p:spPr>
        <p:txBody>
          <a:bodyPr/>
          <a:lstStyle>
            <a:lvl1pPr marL="0" indent="0">
              <a:buFontTx/>
              <a:buNone/>
              <a:defRPr sz="2400">
                <a:latin typeface="Arial Black" pitchFamily="34" charset="0"/>
              </a:defRPr>
            </a:lvl1pPr>
            <a:lvl2pPr marL="0" indent="0">
              <a:buFontTx/>
              <a:buNone/>
              <a:defRPr sz="2400">
                <a:latin typeface="Arial Black" pitchFamily="34" charset="0"/>
              </a:defRPr>
            </a:lvl2pPr>
            <a:lvl3pPr marL="0" indent="0">
              <a:buFontTx/>
              <a:buNone/>
              <a:defRPr sz="2400">
                <a:latin typeface="Arial Black" pitchFamily="34" charset="0"/>
              </a:defRPr>
            </a:lvl3pPr>
            <a:lvl4pPr marL="0" indent="0">
              <a:buFontTx/>
              <a:buNone/>
              <a:defRPr sz="2000">
                <a:latin typeface="Arial Black" pitchFamily="34" charset="0"/>
              </a:defRPr>
            </a:lvl4pPr>
            <a:lvl5pPr marL="0" indent="0">
              <a:buFontTx/>
              <a:buNone/>
              <a:defRPr sz="2000">
                <a:latin typeface="Arial Black" pitchFamily="34" charset="0"/>
              </a:defRPr>
            </a:lvl5pPr>
          </a:lstStyle>
          <a:p>
            <a:pPr lvl="0"/>
            <a:r>
              <a:rPr lang="en-US" dirty="0"/>
              <a:t>Click to edit</a:t>
            </a:r>
          </a:p>
        </p:txBody>
      </p:sp>
      <p:sp>
        <p:nvSpPr>
          <p:cNvPr id="11" name="Content Placeholder 9"/>
          <p:cNvSpPr>
            <a:spLocks noGrp="1"/>
          </p:cNvSpPr>
          <p:nvPr>
            <p:ph sz="quarter" idx="11"/>
          </p:nvPr>
        </p:nvSpPr>
        <p:spPr>
          <a:xfrm>
            <a:off x="5707205" y="4981665"/>
            <a:ext cx="2743200" cy="900113"/>
          </a:xfrm>
        </p:spPr>
        <p:txBody>
          <a:bodyPr/>
          <a:lstStyle>
            <a:lvl1pPr marL="0" indent="0" algn="r">
              <a:buFontTx/>
              <a:buNone/>
              <a:defRPr sz="2400">
                <a:latin typeface="Arial Black" pitchFamily="34" charset="0"/>
              </a:defRPr>
            </a:lvl1pPr>
            <a:lvl2pPr marL="0" indent="0">
              <a:buFontTx/>
              <a:buNone/>
              <a:defRPr sz="2400">
                <a:latin typeface="Arial Black" pitchFamily="34" charset="0"/>
              </a:defRPr>
            </a:lvl2pPr>
            <a:lvl3pPr marL="0" indent="0">
              <a:buFontTx/>
              <a:buNone/>
              <a:defRPr sz="2400">
                <a:latin typeface="Arial Black" pitchFamily="34" charset="0"/>
              </a:defRPr>
            </a:lvl3pPr>
            <a:lvl4pPr marL="0" indent="0">
              <a:buFontTx/>
              <a:buNone/>
              <a:defRPr sz="2000">
                <a:latin typeface="Arial Black" pitchFamily="34" charset="0"/>
              </a:defRPr>
            </a:lvl4pPr>
            <a:lvl5pPr marL="0" indent="0">
              <a:buFontTx/>
              <a:buNone/>
              <a:defRPr sz="2000">
                <a:latin typeface="Arial Black" pitchFamily="34" charset="0"/>
              </a:defRPr>
            </a:lvl5pPr>
          </a:lstStyle>
          <a:p>
            <a:pPr lvl="0"/>
            <a:r>
              <a:rPr lang="en-US" dirty="0"/>
              <a:t>Click to edit</a:t>
            </a:r>
          </a:p>
        </p:txBody>
      </p:sp>
      <p:sp>
        <p:nvSpPr>
          <p:cNvPr id="15" name="Content Placeholder 14"/>
          <p:cNvSpPr>
            <a:spLocks noGrp="1"/>
          </p:cNvSpPr>
          <p:nvPr>
            <p:ph sz="quarter" idx="12"/>
          </p:nvPr>
        </p:nvSpPr>
        <p:spPr>
          <a:xfrm>
            <a:off x="3467100" y="5881688"/>
            <a:ext cx="2073275" cy="519112"/>
          </a:xfrm>
        </p:spPr>
        <p:txBody>
          <a:bodyPr/>
          <a:lstStyle>
            <a:lvl1pPr algn="ctr">
              <a:buFontTx/>
              <a:buNone/>
              <a:defRPr sz="2000">
                <a:latin typeface="Arial" pitchFamily="34" charset="0"/>
                <a:cs typeface="Arial" pitchFamily="34" charset="0"/>
              </a:defRPr>
            </a:lvl1pPr>
            <a:lvl2pPr algn="ctr">
              <a:buFontTx/>
              <a:buNone/>
              <a:defRPr/>
            </a:lvl2pPr>
            <a:lvl3pPr algn="ctr">
              <a:buFontTx/>
              <a:buNone/>
              <a:defRPr/>
            </a:lvl3pPr>
            <a:lvl4pPr algn="ctr">
              <a:buFontTx/>
              <a:buNone/>
              <a:defRPr/>
            </a:lvl4pPr>
            <a:lvl5pPr algn="ctr">
              <a:buFontTx/>
              <a:buNone/>
              <a:defRPr/>
            </a:lvl5pPr>
          </a:lstStyle>
          <a:p>
            <a:pPr lvl="0"/>
            <a:r>
              <a:rPr lang="en-US"/>
              <a:t>Click to edit Master text styles</a:t>
            </a:r>
          </a:p>
        </p:txBody>
      </p:sp>
    </p:spTree>
    <p:extLst>
      <p:ext uri="{BB962C8B-B14F-4D97-AF65-F5344CB8AC3E}">
        <p14:creationId xmlns:p14="http://schemas.microsoft.com/office/powerpoint/2010/main" val="39820493"/>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Picture Placeholder 8"/>
          <p:cNvSpPr>
            <a:spLocks noGrp="1"/>
          </p:cNvSpPr>
          <p:nvPr>
            <p:ph type="pic" sz="quarter" idx="13"/>
          </p:nvPr>
        </p:nvSpPr>
        <p:spPr>
          <a:xfrm>
            <a:off x="1371600" y="1527048"/>
            <a:ext cx="6400800" cy="4270248"/>
          </a:xfrm>
          <a:effectLst>
            <a:outerShdw blurRad="50800" dist="38100" dir="2700000" algn="tl" rotWithShape="0">
              <a:prstClr val="black">
                <a:alpha val="40000"/>
              </a:prstClr>
            </a:outerShdw>
          </a:effectLst>
        </p:spPr>
        <p:txBody>
          <a:bodyPr rtlCol="0">
            <a:normAutofit/>
          </a:bodyPr>
          <a:lstStyle>
            <a:lvl1pPr algn="l" defTabSz="914400" rtl="0" eaLnBrk="1" latinLnBrk="0" hangingPunct="1">
              <a:buFont typeface="Arial" pitchFamily="34" charset="0"/>
              <a:buNone/>
              <a:defRPr lang="en-US" sz="3200" kern="1200" smtClean="0">
                <a:solidFill>
                  <a:schemeClr val="tx1"/>
                </a:solidFill>
                <a:latin typeface="+mn-lt"/>
                <a:ea typeface="+mn-ea"/>
                <a:cs typeface="+mn-cs"/>
              </a:defRPr>
            </a:lvl1pPr>
          </a:lstStyle>
          <a:p>
            <a:pPr lvl="0"/>
            <a:r>
              <a:rPr lang="en-US" noProof="0" dirty="0"/>
              <a:t>Click icon to add picture</a:t>
            </a:r>
          </a:p>
        </p:txBody>
      </p:sp>
      <p:sp>
        <p:nvSpPr>
          <p:cNvPr id="4" name="Slide Number Placeholder 5">
            <a:extLst>
              <a:ext uri="{FF2B5EF4-FFF2-40B4-BE49-F238E27FC236}">
                <a16:creationId xmlns:a16="http://schemas.microsoft.com/office/drawing/2014/main" id="{EC2F6C62-E7C7-4D39-964E-9BA7D042232A}"/>
              </a:ext>
            </a:extLst>
          </p:cNvPr>
          <p:cNvSpPr>
            <a:spLocks noGrp="1"/>
          </p:cNvSpPr>
          <p:nvPr>
            <p:ph type="sldNum" sz="quarter" idx="14"/>
          </p:nvPr>
        </p:nvSpPr>
        <p:spPr/>
        <p:txBody>
          <a:bodyPr/>
          <a:lstStyle>
            <a:lvl1pPr>
              <a:defRPr/>
            </a:lvl1pPr>
          </a:lstStyle>
          <a:p>
            <a:pPr>
              <a:defRPr/>
            </a:pPr>
            <a:fld id="{5181AC5F-D283-40BB-B195-4DF80D625DDE}" type="slidenum">
              <a:rPr lang="en-US" altLang="en-US"/>
              <a:pPr>
                <a:defRPr/>
              </a:pPr>
              <a:t>‹#›</a:t>
            </a:fld>
            <a:endParaRPr lang="en-US" altLang="en-US"/>
          </a:p>
        </p:txBody>
      </p:sp>
    </p:spTree>
    <p:extLst>
      <p:ext uri="{BB962C8B-B14F-4D97-AF65-F5344CB8AC3E}">
        <p14:creationId xmlns:p14="http://schemas.microsoft.com/office/powerpoint/2010/main" val="4192313528"/>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image" Target="../media/image6.jpeg"/><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image" Target="../media/image2.png"/><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5" Type="http://schemas.openxmlformats.org/officeDocument/2006/relationships/slideLayout" Target="../slideLayouts/slideLayout25.xml"/><Relationship Id="rId4"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FE4DC26-A075-403A-A055-01096EA11DDC}"/>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5B53D443-B12A-4070-B4D3-043C09FBAA02}"/>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B98AAB9-AB53-4CB0-B2DC-CC53EBE2B93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296628A2-0CB7-4D1C-8FE6-091414634E21}" type="datetime1">
              <a:rPr lang="en-US"/>
              <a:pPr>
                <a:defRPr/>
              </a:pPr>
              <a:t>12/12/2019</a:t>
            </a:fld>
            <a:endParaRPr lang="en-US" dirty="0"/>
          </a:p>
        </p:txBody>
      </p:sp>
      <p:sp>
        <p:nvSpPr>
          <p:cNvPr id="5" name="Footer Placeholder 4">
            <a:extLst>
              <a:ext uri="{FF2B5EF4-FFF2-40B4-BE49-F238E27FC236}">
                <a16:creationId xmlns:a16="http://schemas.microsoft.com/office/drawing/2014/main" id="{CE786774-AED7-48D1-90E4-38F2F43FCE50}"/>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en-US" dirty="0"/>
              <a:t>United States Department of Education  Privacy Technical Assistance Center</a:t>
            </a:r>
          </a:p>
        </p:txBody>
      </p:sp>
      <p:sp>
        <p:nvSpPr>
          <p:cNvPr id="6" name="Slide Number Placeholder 5">
            <a:extLst>
              <a:ext uri="{FF2B5EF4-FFF2-40B4-BE49-F238E27FC236}">
                <a16:creationId xmlns:a16="http://schemas.microsoft.com/office/drawing/2014/main" id="{D080B179-948F-4C5E-8F68-8D99D31E2DC7}"/>
              </a:ext>
            </a:extLst>
          </p:cNvP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C670A76F-1D29-4917-91A5-9D391A207CFE}" type="slidenum">
              <a:rPr lang="en-US" altLang="en-US"/>
              <a:pPr>
                <a:defRPr/>
              </a:pPr>
              <a:t>‹#›</a:t>
            </a:fld>
            <a:endParaRPr lang="en-US" altLang="en-US"/>
          </a:p>
        </p:txBody>
      </p:sp>
      <p:sp>
        <p:nvSpPr>
          <p:cNvPr id="9" name="Rectangle 8">
            <a:extLst>
              <a:ext uri="{FF2B5EF4-FFF2-40B4-BE49-F238E27FC236}">
                <a16:creationId xmlns:a16="http://schemas.microsoft.com/office/drawing/2014/main" id="{75F5CF38-6283-4E1F-B32E-4825DC372776}"/>
              </a:ext>
            </a:extLst>
          </p:cNvPr>
          <p:cNvSpPr/>
          <p:nvPr/>
        </p:nvSpPr>
        <p:spPr>
          <a:xfrm>
            <a:off x="0" y="6324600"/>
            <a:ext cx="91440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32" name="TextBox 10">
            <a:extLst>
              <a:ext uri="{FF2B5EF4-FFF2-40B4-BE49-F238E27FC236}">
                <a16:creationId xmlns:a16="http://schemas.microsoft.com/office/drawing/2014/main" id="{DAE1782F-D07B-40E8-82B5-744C661B4343}"/>
              </a:ext>
            </a:extLst>
          </p:cNvPr>
          <p:cNvSpPr txBox="1">
            <a:spLocks noChangeArrowheads="1"/>
          </p:cNvSpPr>
          <p:nvPr/>
        </p:nvSpPr>
        <p:spPr bwMode="auto">
          <a:xfrm>
            <a:off x="3962400" y="6380163"/>
            <a:ext cx="9763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800" b="1">
                <a:solidFill>
                  <a:schemeClr val="bg1"/>
                </a:solidFill>
              </a:rPr>
              <a:t>2</a:t>
            </a:r>
          </a:p>
        </p:txBody>
      </p:sp>
    </p:spTree>
  </p:cSld>
  <p:clrMap bg1="lt1" tx1="dk1" bg2="lt2" tx2="dk2" accent1="accent1" accent2="accent2" accent3="accent3" accent4="accent4" accent5="accent5" accent6="accent6" hlink="hlink" folHlink="folHlink"/>
  <p:sldLayoutIdLst>
    <p:sldLayoutId id="2147485156" r:id="rId1"/>
    <p:sldLayoutId id="2147485157" r:id="rId2"/>
    <p:sldLayoutId id="2147485158" r:id="rId3"/>
    <p:sldLayoutId id="2147485159" r:id="rId4"/>
    <p:sldLayoutId id="2147485160" r:id="rId5"/>
    <p:sldLayoutId id="2147485162" r:id="rId6"/>
    <p:sldLayoutId id="2147485163" r:id="rId7"/>
    <p:sldLayoutId id="2147485164" r:id="rId8"/>
    <p:sldLayoutId id="2147485165" r:id="rId9"/>
  </p:sldLayoutIdLst>
  <p:hf hdr="0" dt="0"/>
  <p:txStyles>
    <p:titleStyle>
      <a:lvl1pPr algn="ctr" rtl="0" fontAlgn="base">
        <a:spcBef>
          <a:spcPct val="0"/>
        </a:spcBef>
        <a:spcAft>
          <a:spcPct val="0"/>
        </a:spcAft>
        <a:defRPr sz="3500" b="1" kern="1200">
          <a:solidFill>
            <a:srgbClr val="204498"/>
          </a:solidFill>
          <a:latin typeface="Segoe UI" panose="020B0502040204020203" pitchFamily="34" charset="0"/>
          <a:ea typeface="+mj-ea"/>
          <a:cs typeface="Segoe UI" panose="020B0502040204020203" pitchFamily="34" charset="0"/>
        </a:defRPr>
      </a:lvl1pPr>
      <a:lvl2pPr algn="ctr" rtl="0" fontAlgn="base">
        <a:spcBef>
          <a:spcPct val="0"/>
        </a:spcBef>
        <a:spcAft>
          <a:spcPct val="0"/>
        </a:spcAft>
        <a:defRPr sz="3500" b="1">
          <a:solidFill>
            <a:srgbClr val="204498"/>
          </a:solidFill>
          <a:latin typeface="Segoe UI" panose="020B0502040204020203" pitchFamily="34" charset="0"/>
          <a:cs typeface="Segoe UI" panose="020B0502040204020203" pitchFamily="34" charset="0"/>
        </a:defRPr>
      </a:lvl2pPr>
      <a:lvl3pPr algn="ctr" rtl="0" fontAlgn="base">
        <a:spcBef>
          <a:spcPct val="0"/>
        </a:spcBef>
        <a:spcAft>
          <a:spcPct val="0"/>
        </a:spcAft>
        <a:defRPr sz="3500" b="1">
          <a:solidFill>
            <a:srgbClr val="204498"/>
          </a:solidFill>
          <a:latin typeface="Segoe UI" panose="020B0502040204020203" pitchFamily="34" charset="0"/>
          <a:cs typeface="Segoe UI" panose="020B0502040204020203" pitchFamily="34" charset="0"/>
        </a:defRPr>
      </a:lvl3pPr>
      <a:lvl4pPr algn="ctr" rtl="0" fontAlgn="base">
        <a:spcBef>
          <a:spcPct val="0"/>
        </a:spcBef>
        <a:spcAft>
          <a:spcPct val="0"/>
        </a:spcAft>
        <a:defRPr sz="3500" b="1">
          <a:solidFill>
            <a:srgbClr val="204498"/>
          </a:solidFill>
          <a:latin typeface="Segoe UI" panose="020B0502040204020203" pitchFamily="34" charset="0"/>
          <a:cs typeface="Segoe UI" panose="020B0502040204020203" pitchFamily="34" charset="0"/>
        </a:defRPr>
      </a:lvl4pPr>
      <a:lvl5pPr algn="ctr" rtl="0" fontAlgn="base">
        <a:spcBef>
          <a:spcPct val="0"/>
        </a:spcBef>
        <a:spcAft>
          <a:spcPct val="0"/>
        </a:spcAft>
        <a:defRPr sz="3500" b="1">
          <a:solidFill>
            <a:srgbClr val="204498"/>
          </a:solidFill>
          <a:latin typeface="Segoe UI" panose="020B0502040204020203" pitchFamily="34" charset="0"/>
          <a:cs typeface="Segoe UI" panose="020B0502040204020203" pitchFamily="34" charset="0"/>
        </a:defRPr>
      </a:lvl5pPr>
      <a:lvl6pPr marL="457200" algn="ctr" rtl="0" fontAlgn="base">
        <a:spcBef>
          <a:spcPct val="0"/>
        </a:spcBef>
        <a:spcAft>
          <a:spcPct val="0"/>
        </a:spcAft>
        <a:defRPr sz="3500" b="1">
          <a:solidFill>
            <a:srgbClr val="204498"/>
          </a:solidFill>
          <a:latin typeface="Segoe UI" panose="020B0502040204020203" pitchFamily="34" charset="0"/>
          <a:cs typeface="Segoe UI" panose="020B0502040204020203" pitchFamily="34" charset="0"/>
        </a:defRPr>
      </a:lvl6pPr>
      <a:lvl7pPr marL="914400" algn="ctr" rtl="0" fontAlgn="base">
        <a:spcBef>
          <a:spcPct val="0"/>
        </a:spcBef>
        <a:spcAft>
          <a:spcPct val="0"/>
        </a:spcAft>
        <a:defRPr sz="3500" b="1">
          <a:solidFill>
            <a:srgbClr val="204498"/>
          </a:solidFill>
          <a:latin typeface="Segoe UI" panose="020B0502040204020203" pitchFamily="34" charset="0"/>
          <a:cs typeface="Segoe UI" panose="020B0502040204020203" pitchFamily="34" charset="0"/>
        </a:defRPr>
      </a:lvl7pPr>
      <a:lvl8pPr marL="1371600" algn="ctr" rtl="0" fontAlgn="base">
        <a:spcBef>
          <a:spcPct val="0"/>
        </a:spcBef>
        <a:spcAft>
          <a:spcPct val="0"/>
        </a:spcAft>
        <a:defRPr sz="3500" b="1">
          <a:solidFill>
            <a:srgbClr val="204498"/>
          </a:solidFill>
          <a:latin typeface="Segoe UI" panose="020B0502040204020203" pitchFamily="34" charset="0"/>
          <a:cs typeface="Segoe UI" panose="020B0502040204020203" pitchFamily="34" charset="0"/>
        </a:defRPr>
      </a:lvl8pPr>
      <a:lvl9pPr marL="1828800" algn="ctr" rtl="0" fontAlgn="base">
        <a:spcBef>
          <a:spcPct val="0"/>
        </a:spcBef>
        <a:spcAft>
          <a:spcPct val="0"/>
        </a:spcAft>
        <a:defRPr sz="3500" b="1">
          <a:solidFill>
            <a:srgbClr val="204498"/>
          </a:solidFill>
          <a:latin typeface="Segoe UI" panose="020B0502040204020203" pitchFamily="34" charset="0"/>
          <a:cs typeface="Segoe UI" panose="020B0502040204020203" pitchFamily="34" charset="0"/>
        </a:defRPr>
      </a:lvl9pPr>
    </p:titleStyle>
    <p:bodyStyle>
      <a:lvl1pPr marL="342900" indent="-342900" algn="l" rtl="0" fontAlgn="base">
        <a:spcBef>
          <a:spcPct val="20000"/>
        </a:spcBef>
        <a:spcAft>
          <a:spcPct val="0"/>
        </a:spcAft>
        <a:buClr>
          <a:srgbClr val="204498"/>
        </a:buClr>
        <a:buFont typeface="Arial" panose="020B0604020202020204" pitchFamily="34" charset="0"/>
        <a:buChar char="•"/>
        <a:defRPr sz="3200" kern="1200">
          <a:solidFill>
            <a:schemeClr val="tx1"/>
          </a:solidFill>
          <a:latin typeface="Segoe UI" panose="020B0502040204020203" pitchFamily="34" charset="0"/>
          <a:ea typeface="+mn-ea"/>
          <a:cs typeface="Segoe UI" panose="020B0502040204020203" pitchFamily="34" charset="0"/>
        </a:defRPr>
      </a:lvl1pPr>
      <a:lvl2pPr marL="742950" indent="-285750" algn="l" rtl="0" fontAlgn="base">
        <a:spcBef>
          <a:spcPct val="20000"/>
        </a:spcBef>
        <a:spcAft>
          <a:spcPct val="0"/>
        </a:spcAft>
        <a:buClr>
          <a:srgbClr val="204498"/>
        </a:buClr>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2pPr>
      <a:lvl3pPr marL="1143000" indent="-228600" algn="l" rtl="0" fontAlgn="base">
        <a:spcBef>
          <a:spcPct val="20000"/>
        </a:spcBef>
        <a:spcAft>
          <a:spcPct val="0"/>
        </a:spcAft>
        <a:buClr>
          <a:srgbClr val="204498"/>
        </a:buClr>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3pPr>
      <a:lvl4pPr marL="1600200" indent="-228600" algn="l" rtl="0" fontAlgn="base">
        <a:spcBef>
          <a:spcPct val="20000"/>
        </a:spcBef>
        <a:spcAft>
          <a:spcPct val="0"/>
        </a:spcAft>
        <a:buClr>
          <a:srgbClr val="204498"/>
        </a:buClr>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4pPr>
      <a:lvl5pPr marL="2057400" indent="-228600" algn="l" rtl="0" fontAlgn="base">
        <a:spcBef>
          <a:spcPct val="20000"/>
        </a:spcBef>
        <a:spcAft>
          <a:spcPct val="0"/>
        </a:spcAft>
        <a:buClr>
          <a:srgbClr val="204498"/>
        </a:buClr>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8367E159-66DD-4419-BEC7-9CEFEA46C72F}"/>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D3E666BC-28FE-4E1E-B768-6A1762711E51}"/>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D6697CB4-5C59-4C20-84B5-79B52EC803A7}"/>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E7AED573-655B-457B-A1D0-826474D4F2DC}" type="datetime1">
              <a:rPr lang="en-US"/>
              <a:pPr>
                <a:defRPr/>
              </a:pPr>
              <a:t>12/12/2019</a:t>
            </a:fld>
            <a:endParaRPr lang="en-US"/>
          </a:p>
        </p:txBody>
      </p:sp>
      <p:sp>
        <p:nvSpPr>
          <p:cNvPr id="5" name="Footer Placeholder 4">
            <a:extLst>
              <a:ext uri="{FF2B5EF4-FFF2-40B4-BE49-F238E27FC236}">
                <a16:creationId xmlns:a16="http://schemas.microsoft.com/office/drawing/2014/main" id="{7D561AAC-213D-430A-BDFE-8EE2397C07E4}"/>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en-US" dirty="0"/>
              <a:t>United States Department of Education  Privacy Technical Assistance Center</a:t>
            </a:r>
          </a:p>
        </p:txBody>
      </p:sp>
      <p:sp>
        <p:nvSpPr>
          <p:cNvPr id="6" name="Slide Number Placeholder 5">
            <a:extLst>
              <a:ext uri="{FF2B5EF4-FFF2-40B4-BE49-F238E27FC236}">
                <a16:creationId xmlns:a16="http://schemas.microsoft.com/office/drawing/2014/main" id="{2518C2F0-1EF3-4486-B45F-4F435C654536}"/>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47C64916-07E9-4B18-ABB7-5FD177A2310B}" type="slidenum">
              <a:rPr lang="en-US"/>
              <a:pPr>
                <a:defRPr/>
              </a:pPr>
              <a:t>‹#›</a:t>
            </a:fld>
            <a:endParaRPr lang="en-US"/>
          </a:p>
        </p:txBody>
      </p:sp>
      <p:sp>
        <p:nvSpPr>
          <p:cNvPr id="2055" name="TextBox 9">
            <a:extLst>
              <a:ext uri="{FF2B5EF4-FFF2-40B4-BE49-F238E27FC236}">
                <a16:creationId xmlns:a16="http://schemas.microsoft.com/office/drawing/2014/main" id="{A8996B24-3C4D-4FEC-AC98-51EFCA9BDD86}"/>
              </a:ext>
            </a:extLst>
          </p:cNvPr>
          <p:cNvSpPr txBox="1">
            <a:spLocks noChangeArrowheads="1"/>
          </p:cNvSpPr>
          <p:nvPr/>
        </p:nvSpPr>
        <p:spPr bwMode="auto">
          <a:xfrm>
            <a:off x="7410450" y="6324600"/>
            <a:ext cx="129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a:latin typeface="Corbel" panose="020B0503020204020204" pitchFamily="34" charset="0"/>
                <a:cs typeface="Microsoft Sans Serif" panose="020B0604020202020204" pitchFamily="34" charset="0"/>
              </a:rPr>
              <a:t> </a:t>
            </a:r>
            <a:endParaRPr lang="en-US" altLang="en-US">
              <a:solidFill>
                <a:srgbClr val="265CA4"/>
              </a:solidFill>
              <a:latin typeface="Corbel" panose="020B0503020204020204" pitchFamily="34" charset="0"/>
              <a:cs typeface="Microsoft Sans Serif" panose="020B0604020202020204" pitchFamily="34" charset="0"/>
            </a:endParaRPr>
          </a:p>
        </p:txBody>
      </p:sp>
      <p:sp>
        <p:nvSpPr>
          <p:cNvPr id="11" name="Rectangle 10">
            <a:extLst>
              <a:ext uri="{FF2B5EF4-FFF2-40B4-BE49-F238E27FC236}">
                <a16:creationId xmlns:a16="http://schemas.microsoft.com/office/drawing/2014/main" id="{73C10846-7652-4367-ABF5-B91E8522D9EB}"/>
              </a:ext>
            </a:extLst>
          </p:cNvPr>
          <p:cNvSpPr/>
          <p:nvPr/>
        </p:nvSpPr>
        <p:spPr>
          <a:xfrm>
            <a:off x="0" y="6324600"/>
            <a:ext cx="91440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057" name="TextBox 11">
            <a:extLst>
              <a:ext uri="{FF2B5EF4-FFF2-40B4-BE49-F238E27FC236}">
                <a16:creationId xmlns:a16="http://schemas.microsoft.com/office/drawing/2014/main" id="{5BBCC749-C9EC-4365-87E4-6529E76244EE}"/>
              </a:ext>
            </a:extLst>
          </p:cNvPr>
          <p:cNvSpPr txBox="1">
            <a:spLocks noChangeArrowheads="1"/>
          </p:cNvSpPr>
          <p:nvPr/>
        </p:nvSpPr>
        <p:spPr bwMode="auto">
          <a:xfrm>
            <a:off x="3962400" y="6380163"/>
            <a:ext cx="9763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800" b="1">
                <a:solidFill>
                  <a:schemeClr val="bg1"/>
                </a:solidFill>
              </a:rPr>
              <a:t>2</a:t>
            </a:r>
          </a:p>
        </p:txBody>
      </p:sp>
      <p:pic>
        <p:nvPicPr>
          <p:cNvPr id="2058" name="Picture 12">
            <a:extLst>
              <a:ext uri="{FF2B5EF4-FFF2-40B4-BE49-F238E27FC236}">
                <a16:creationId xmlns:a16="http://schemas.microsoft.com/office/drawing/2014/main" id="{0AE72F10-A880-4533-8BF1-912D0908D77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l="1588" t="33537" b="57434"/>
          <a:stretch>
            <a:fillRect/>
          </a:stretch>
        </p:blipFill>
        <p:spPr bwMode="auto">
          <a:xfrm>
            <a:off x="0" y="0"/>
            <a:ext cx="909955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3">
            <a:extLst>
              <a:ext uri="{FF2B5EF4-FFF2-40B4-BE49-F238E27FC236}">
                <a16:creationId xmlns:a16="http://schemas.microsoft.com/office/drawing/2014/main" id="{C3CF656E-8C9B-419C-BD55-09666D6542EF}"/>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l="1588" t="33537" b="48405"/>
          <a:stretch>
            <a:fillRect/>
          </a:stretch>
        </p:blipFill>
        <p:spPr bwMode="auto">
          <a:xfrm>
            <a:off x="0" y="6350000"/>
            <a:ext cx="90995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0" name="TextBox 14">
            <a:extLst>
              <a:ext uri="{FF2B5EF4-FFF2-40B4-BE49-F238E27FC236}">
                <a16:creationId xmlns:a16="http://schemas.microsoft.com/office/drawing/2014/main" id="{60A62D01-F742-4978-8EB0-4041517D79EB}"/>
              </a:ext>
            </a:extLst>
          </p:cNvPr>
          <p:cNvSpPr txBox="1">
            <a:spLocks noChangeArrowheads="1"/>
          </p:cNvSpPr>
          <p:nvPr/>
        </p:nvSpPr>
        <p:spPr bwMode="auto">
          <a:xfrm>
            <a:off x="0" y="6473825"/>
            <a:ext cx="90995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400">
                <a:latin typeface="Segoe UI" panose="020B0502040204020203" pitchFamily="34" charset="0"/>
                <a:cs typeface="Segoe UI" panose="020B0502040204020203" pitchFamily="34" charset="0"/>
              </a:rPr>
              <a:t>United States Department of Education, Privacy Technical Assistance Center</a:t>
            </a:r>
            <a:endParaRPr lang="en-US" altLang="en-US" sz="2800" b="1">
              <a:solidFill>
                <a:srgbClr val="204498"/>
              </a:solidFill>
              <a:latin typeface="Segoe UI" panose="020B0502040204020203" pitchFamily="34" charset="0"/>
              <a:cs typeface="Segoe UI" panose="020B0502040204020203" pitchFamily="34" charset="0"/>
            </a:endParaRPr>
          </a:p>
        </p:txBody>
      </p:sp>
      <p:grpSp>
        <p:nvGrpSpPr>
          <p:cNvPr id="2061" name="Group 15">
            <a:extLst>
              <a:ext uri="{FF2B5EF4-FFF2-40B4-BE49-F238E27FC236}">
                <a16:creationId xmlns:a16="http://schemas.microsoft.com/office/drawing/2014/main" id="{81AC49B7-86D3-41FC-A72B-FFCCAF58D879}"/>
              </a:ext>
            </a:extLst>
          </p:cNvPr>
          <p:cNvGrpSpPr>
            <a:grpSpLocks/>
          </p:cNvGrpSpPr>
          <p:nvPr/>
        </p:nvGrpSpPr>
        <p:grpSpPr bwMode="auto">
          <a:xfrm>
            <a:off x="8158163" y="6202363"/>
            <a:ext cx="1000125" cy="731837"/>
            <a:chOff x="8057128" y="6093533"/>
            <a:chExt cx="1001297" cy="731520"/>
          </a:xfrm>
        </p:grpSpPr>
        <p:pic>
          <p:nvPicPr>
            <p:cNvPr id="2063" name="Picture 16">
              <a:extLst>
                <a:ext uri="{FF2B5EF4-FFF2-40B4-BE49-F238E27FC236}">
                  <a16:creationId xmlns:a16="http://schemas.microsoft.com/office/drawing/2014/main" id="{9658DEA2-B7C8-47E0-BBC2-E959181B08C4}"/>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057128" y="626223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4" name="Picture 17">
              <a:extLst>
                <a:ext uri="{FF2B5EF4-FFF2-40B4-BE49-F238E27FC236}">
                  <a16:creationId xmlns:a16="http://schemas.microsoft.com/office/drawing/2014/main" id="{E046FBF6-A65B-44BE-A7E1-6706706D0160}"/>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r="81377"/>
            <a:stretch>
              <a:fillRect/>
            </a:stretch>
          </p:blipFill>
          <p:spPr bwMode="auto">
            <a:xfrm>
              <a:off x="8484884" y="6093533"/>
              <a:ext cx="573541" cy="731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62" name="TextBox 18">
            <a:extLst>
              <a:ext uri="{FF2B5EF4-FFF2-40B4-BE49-F238E27FC236}">
                <a16:creationId xmlns:a16="http://schemas.microsoft.com/office/drawing/2014/main" id="{B647EBDE-FD5B-43A6-BF6C-5E3417897660}"/>
              </a:ext>
            </a:extLst>
          </p:cNvPr>
          <p:cNvSpPr txBox="1">
            <a:spLocks noChangeArrowheads="1"/>
          </p:cNvSpPr>
          <p:nvPr/>
        </p:nvSpPr>
        <p:spPr bwMode="auto">
          <a:xfrm>
            <a:off x="-61913" y="6481763"/>
            <a:ext cx="784226"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fld id="{40BC930E-CD05-42C5-9EBB-5B26957627E5}" type="slidenum">
              <a:rPr lang="en-US" altLang="en-US" sz="1400" b="1">
                <a:solidFill>
                  <a:srgbClr val="204498"/>
                </a:solidFill>
                <a:latin typeface="Segoe UI" panose="020B0502040204020203" pitchFamily="34" charset="0"/>
                <a:cs typeface="Segoe UI" panose="020B0502040204020203" pitchFamily="34" charset="0"/>
              </a:rPr>
              <a:pPr algn="ctr" eaLnBrk="1" hangingPunct="1"/>
              <a:t>‹#›</a:t>
            </a:fld>
            <a:endParaRPr lang="en-US" altLang="en-US" sz="2800" b="1">
              <a:solidFill>
                <a:srgbClr val="204498"/>
              </a:solidFill>
              <a:latin typeface="Segoe UI" panose="020B0502040204020203" pitchFamily="34" charset="0"/>
              <a:cs typeface="Segoe UI" panose="020B0502040204020203" pitchFamily="34" charset="0"/>
            </a:endParaRPr>
          </a:p>
        </p:txBody>
      </p:sp>
    </p:spTree>
  </p:cSld>
  <p:clrMap bg1="lt1" tx1="dk1" bg2="lt2" tx2="dk2" accent1="accent1" accent2="accent2" accent3="accent3" accent4="accent4" accent5="accent5" accent6="accent6" hlink="hlink" folHlink="folHlink"/>
  <p:sldLayoutIdLst>
    <p:sldLayoutId id="2147485166" r:id="rId1"/>
    <p:sldLayoutId id="2147485167" r:id="rId2"/>
    <p:sldLayoutId id="2147485168" r:id="rId3"/>
    <p:sldLayoutId id="2147485169" r:id="rId4"/>
    <p:sldLayoutId id="2147485170" r:id="rId5"/>
    <p:sldLayoutId id="2147485171" r:id="rId6"/>
    <p:sldLayoutId id="2147485172" r:id="rId7"/>
    <p:sldLayoutId id="2147485173" r:id="rId8"/>
    <p:sldLayoutId id="2147485174" r:id="rId9"/>
    <p:sldLayoutId id="2147485175" r:id="rId10"/>
    <p:sldLayoutId id="2147485176" r:id="rId11"/>
  </p:sldLayoutIdLst>
  <p:hf sldNum="0" hdr="0" dt="0"/>
  <p:txStyles>
    <p:titleStyle>
      <a:lvl1pPr algn="l" rtl="0" fontAlgn="base">
        <a:lnSpc>
          <a:spcPct val="90000"/>
        </a:lnSpc>
        <a:spcBef>
          <a:spcPct val="0"/>
        </a:spcBef>
        <a:spcAft>
          <a:spcPct val="0"/>
        </a:spcAft>
        <a:defRPr sz="3500" b="1" kern="1200">
          <a:solidFill>
            <a:srgbClr val="204498"/>
          </a:solidFill>
          <a:latin typeface="Segoe UI" panose="020B0502040204020203" pitchFamily="34" charset="0"/>
          <a:ea typeface="+mj-ea"/>
          <a:cs typeface="Segoe UI" panose="020B0502040204020203" pitchFamily="34" charset="0"/>
        </a:defRPr>
      </a:lvl1pPr>
      <a:lvl2pPr algn="l" rtl="0" fontAlgn="base">
        <a:lnSpc>
          <a:spcPct val="90000"/>
        </a:lnSpc>
        <a:spcBef>
          <a:spcPct val="0"/>
        </a:spcBef>
        <a:spcAft>
          <a:spcPct val="0"/>
        </a:spcAft>
        <a:defRPr sz="3500" b="1">
          <a:solidFill>
            <a:srgbClr val="204498"/>
          </a:solidFill>
          <a:latin typeface="Segoe UI" panose="020B0502040204020203" pitchFamily="34" charset="0"/>
          <a:cs typeface="Segoe UI" panose="020B0502040204020203" pitchFamily="34" charset="0"/>
        </a:defRPr>
      </a:lvl2pPr>
      <a:lvl3pPr algn="l" rtl="0" fontAlgn="base">
        <a:lnSpc>
          <a:spcPct val="90000"/>
        </a:lnSpc>
        <a:spcBef>
          <a:spcPct val="0"/>
        </a:spcBef>
        <a:spcAft>
          <a:spcPct val="0"/>
        </a:spcAft>
        <a:defRPr sz="3500" b="1">
          <a:solidFill>
            <a:srgbClr val="204498"/>
          </a:solidFill>
          <a:latin typeface="Segoe UI" panose="020B0502040204020203" pitchFamily="34" charset="0"/>
          <a:cs typeface="Segoe UI" panose="020B0502040204020203" pitchFamily="34" charset="0"/>
        </a:defRPr>
      </a:lvl3pPr>
      <a:lvl4pPr algn="l" rtl="0" fontAlgn="base">
        <a:lnSpc>
          <a:spcPct val="90000"/>
        </a:lnSpc>
        <a:spcBef>
          <a:spcPct val="0"/>
        </a:spcBef>
        <a:spcAft>
          <a:spcPct val="0"/>
        </a:spcAft>
        <a:defRPr sz="3500" b="1">
          <a:solidFill>
            <a:srgbClr val="204498"/>
          </a:solidFill>
          <a:latin typeface="Segoe UI" panose="020B0502040204020203" pitchFamily="34" charset="0"/>
          <a:cs typeface="Segoe UI" panose="020B0502040204020203" pitchFamily="34" charset="0"/>
        </a:defRPr>
      </a:lvl4pPr>
      <a:lvl5pPr algn="l" rtl="0" fontAlgn="base">
        <a:lnSpc>
          <a:spcPct val="90000"/>
        </a:lnSpc>
        <a:spcBef>
          <a:spcPct val="0"/>
        </a:spcBef>
        <a:spcAft>
          <a:spcPct val="0"/>
        </a:spcAft>
        <a:defRPr sz="3500" b="1">
          <a:solidFill>
            <a:srgbClr val="204498"/>
          </a:solidFill>
          <a:latin typeface="Segoe UI" panose="020B0502040204020203" pitchFamily="34" charset="0"/>
          <a:cs typeface="Segoe UI" panose="020B0502040204020203" pitchFamily="34" charset="0"/>
        </a:defRPr>
      </a:lvl5pPr>
      <a:lvl6pPr marL="457200" algn="l" rtl="0" fontAlgn="base">
        <a:lnSpc>
          <a:spcPct val="90000"/>
        </a:lnSpc>
        <a:spcBef>
          <a:spcPct val="0"/>
        </a:spcBef>
        <a:spcAft>
          <a:spcPct val="0"/>
        </a:spcAft>
        <a:defRPr sz="3500" b="1">
          <a:solidFill>
            <a:srgbClr val="204498"/>
          </a:solidFill>
          <a:latin typeface="Segoe UI" panose="020B0502040204020203" pitchFamily="34" charset="0"/>
          <a:cs typeface="Segoe UI" panose="020B0502040204020203" pitchFamily="34" charset="0"/>
        </a:defRPr>
      </a:lvl6pPr>
      <a:lvl7pPr marL="914400" algn="l" rtl="0" fontAlgn="base">
        <a:lnSpc>
          <a:spcPct val="90000"/>
        </a:lnSpc>
        <a:spcBef>
          <a:spcPct val="0"/>
        </a:spcBef>
        <a:spcAft>
          <a:spcPct val="0"/>
        </a:spcAft>
        <a:defRPr sz="3500" b="1">
          <a:solidFill>
            <a:srgbClr val="204498"/>
          </a:solidFill>
          <a:latin typeface="Segoe UI" panose="020B0502040204020203" pitchFamily="34" charset="0"/>
          <a:cs typeface="Segoe UI" panose="020B0502040204020203" pitchFamily="34" charset="0"/>
        </a:defRPr>
      </a:lvl7pPr>
      <a:lvl8pPr marL="1371600" algn="l" rtl="0" fontAlgn="base">
        <a:lnSpc>
          <a:spcPct val="90000"/>
        </a:lnSpc>
        <a:spcBef>
          <a:spcPct val="0"/>
        </a:spcBef>
        <a:spcAft>
          <a:spcPct val="0"/>
        </a:spcAft>
        <a:defRPr sz="3500" b="1">
          <a:solidFill>
            <a:srgbClr val="204498"/>
          </a:solidFill>
          <a:latin typeface="Segoe UI" panose="020B0502040204020203" pitchFamily="34" charset="0"/>
          <a:cs typeface="Segoe UI" panose="020B0502040204020203" pitchFamily="34" charset="0"/>
        </a:defRPr>
      </a:lvl8pPr>
      <a:lvl9pPr marL="1828800" algn="l" rtl="0" fontAlgn="base">
        <a:lnSpc>
          <a:spcPct val="90000"/>
        </a:lnSpc>
        <a:spcBef>
          <a:spcPct val="0"/>
        </a:spcBef>
        <a:spcAft>
          <a:spcPct val="0"/>
        </a:spcAft>
        <a:defRPr sz="3500" b="1">
          <a:solidFill>
            <a:srgbClr val="204498"/>
          </a:solidFill>
          <a:latin typeface="Segoe UI" panose="020B0502040204020203" pitchFamily="34" charset="0"/>
          <a:cs typeface="Segoe UI" panose="020B0502040204020203" pitchFamily="34" charset="0"/>
        </a:defRPr>
      </a:lvl9pPr>
    </p:titleStyle>
    <p:bodyStyle>
      <a:lvl1pPr marL="228600" indent="-228600" algn="l" rtl="0" fontAlgn="base">
        <a:lnSpc>
          <a:spcPct val="90000"/>
        </a:lnSpc>
        <a:spcBef>
          <a:spcPts val="1000"/>
        </a:spcBef>
        <a:spcAft>
          <a:spcPct val="0"/>
        </a:spcAft>
        <a:buClr>
          <a:srgbClr val="204498"/>
        </a:buClr>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rtl="0" fontAlgn="base">
        <a:lnSpc>
          <a:spcPct val="90000"/>
        </a:lnSpc>
        <a:spcBef>
          <a:spcPts val="500"/>
        </a:spcBef>
        <a:spcAft>
          <a:spcPct val="0"/>
        </a:spcAft>
        <a:buClr>
          <a:srgbClr val="204498"/>
        </a:buClr>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rtl="0" fontAlgn="base">
        <a:lnSpc>
          <a:spcPct val="90000"/>
        </a:lnSpc>
        <a:spcBef>
          <a:spcPts val="500"/>
        </a:spcBef>
        <a:spcAft>
          <a:spcPct val="0"/>
        </a:spcAft>
        <a:buClr>
          <a:srgbClr val="204498"/>
        </a:buClr>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rtl="0" fontAlgn="base">
        <a:lnSpc>
          <a:spcPct val="90000"/>
        </a:lnSpc>
        <a:spcBef>
          <a:spcPts val="500"/>
        </a:spcBef>
        <a:spcAft>
          <a:spcPct val="0"/>
        </a:spcAft>
        <a:buClr>
          <a:srgbClr val="204498"/>
        </a:buClr>
        <a:buFont typeface="Arial" panose="020B0604020202020204" pitchFamily="34" charset="0"/>
        <a:buChar char="•"/>
        <a:defRPr kern="1200">
          <a:solidFill>
            <a:schemeClr val="tx1"/>
          </a:solidFill>
          <a:latin typeface="Segoe UI" panose="020B0502040204020203" pitchFamily="34" charset="0"/>
          <a:ea typeface="+mn-ea"/>
          <a:cs typeface="Segoe UI" panose="020B0502040204020203" pitchFamily="34" charset="0"/>
        </a:defRPr>
      </a:lvl4pPr>
      <a:lvl5pPr marL="2057400" indent="-228600" algn="l" rtl="0" fontAlgn="base">
        <a:lnSpc>
          <a:spcPct val="90000"/>
        </a:lnSpc>
        <a:spcBef>
          <a:spcPts val="500"/>
        </a:spcBef>
        <a:spcAft>
          <a:spcPct val="0"/>
        </a:spcAft>
        <a:buClr>
          <a:srgbClr val="204498"/>
        </a:buClr>
        <a:buFont typeface="Arial" panose="020B0604020202020204" pitchFamily="34" charset="0"/>
        <a:buChar char="•"/>
        <a:defRPr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2621A57C-A63A-4883-8AC2-89A00D557F0A}"/>
              </a:ext>
            </a:extLst>
          </p:cNvPr>
          <p:cNvSpPr>
            <a:spLocks noGrp="1" noChangeArrowheads="1"/>
          </p:cNvSpPr>
          <p:nvPr>
            <p:ph type="title"/>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a:extLst>
              <a:ext uri="{FF2B5EF4-FFF2-40B4-BE49-F238E27FC236}">
                <a16:creationId xmlns:a16="http://schemas.microsoft.com/office/drawing/2014/main" id="{4474BFDD-A494-4F9E-9C6D-50D50334589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5177" r:id="rId1"/>
    <p:sldLayoutId id="2147485178" r:id="rId2"/>
    <p:sldLayoutId id="2147485179" r:id="rId3"/>
    <p:sldLayoutId id="2147485180" r:id="rId4"/>
    <p:sldLayoutId id="2147485181" r:id="rId5"/>
    <p:sldLayoutId id="2147485182" r:id="rId6"/>
    <p:sldLayoutId id="2147485155" r:id="rId7"/>
  </p:sldLayoutIdLst>
  <p:hf sldNum="0" hdr="0" ftr="0"/>
  <p:txStyles>
    <p:titleStyle>
      <a:lvl1pPr algn="ctr" rtl="0" fontAlgn="base">
        <a:spcBef>
          <a:spcPct val="0"/>
        </a:spcBef>
        <a:spcAft>
          <a:spcPct val="0"/>
        </a:spcAft>
        <a:defRPr sz="4000" kern="1200">
          <a:solidFill>
            <a:srgbClr val="265CA4"/>
          </a:solidFill>
          <a:latin typeface="Verdana" panose="020B0604030504040204" pitchFamily="34" charset="0"/>
          <a:ea typeface="Verdana" panose="020B0604030504040204" pitchFamily="34" charset="0"/>
          <a:cs typeface="Verdana" panose="020B0604030504040204" pitchFamily="34" charset="0"/>
        </a:defRPr>
      </a:lvl1pPr>
      <a:lvl2pPr algn="ctr" rtl="0" fontAlgn="base">
        <a:spcBef>
          <a:spcPct val="0"/>
        </a:spcBef>
        <a:spcAft>
          <a:spcPct val="0"/>
        </a:spcAft>
        <a:defRPr sz="4000">
          <a:solidFill>
            <a:srgbClr val="265CA4"/>
          </a:solidFill>
          <a:latin typeface="Verdana" panose="020B0604030504040204" pitchFamily="34" charset="0"/>
          <a:ea typeface="Verdana" panose="020B0604030504040204" pitchFamily="34" charset="0"/>
          <a:cs typeface="Verdana" panose="020B0604030504040204" pitchFamily="34" charset="0"/>
        </a:defRPr>
      </a:lvl2pPr>
      <a:lvl3pPr algn="ctr" rtl="0" fontAlgn="base">
        <a:spcBef>
          <a:spcPct val="0"/>
        </a:spcBef>
        <a:spcAft>
          <a:spcPct val="0"/>
        </a:spcAft>
        <a:defRPr sz="4000">
          <a:solidFill>
            <a:srgbClr val="265CA4"/>
          </a:solidFill>
          <a:latin typeface="Verdana" panose="020B0604030504040204" pitchFamily="34" charset="0"/>
          <a:ea typeface="Verdana" panose="020B0604030504040204" pitchFamily="34" charset="0"/>
          <a:cs typeface="Verdana" panose="020B0604030504040204" pitchFamily="34" charset="0"/>
        </a:defRPr>
      </a:lvl3pPr>
      <a:lvl4pPr algn="ctr" rtl="0" fontAlgn="base">
        <a:spcBef>
          <a:spcPct val="0"/>
        </a:spcBef>
        <a:spcAft>
          <a:spcPct val="0"/>
        </a:spcAft>
        <a:defRPr sz="4000">
          <a:solidFill>
            <a:srgbClr val="265CA4"/>
          </a:solidFill>
          <a:latin typeface="Verdana" panose="020B0604030504040204" pitchFamily="34" charset="0"/>
          <a:ea typeface="Verdana" panose="020B0604030504040204" pitchFamily="34" charset="0"/>
          <a:cs typeface="Verdana" panose="020B0604030504040204" pitchFamily="34" charset="0"/>
        </a:defRPr>
      </a:lvl4pPr>
      <a:lvl5pPr algn="ctr" rtl="0" fontAlgn="base">
        <a:spcBef>
          <a:spcPct val="0"/>
        </a:spcBef>
        <a:spcAft>
          <a:spcPct val="0"/>
        </a:spcAft>
        <a:defRPr sz="4000">
          <a:solidFill>
            <a:srgbClr val="265CA4"/>
          </a:solidFill>
          <a:latin typeface="Verdana" panose="020B0604030504040204" pitchFamily="34" charset="0"/>
          <a:ea typeface="Verdana" panose="020B0604030504040204" pitchFamily="34" charset="0"/>
          <a:cs typeface="Verdana" panose="020B0604030504040204" pitchFamily="34" charset="0"/>
        </a:defRPr>
      </a:lvl5pPr>
      <a:lvl6pPr marL="457200" algn="ctr" rtl="0" fontAlgn="base">
        <a:spcBef>
          <a:spcPct val="0"/>
        </a:spcBef>
        <a:spcAft>
          <a:spcPct val="0"/>
        </a:spcAft>
        <a:defRPr sz="4000">
          <a:solidFill>
            <a:srgbClr val="265CA4"/>
          </a:solidFill>
          <a:latin typeface="Verdana" panose="020B0604030504040204" pitchFamily="34" charset="0"/>
          <a:ea typeface="Verdana" panose="020B0604030504040204" pitchFamily="34" charset="0"/>
          <a:cs typeface="Verdana" panose="020B0604030504040204" pitchFamily="34" charset="0"/>
        </a:defRPr>
      </a:lvl6pPr>
      <a:lvl7pPr marL="914400" algn="ctr" rtl="0" fontAlgn="base">
        <a:spcBef>
          <a:spcPct val="0"/>
        </a:spcBef>
        <a:spcAft>
          <a:spcPct val="0"/>
        </a:spcAft>
        <a:defRPr sz="4000">
          <a:solidFill>
            <a:srgbClr val="265CA4"/>
          </a:solidFill>
          <a:latin typeface="Verdana" panose="020B0604030504040204" pitchFamily="34" charset="0"/>
          <a:ea typeface="Verdana" panose="020B0604030504040204" pitchFamily="34" charset="0"/>
          <a:cs typeface="Verdana" panose="020B0604030504040204" pitchFamily="34" charset="0"/>
        </a:defRPr>
      </a:lvl7pPr>
      <a:lvl8pPr marL="1371600" algn="ctr" rtl="0" fontAlgn="base">
        <a:spcBef>
          <a:spcPct val="0"/>
        </a:spcBef>
        <a:spcAft>
          <a:spcPct val="0"/>
        </a:spcAft>
        <a:defRPr sz="4000">
          <a:solidFill>
            <a:srgbClr val="265CA4"/>
          </a:solidFill>
          <a:latin typeface="Verdana" panose="020B0604030504040204" pitchFamily="34" charset="0"/>
          <a:ea typeface="Verdana" panose="020B0604030504040204" pitchFamily="34" charset="0"/>
          <a:cs typeface="Verdana" panose="020B0604030504040204" pitchFamily="34" charset="0"/>
        </a:defRPr>
      </a:lvl8pPr>
      <a:lvl9pPr marL="1828800" algn="ctr" rtl="0" fontAlgn="base">
        <a:spcBef>
          <a:spcPct val="0"/>
        </a:spcBef>
        <a:spcAft>
          <a:spcPct val="0"/>
        </a:spcAft>
        <a:defRPr sz="4000">
          <a:solidFill>
            <a:srgbClr val="265CA4"/>
          </a:solidFill>
          <a:latin typeface="Verdana" panose="020B0604030504040204" pitchFamily="34" charset="0"/>
          <a:ea typeface="Verdana" panose="020B0604030504040204" pitchFamily="34" charset="0"/>
          <a:cs typeface="Verdana" panose="020B0604030504040204" pitchFamily="34" charset="0"/>
        </a:defRPr>
      </a:lvl9pPr>
    </p:titleStyle>
    <p:bodyStyle>
      <a:lvl1pPr marL="342900" indent="-342900" algn="l" rtl="0" fontAlgn="base">
        <a:spcBef>
          <a:spcPct val="20000"/>
        </a:spcBef>
        <a:spcAft>
          <a:spcPct val="0"/>
        </a:spcAft>
        <a:buClr>
          <a:srgbClr val="265CA4"/>
        </a:buClr>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Clr>
          <a:srgbClr val="265CA4"/>
        </a:buClr>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Clr>
          <a:srgbClr val="265CA4"/>
        </a:buClr>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Clr>
          <a:srgbClr val="265CA4"/>
        </a:buClr>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Clr>
          <a:srgbClr val="265CA4"/>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26.xml"/><Relationship Id="rId1" Type="http://schemas.openxmlformats.org/officeDocument/2006/relationships/slideLayout" Target="../slideLayouts/slideLayout11.xml"/><Relationship Id="rId6" Type="http://schemas.openxmlformats.org/officeDocument/2006/relationships/image" Target="../media/image17.png"/><Relationship Id="rId5" Type="http://schemas.openxmlformats.org/officeDocument/2006/relationships/image" Target="../media/image16.png&amp;ehk=lrQ8i8YLvExqpLNdEkHBEg&amp;r=0&amp;pid=OfficeInsert"/><Relationship Id="rId4" Type="http://schemas.openxmlformats.org/officeDocument/2006/relationships/image" Target="../media/image15.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Title 1">
            <a:extLst>
              <a:ext uri="{FF2B5EF4-FFF2-40B4-BE49-F238E27FC236}">
                <a16:creationId xmlns:a16="http://schemas.microsoft.com/office/drawing/2014/main" id="{B40B5F8B-CE10-4B04-8C01-9F164F5CBF5C}"/>
              </a:ext>
            </a:extLst>
          </p:cNvPr>
          <p:cNvSpPr>
            <a:spLocks noGrp="1" noChangeArrowheads="1"/>
          </p:cNvSpPr>
          <p:nvPr>
            <p:ph type="title"/>
          </p:nvPr>
        </p:nvSpPr>
        <p:spPr>
          <a:xfrm>
            <a:off x="1917700" y="1460500"/>
            <a:ext cx="7073900" cy="1143000"/>
          </a:xfrm>
        </p:spPr>
        <p:txBody>
          <a:bodyPr/>
          <a:lstStyle/>
          <a:p>
            <a:r>
              <a:rPr lang="en-US" altLang="en-US" dirty="0"/>
              <a:t>INTERAGENCY DATA SHARING EXERCISE</a:t>
            </a:r>
          </a:p>
        </p:txBody>
      </p:sp>
      <p:sp>
        <p:nvSpPr>
          <p:cNvPr id="32772" name="Subtitle 2">
            <a:extLst>
              <a:ext uri="{FF2B5EF4-FFF2-40B4-BE49-F238E27FC236}">
                <a16:creationId xmlns:a16="http://schemas.microsoft.com/office/drawing/2014/main" id="{23971CDC-5069-4FD5-A517-09E4B13E2295}"/>
              </a:ext>
            </a:extLst>
          </p:cNvPr>
          <p:cNvSpPr>
            <a:spLocks noGrp="1" noChangeArrowheads="1"/>
          </p:cNvSpPr>
          <p:nvPr>
            <p:ph sz="quarter" idx="14"/>
          </p:nvPr>
        </p:nvSpPr>
        <p:spPr>
          <a:xfrm>
            <a:off x="1917700" y="2911475"/>
            <a:ext cx="5556250" cy="669925"/>
          </a:xfrm>
        </p:spPr>
        <p:txBody>
          <a:bodyPr/>
          <a:lstStyle/>
          <a:p>
            <a:r>
              <a:rPr altLang="en-US" dirty="0"/>
              <a:t>[Organization Name]</a:t>
            </a:r>
          </a:p>
        </p:txBody>
      </p:sp>
      <p:sp>
        <p:nvSpPr>
          <p:cNvPr id="32771" name="Text Placeholder 7">
            <a:extLst>
              <a:ext uri="{FF2B5EF4-FFF2-40B4-BE49-F238E27FC236}">
                <a16:creationId xmlns:a16="http://schemas.microsoft.com/office/drawing/2014/main" id="{73150361-3E34-46F5-9E81-5022C8F00C23}"/>
              </a:ext>
            </a:extLst>
          </p:cNvPr>
          <p:cNvSpPr>
            <a:spLocks noGrp="1" noChangeArrowheads="1"/>
          </p:cNvSpPr>
          <p:nvPr>
            <p:ph type="body" sz="quarter" idx="13"/>
          </p:nvPr>
        </p:nvSpPr>
        <p:spPr>
          <a:xfrm>
            <a:off x="5029200" y="4394200"/>
            <a:ext cx="4049713" cy="2295144"/>
          </a:xfrm>
        </p:spPr>
        <p:txBody>
          <a:bodyPr/>
          <a:lstStyle/>
          <a:p>
            <a:r>
              <a:rPr lang="en-US" altLang="en-US" dirty="0"/>
              <a:t>[Date]</a:t>
            </a:r>
          </a:p>
          <a:p>
            <a:r>
              <a:rPr lang="en-US" altLang="en-US" dirty="0"/>
              <a:t>[Presenter name]</a:t>
            </a:r>
          </a:p>
          <a:p>
            <a:r>
              <a:rPr lang="en-US" altLang="en-US" dirty="0"/>
              <a:t>[Organization]</a:t>
            </a:r>
          </a:p>
          <a:p>
            <a:r>
              <a:rPr lang="en-US" altLang="en-US" dirty="0"/>
              <a:t>[Logo]</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Title 1">
            <a:extLst>
              <a:ext uri="{FF2B5EF4-FFF2-40B4-BE49-F238E27FC236}">
                <a16:creationId xmlns:a16="http://schemas.microsoft.com/office/drawing/2014/main" id="{E6C869A3-56A0-4BE5-B5AF-20BC0557579B}"/>
              </a:ext>
            </a:extLst>
          </p:cNvPr>
          <p:cNvSpPr>
            <a:spLocks noGrp="1" noChangeArrowheads="1"/>
          </p:cNvSpPr>
          <p:nvPr>
            <p:ph type="title"/>
          </p:nvPr>
        </p:nvSpPr>
        <p:spPr/>
        <p:txBody>
          <a:bodyPr/>
          <a:lstStyle/>
          <a:p>
            <a:r>
              <a:rPr lang="en-US" altLang="en-US" dirty="0"/>
              <a:t>GRADES</a:t>
            </a:r>
          </a:p>
        </p:txBody>
      </p:sp>
      <p:sp>
        <p:nvSpPr>
          <p:cNvPr id="27652" name="Content Placeholder 2">
            <a:extLst>
              <a:ext uri="{FF2B5EF4-FFF2-40B4-BE49-F238E27FC236}">
                <a16:creationId xmlns:a16="http://schemas.microsoft.com/office/drawing/2014/main" id="{2A058446-5484-46DD-9645-D9B8D550ED11}"/>
              </a:ext>
            </a:extLst>
          </p:cNvPr>
          <p:cNvSpPr>
            <a:spLocks noGrp="1"/>
          </p:cNvSpPr>
          <p:nvPr>
            <p:ph idx="1"/>
          </p:nvPr>
        </p:nvSpPr>
        <p:spPr>
          <a:xfrm>
            <a:off x="628650" y="1617890"/>
            <a:ext cx="7886700" cy="4351338"/>
          </a:xfrm>
        </p:spPr>
        <p:txBody>
          <a:bodyPr rtlCol="0">
            <a:normAutofit fontScale="85000" lnSpcReduction="10000"/>
          </a:bodyPr>
          <a:lstStyle/>
          <a:p>
            <a:pPr marL="0" indent="0">
              <a:lnSpc>
                <a:spcPct val="110000"/>
              </a:lnSpc>
              <a:spcAft>
                <a:spcPts val="600"/>
              </a:spcAft>
              <a:buNone/>
            </a:pPr>
            <a:r>
              <a:rPr lang="en-US" altLang="en-US" sz="3200" dirty="0"/>
              <a:t>The high school has requested her grades from community college so that she can receive credit toward her graduation requirements.</a:t>
            </a:r>
          </a:p>
          <a:p>
            <a:pPr marL="0" indent="0">
              <a:lnSpc>
                <a:spcPct val="110000"/>
              </a:lnSpc>
              <a:spcAft>
                <a:spcPts val="600"/>
              </a:spcAft>
              <a:buNone/>
            </a:pPr>
            <a:r>
              <a:rPr lang="en-US" altLang="en-US" sz="3200" dirty="0"/>
              <a:t>The high school maintains a close partnership with the community college. To facilitate faster data exchange, the schools implemented a file transfer system that is shared by the two entities and managed by the local school district.</a:t>
            </a:r>
          </a:p>
        </p:txBody>
      </p:sp>
    </p:spTree>
    <p:extLst>
      <p:ext uri="{BB962C8B-B14F-4D97-AF65-F5344CB8AC3E}">
        <p14:creationId xmlns:p14="http://schemas.microsoft.com/office/powerpoint/2010/main" val="3948680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Title 1">
            <a:extLst>
              <a:ext uri="{FF2B5EF4-FFF2-40B4-BE49-F238E27FC236}">
                <a16:creationId xmlns:a16="http://schemas.microsoft.com/office/drawing/2014/main" id="{E6C869A3-56A0-4BE5-B5AF-20BC0557579B}"/>
              </a:ext>
            </a:extLst>
          </p:cNvPr>
          <p:cNvSpPr>
            <a:spLocks noGrp="1" noChangeArrowheads="1"/>
          </p:cNvSpPr>
          <p:nvPr>
            <p:ph type="title"/>
          </p:nvPr>
        </p:nvSpPr>
        <p:spPr/>
        <p:txBody>
          <a:bodyPr/>
          <a:lstStyle/>
          <a:p>
            <a:r>
              <a:rPr lang="en-US" altLang="en-US" dirty="0"/>
              <a:t>THE ALLEGATION</a:t>
            </a:r>
          </a:p>
        </p:txBody>
      </p:sp>
      <p:sp>
        <p:nvSpPr>
          <p:cNvPr id="27652" name="Content Placeholder 2">
            <a:extLst>
              <a:ext uri="{FF2B5EF4-FFF2-40B4-BE49-F238E27FC236}">
                <a16:creationId xmlns:a16="http://schemas.microsoft.com/office/drawing/2014/main" id="{2A058446-5484-46DD-9645-D9B8D550ED11}"/>
              </a:ext>
            </a:extLst>
          </p:cNvPr>
          <p:cNvSpPr>
            <a:spLocks noGrp="1"/>
          </p:cNvSpPr>
          <p:nvPr>
            <p:ph idx="1"/>
          </p:nvPr>
        </p:nvSpPr>
        <p:spPr/>
        <p:txBody>
          <a:bodyPr rtlCol="0">
            <a:normAutofit/>
          </a:bodyPr>
          <a:lstStyle/>
          <a:p>
            <a:pPr marL="0" indent="0">
              <a:lnSpc>
                <a:spcPct val="100000"/>
              </a:lnSpc>
              <a:spcAft>
                <a:spcPts val="600"/>
              </a:spcAft>
              <a:buNone/>
            </a:pPr>
            <a:r>
              <a:rPr lang="en-US" altLang="en-US" sz="3200" dirty="0"/>
              <a:t>Within a day of the grades being posted, Daniella’s parents call the school and complain because their daughter is being cyber-bullied on social media by her former college classmates about failing her final exam in Calculus II.</a:t>
            </a:r>
          </a:p>
        </p:txBody>
      </p:sp>
    </p:spTree>
    <p:extLst>
      <p:ext uri="{BB962C8B-B14F-4D97-AF65-F5344CB8AC3E}">
        <p14:creationId xmlns:p14="http://schemas.microsoft.com/office/powerpoint/2010/main" val="1608620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Title 1">
            <a:extLst>
              <a:ext uri="{FF2B5EF4-FFF2-40B4-BE49-F238E27FC236}">
                <a16:creationId xmlns:a16="http://schemas.microsoft.com/office/drawing/2014/main" id="{E6C869A3-56A0-4BE5-B5AF-20BC0557579B}"/>
              </a:ext>
            </a:extLst>
          </p:cNvPr>
          <p:cNvSpPr>
            <a:spLocks noGrp="1" noChangeArrowheads="1"/>
          </p:cNvSpPr>
          <p:nvPr>
            <p:ph type="title"/>
          </p:nvPr>
        </p:nvSpPr>
        <p:spPr/>
        <p:txBody>
          <a:bodyPr/>
          <a:lstStyle/>
          <a:p>
            <a:r>
              <a:rPr lang="en-US" altLang="en-US" dirty="0"/>
              <a:t>THE PORTAL</a:t>
            </a:r>
          </a:p>
        </p:txBody>
      </p:sp>
      <p:sp>
        <p:nvSpPr>
          <p:cNvPr id="27652" name="Content Placeholder 2">
            <a:extLst>
              <a:ext uri="{FF2B5EF4-FFF2-40B4-BE49-F238E27FC236}">
                <a16:creationId xmlns:a16="http://schemas.microsoft.com/office/drawing/2014/main" id="{2A058446-5484-46DD-9645-D9B8D550ED11}"/>
              </a:ext>
            </a:extLst>
          </p:cNvPr>
          <p:cNvSpPr>
            <a:spLocks noGrp="1"/>
          </p:cNvSpPr>
          <p:nvPr>
            <p:ph idx="1"/>
          </p:nvPr>
        </p:nvSpPr>
        <p:spPr>
          <a:xfrm>
            <a:off x="628650" y="1672400"/>
            <a:ext cx="7886700" cy="4351338"/>
          </a:xfrm>
        </p:spPr>
        <p:txBody>
          <a:bodyPr rtlCol="0">
            <a:normAutofit fontScale="92500" lnSpcReduction="20000"/>
          </a:bodyPr>
          <a:lstStyle/>
          <a:p>
            <a:pPr marL="0" indent="0">
              <a:lnSpc>
                <a:spcPct val="120000"/>
              </a:lnSpc>
              <a:spcAft>
                <a:spcPts val="600"/>
              </a:spcAft>
              <a:buNone/>
            </a:pPr>
            <a:r>
              <a:rPr lang="en-US" altLang="en-US" sz="3200" dirty="0"/>
              <a:t>Trying to get to the bottom of this, Daniella logs into the high school portal and checks her grades. She has a failing grade for her calculus final! She denies having any trouble with Calculus II and doesn’t understand how this could happen as she is sure she did well on the test. She is heartbroken that her reputation as a perfect student has been sullied.</a:t>
            </a:r>
          </a:p>
        </p:txBody>
      </p:sp>
    </p:spTree>
    <p:extLst>
      <p:ext uri="{BB962C8B-B14F-4D97-AF65-F5344CB8AC3E}">
        <p14:creationId xmlns:p14="http://schemas.microsoft.com/office/powerpoint/2010/main" val="4249016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Title 1">
            <a:extLst>
              <a:ext uri="{FF2B5EF4-FFF2-40B4-BE49-F238E27FC236}">
                <a16:creationId xmlns:a16="http://schemas.microsoft.com/office/drawing/2014/main" id="{BFBECEC6-53DA-4011-B94E-BFBAF86C83ED}"/>
              </a:ext>
            </a:extLst>
          </p:cNvPr>
          <p:cNvSpPr>
            <a:spLocks noGrp="1" noChangeArrowheads="1"/>
          </p:cNvSpPr>
          <p:nvPr>
            <p:ph type="title"/>
          </p:nvPr>
        </p:nvSpPr>
        <p:spPr/>
        <p:txBody>
          <a:bodyPr/>
          <a:lstStyle/>
          <a:p>
            <a:r>
              <a:rPr lang="en-US" altLang="en-US" dirty="0"/>
              <a:t>INSTRUCTIONS</a:t>
            </a:r>
          </a:p>
        </p:txBody>
      </p:sp>
      <p:sp>
        <p:nvSpPr>
          <p:cNvPr id="49156" name="Content Placeholder 2">
            <a:extLst>
              <a:ext uri="{FF2B5EF4-FFF2-40B4-BE49-F238E27FC236}">
                <a16:creationId xmlns:a16="http://schemas.microsoft.com/office/drawing/2014/main" id="{CA5189F1-9841-4680-A24F-FD23C7AA8277}"/>
              </a:ext>
            </a:extLst>
          </p:cNvPr>
          <p:cNvSpPr>
            <a:spLocks noGrp="1" noChangeArrowheads="1"/>
          </p:cNvSpPr>
          <p:nvPr>
            <p:ph idx="1"/>
          </p:nvPr>
        </p:nvSpPr>
        <p:spPr>
          <a:xfrm>
            <a:off x="628650" y="1644016"/>
            <a:ext cx="7886700" cy="4351338"/>
          </a:xfrm>
        </p:spPr>
        <p:txBody>
          <a:bodyPr/>
          <a:lstStyle/>
          <a:p>
            <a:pPr marL="514350" indent="-514350">
              <a:lnSpc>
                <a:spcPct val="100000"/>
              </a:lnSpc>
              <a:spcAft>
                <a:spcPts val="600"/>
              </a:spcAft>
              <a:buFont typeface="Calibri" panose="020F0502020204030204" pitchFamily="34" charset="0"/>
              <a:buAutoNum type="arabicPeriod"/>
            </a:pPr>
            <a:r>
              <a:rPr lang="en-US" altLang="en-US" sz="3200" dirty="0"/>
              <a:t>Gather with your team.</a:t>
            </a:r>
          </a:p>
          <a:p>
            <a:pPr marL="514350" indent="-514350">
              <a:lnSpc>
                <a:spcPct val="100000"/>
              </a:lnSpc>
              <a:spcAft>
                <a:spcPts val="600"/>
              </a:spcAft>
              <a:buFont typeface="Calibri" panose="020F0502020204030204" pitchFamily="34" charset="0"/>
              <a:buAutoNum type="arabicPeriod"/>
            </a:pPr>
            <a:r>
              <a:rPr lang="en-US" altLang="en-US" sz="3200" dirty="0"/>
              <a:t>Go over the scenario carefully. What do you know? What don’t you know?</a:t>
            </a:r>
          </a:p>
          <a:p>
            <a:pPr marL="514350" indent="-514350">
              <a:lnSpc>
                <a:spcPct val="100000"/>
              </a:lnSpc>
              <a:spcAft>
                <a:spcPts val="600"/>
              </a:spcAft>
              <a:buFont typeface="Calibri" panose="020F0502020204030204" pitchFamily="34" charset="0"/>
              <a:buAutoNum type="arabicPeriod"/>
            </a:pPr>
            <a:r>
              <a:rPr lang="en-US" altLang="en-US" sz="3200" dirty="0"/>
              <a:t>Begin building your response. Elect a team member to take notes. </a:t>
            </a:r>
          </a:p>
          <a:p>
            <a:pPr marL="514350" indent="-514350">
              <a:lnSpc>
                <a:spcPct val="100000"/>
              </a:lnSpc>
              <a:spcAft>
                <a:spcPts val="600"/>
              </a:spcAft>
              <a:buFont typeface="Calibri" panose="020F0502020204030204" pitchFamily="34" charset="0"/>
              <a:buAutoNum type="arabicPeriod"/>
            </a:pPr>
            <a:endParaRPr lang="en-US" altLang="en-US" sz="3200" dirty="0"/>
          </a:p>
          <a:p>
            <a:pPr marL="514350" indent="-514350">
              <a:lnSpc>
                <a:spcPct val="100000"/>
              </a:lnSpc>
              <a:spcAft>
                <a:spcPts val="600"/>
              </a:spcAft>
              <a:buFont typeface="Arial" panose="020B0604020202020204" pitchFamily="34" charset="0"/>
              <a:buNone/>
            </a:pPr>
            <a:endParaRPr lang="en-US" altLang="en-US" sz="3200" dirty="0"/>
          </a:p>
          <a:p>
            <a:pPr marL="514350" indent="-514350">
              <a:lnSpc>
                <a:spcPct val="100000"/>
              </a:lnSpc>
              <a:spcAft>
                <a:spcPts val="600"/>
              </a:spcAft>
            </a:pPr>
            <a:endParaRPr lang="en-US" altLang="en-US" sz="3200" dirty="0"/>
          </a:p>
        </p:txBody>
      </p:sp>
      <p:sp>
        <p:nvSpPr>
          <p:cNvPr id="7" name="TextBox 5" descr="This exercise works best if approached as a “murder mystery” game. The more you synthesize the information and role play, the more useful the exercise becomes.&#10;">
            <a:extLst>
              <a:ext uri="{FF2B5EF4-FFF2-40B4-BE49-F238E27FC236}">
                <a16:creationId xmlns:a16="http://schemas.microsoft.com/office/drawing/2014/main" id="{97329AA6-0DAB-4017-8DB1-01E46309AF3B}"/>
              </a:ext>
            </a:extLst>
          </p:cNvPr>
          <p:cNvSpPr txBox="1">
            <a:spLocks noChangeArrowheads="1"/>
          </p:cNvSpPr>
          <p:nvPr/>
        </p:nvSpPr>
        <p:spPr bwMode="auto">
          <a:xfrm>
            <a:off x="2667000" y="4784725"/>
            <a:ext cx="60198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Clr>
                <a:srgbClr val="204498"/>
              </a:buClr>
              <a:buFont typeface="Arial" panose="020B0604020202020204" pitchFamily="34" charset="0"/>
              <a:buChar char="•"/>
              <a:defRPr sz="2800">
                <a:solidFill>
                  <a:schemeClr val="tx1"/>
                </a:solidFill>
                <a:latin typeface="Segoe UI" panose="020B0502040204020203" pitchFamily="34" charset="0"/>
                <a:cs typeface="Segoe UI" panose="020B0502040204020203" pitchFamily="34" charset="0"/>
              </a:defRPr>
            </a:lvl1pPr>
            <a:lvl2pPr marL="742950" indent="-285750">
              <a:lnSpc>
                <a:spcPct val="90000"/>
              </a:lnSpc>
              <a:spcBef>
                <a:spcPts val="500"/>
              </a:spcBef>
              <a:buClr>
                <a:srgbClr val="204498"/>
              </a:buClr>
              <a:buFont typeface="Arial" panose="020B0604020202020204" pitchFamily="34" charset="0"/>
              <a:buChar char="•"/>
              <a:defRPr sz="2400">
                <a:solidFill>
                  <a:schemeClr val="tx1"/>
                </a:solidFill>
                <a:latin typeface="Segoe UI" panose="020B0502040204020203" pitchFamily="34" charset="0"/>
                <a:cs typeface="Segoe UI" panose="020B0502040204020203" pitchFamily="34" charset="0"/>
              </a:defRPr>
            </a:lvl2pPr>
            <a:lvl3pPr marL="1143000" indent="-228600">
              <a:lnSpc>
                <a:spcPct val="90000"/>
              </a:lnSpc>
              <a:spcBef>
                <a:spcPts val="500"/>
              </a:spcBef>
              <a:buClr>
                <a:srgbClr val="204498"/>
              </a:buClr>
              <a:buFont typeface="Arial" panose="020B0604020202020204" pitchFamily="34" charset="0"/>
              <a:buChar char="•"/>
              <a:defRPr sz="2000">
                <a:solidFill>
                  <a:schemeClr val="tx1"/>
                </a:solidFill>
                <a:latin typeface="Segoe UI" panose="020B0502040204020203" pitchFamily="34" charset="0"/>
                <a:cs typeface="Segoe UI" panose="020B0502040204020203" pitchFamily="34" charset="0"/>
              </a:defRPr>
            </a:lvl3pPr>
            <a:lvl4pPr marL="1600200" indent="-228600">
              <a:lnSpc>
                <a:spcPct val="90000"/>
              </a:lnSpc>
              <a:spcBef>
                <a:spcPts val="500"/>
              </a:spcBef>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4pPr>
            <a:lvl5pPr marL="2057400" indent="-228600">
              <a:lnSpc>
                <a:spcPct val="90000"/>
              </a:lnSpc>
              <a:spcBef>
                <a:spcPts val="500"/>
              </a:spcBef>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5pPr>
            <a:lvl6pPr marL="25146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6pPr>
            <a:lvl7pPr marL="29718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7pPr>
            <a:lvl8pPr marL="34290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8pPr>
            <a:lvl9pPr marL="38862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9pPr>
          </a:lstStyle>
          <a:p>
            <a:pPr eaLnBrk="1" hangingPunct="1">
              <a:lnSpc>
                <a:spcPct val="100000"/>
              </a:lnSpc>
              <a:spcBef>
                <a:spcPct val="0"/>
              </a:spcBef>
              <a:buClrTx/>
              <a:buFontTx/>
              <a:buNone/>
            </a:pPr>
            <a:r>
              <a:rPr lang="en-US" altLang="en-US" sz="2000" i="1" dirty="0">
                <a:solidFill>
                  <a:srgbClr val="424E4F"/>
                </a:solidFill>
                <a:latin typeface="Calibri" panose="020F0502020204030204" pitchFamily="34" charset="0"/>
                <a:ea typeface="MS PGothic" panose="020B0600070205080204" pitchFamily="34" charset="-128"/>
              </a:rPr>
              <a:t>This exercise works best if approached as a “murder mystery” game. The more you synthesize the information and role play, the more useful the exercise becomes.</a:t>
            </a:r>
          </a:p>
        </p:txBody>
      </p:sp>
      <p:pic>
        <p:nvPicPr>
          <p:cNvPr id="8" name="Picture 7">
            <a:extLst>
              <a:ext uri="{FF2B5EF4-FFF2-40B4-BE49-F238E27FC236}">
                <a16:creationId xmlns:a16="http://schemas.microsoft.com/office/drawing/2014/main" id="{522C6A2C-A1F3-4E2E-80C4-6093C5FB3A57}"/>
              </a:ext>
              <a:ext uri="{C183D7F6-B498-43B3-948B-1728B52AA6E4}">
                <adec:decorative xmlns:adec="http://schemas.microsoft.com/office/drawing/2017/decorative" val="1"/>
              </a:ext>
            </a:extLst>
          </p:cNvPr>
          <p:cNvPicPr>
            <a:picLocks noChangeAspect="1"/>
          </p:cNvPicPr>
          <p:nvPr/>
        </p:nvPicPr>
        <p:blipFill>
          <a:blip r:embed="rId3" cstate="email">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38200" y="4883135"/>
            <a:ext cx="1752600" cy="1060465"/>
          </a:xfrm>
          <a:prstGeom prst="rect">
            <a:avLst/>
          </a:prstGeom>
        </p:spPr>
      </p:pic>
      <p:sp>
        <p:nvSpPr>
          <p:cNvPr id="9" name="Rectangle 8">
            <a:extLst>
              <a:ext uri="{FF2B5EF4-FFF2-40B4-BE49-F238E27FC236}">
                <a16:creationId xmlns:a16="http://schemas.microsoft.com/office/drawing/2014/main" id="{6BDBC7B3-7B40-46FE-8C82-55549C081672}"/>
              </a:ext>
              <a:ext uri="{C183D7F6-B498-43B3-948B-1728B52AA6E4}">
                <adec:decorative xmlns:adec="http://schemas.microsoft.com/office/drawing/2017/decorative" val="1"/>
              </a:ext>
            </a:extLst>
          </p:cNvPr>
          <p:cNvSpPr>
            <a:spLocks noChangeArrowheads="1"/>
          </p:cNvSpPr>
          <p:nvPr/>
        </p:nvSpPr>
        <p:spPr bwMode="auto">
          <a:xfrm>
            <a:off x="546100" y="4724400"/>
            <a:ext cx="8001000" cy="1323975"/>
          </a:xfrm>
          <a:prstGeom prst="rect">
            <a:avLst/>
          </a:prstGeom>
          <a:noFill/>
          <a:ln w="9525">
            <a:solidFill>
              <a:srgbClr val="0070C0"/>
            </a:solidFill>
            <a:miter lim="800000"/>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eaLnBrk="1" fontAlgn="auto" hangingPunct="1">
              <a:spcBef>
                <a:spcPts val="0"/>
              </a:spcBef>
              <a:spcAft>
                <a:spcPts val="0"/>
              </a:spcAft>
              <a:defRPr/>
            </a:pPr>
            <a:endParaRPr lang="en-US">
              <a:solidFill>
                <a:schemeClr val="lt1"/>
              </a:solidFill>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Title 1">
            <a:extLst>
              <a:ext uri="{FF2B5EF4-FFF2-40B4-BE49-F238E27FC236}">
                <a16:creationId xmlns:a16="http://schemas.microsoft.com/office/drawing/2014/main" id="{D85F2610-3909-408B-8CC3-AAEF90154A18}"/>
              </a:ext>
            </a:extLst>
          </p:cNvPr>
          <p:cNvSpPr>
            <a:spLocks noGrp="1" noChangeArrowheads="1"/>
          </p:cNvSpPr>
          <p:nvPr>
            <p:ph type="title"/>
          </p:nvPr>
        </p:nvSpPr>
        <p:spPr/>
        <p:txBody>
          <a:bodyPr/>
          <a:lstStyle/>
          <a:p>
            <a:r>
              <a:rPr lang="en-US" altLang="en-US" sz="3200" dirty="0"/>
              <a:t>INSTRUCTIONS </a:t>
            </a:r>
            <a:r>
              <a:rPr lang="en-US" altLang="en-US" sz="1600" dirty="0">
                <a:latin typeface="Century Gothic" panose="020B0502020202020204" pitchFamily="34" charset="0"/>
              </a:rPr>
              <a:t>(CONTINUED)</a:t>
            </a:r>
          </a:p>
        </p:txBody>
      </p:sp>
      <p:sp>
        <p:nvSpPr>
          <p:cNvPr id="3" name="Content Placeholder 2">
            <a:extLst>
              <a:ext uri="{FF2B5EF4-FFF2-40B4-BE49-F238E27FC236}">
                <a16:creationId xmlns:a16="http://schemas.microsoft.com/office/drawing/2014/main" id="{4444D5B8-FC62-4932-894D-43EDD24B32CD}"/>
              </a:ext>
            </a:extLst>
          </p:cNvPr>
          <p:cNvSpPr>
            <a:spLocks noGrp="1"/>
          </p:cNvSpPr>
          <p:nvPr>
            <p:ph idx="1"/>
          </p:nvPr>
        </p:nvSpPr>
        <p:spPr>
          <a:xfrm>
            <a:off x="628650" y="1371600"/>
            <a:ext cx="7886700" cy="4729163"/>
          </a:xfrm>
        </p:spPr>
        <p:txBody>
          <a:bodyPr rtlCol="0">
            <a:noAutofit/>
          </a:bodyPr>
          <a:lstStyle/>
          <a:p>
            <a:pPr marL="514350" indent="-514350" fontAlgn="auto">
              <a:lnSpc>
                <a:spcPct val="100000"/>
              </a:lnSpc>
              <a:spcAft>
                <a:spcPts val="600"/>
              </a:spcAft>
              <a:buFont typeface="+mj-lt"/>
              <a:buAutoNum type="arabicPeriod" startAt="4"/>
              <a:defRPr/>
            </a:pPr>
            <a:r>
              <a:rPr lang="en-US" sz="3100" dirty="0">
                <a:cs typeface="+mn-cs"/>
              </a:rPr>
              <a:t>During the scenario, you will receive additional information about the breach. Read each of these updates as the scenario unfolds.</a:t>
            </a:r>
          </a:p>
          <a:p>
            <a:pPr marL="514350" indent="-514350" fontAlgn="auto">
              <a:lnSpc>
                <a:spcPct val="100000"/>
              </a:lnSpc>
              <a:spcAft>
                <a:spcPts val="600"/>
              </a:spcAft>
              <a:buFont typeface="+mj-lt"/>
              <a:buAutoNum type="arabicPeriod" startAt="4"/>
              <a:defRPr/>
            </a:pPr>
            <a:r>
              <a:rPr lang="en-US" sz="3100" dirty="0">
                <a:cs typeface="+mn-cs"/>
              </a:rPr>
              <a:t>We will occasionally pause to discuss where we are, and we will eventually give a press conference.</a:t>
            </a:r>
          </a:p>
          <a:p>
            <a:pPr fontAlgn="auto">
              <a:lnSpc>
                <a:spcPct val="100000"/>
              </a:lnSpc>
              <a:spcAft>
                <a:spcPts val="600"/>
              </a:spcAft>
              <a:buFont typeface="Arial"/>
              <a:buChar char="•"/>
              <a:defRPr/>
            </a:pPr>
            <a:endParaRPr lang="en-US" sz="3100" dirty="0">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Title 1">
            <a:extLst>
              <a:ext uri="{FF2B5EF4-FFF2-40B4-BE49-F238E27FC236}">
                <a16:creationId xmlns:a16="http://schemas.microsoft.com/office/drawing/2014/main" id="{D094C6F4-FD89-46D0-A422-87024B2F41EC}"/>
              </a:ext>
            </a:extLst>
          </p:cNvPr>
          <p:cNvSpPr>
            <a:spLocks noGrp="1" noChangeArrowheads="1"/>
          </p:cNvSpPr>
          <p:nvPr>
            <p:ph type="ctrTitle"/>
          </p:nvPr>
        </p:nvSpPr>
        <p:spPr/>
        <p:txBody>
          <a:bodyPr/>
          <a:lstStyle/>
          <a:p>
            <a:r>
              <a:rPr lang="en-US" altLang="en-US" dirty="0"/>
              <a:t>Questions?</a:t>
            </a:r>
          </a:p>
        </p:txBody>
      </p:sp>
      <p:sp>
        <p:nvSpPr>
          <p:cNvPr id="53253" name="AutoShape 2" descr="http://stream1.gifsoup.com/view/1057764/facepalm-star-trek-o.gif">
            <a:extLst>
              <a:ext uri="{FF2B5EF4-FFF2-40B4-BE49-F238E27FC236}">
                <a16:creationId xmlns:a16="http://schemas.microsoft.com/office/drawing/2014/main" id="{174DC08C-16C5-4A0E-968B-4A4F2DDFC533}"/>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Clr>
                <a:srgbClr val="204498"/>
              </a:buClr>
              <a:buFont typeface="Arial" panose="020B0604020202020204" pitchFamily="34" charset="0"/>
              <a:buChar char="•"/>
              <a:defRPr sz="2800">
                <a:solidFill>
                  <a:schemeClr val="tx1"/>
                </a:solidFill>
                <a:latin typeface="Segoe UI" panose="020B0502040204020203" pitchFamily="34" charset="0"/>
                <a:cs typeface="Segoe UI" panose="020B0502040204020203" pitchFamily="34" charset="0"/>
              </a:defRPr>
            </a:lvl1pPr>
            <a:lvl2pPr marL="742950" indent="-285750">
              <a:lnSpc>
                <a:spcPct val="90000"/>
              </a:lnSpc>
              <a:spcBef>
                <a:spcPts val="500"/>
              </a:spcBef>
              <a:buClr>
                <a:srgbClr val="204498"/>
              </a:buClr>
              <a:buFont typeface="Arial" panose="020B0604020202020204" pitchFamily="34" charset="0"/>
              <a:buChar char="•"/>
              <a:defRPr sz="2400">
                <a:solidFill>
                  <a:schemeClr val="tx1"/>
                </a:solidFill>
                <a:latin typeface="Segoe UI" panose="020B0502040204020203" pitchFamily="34" charset="0"/>
                <a:cs typeface="Segoe UI" panose="020B0502040204020203" pitchFamily="34" charset="0"/>
              </a:defRPr>
            </a:lvl2pPr>
            <a:lvl3pPr marL="1143000" indent="-228600">
              <a:lnSpc>
                <a:spcPct val="90000"/>
              </a:lnSpc>
              <a:spcBef>
                <a:spcPts val="500"/>
              </a:spcBef>
              <a:buClr>
                <a:srgbClr val="204498"/>
              </a:buClr>
              <a:buFont typeface="Arial" panose="020B0604020202020204" pitchFamily="34" charset="0"/>
              <a:buChar char="•"/>
              <a:defRPr sz="2000">
                <a:solidFill>
                  <a:schemeClr val="tx1"/>
                </a:solidFill>
                <a:latin typeface="Segoe UI" panose="020B0502040204020203" pitchFamily="34" charset="0"/>
                <a:cs typeface="Segoe UI" panose="020B0502040204020203" pitchFamily="34" charset="0"/>
              </a:defRPr>
            </a:lvl3pPr>
            <a:lvl4pPr marL="1600200" indent="-228600">
              <a:lnSpc>
                <a:spcPct val="90000"/>
              </a:lnSpc>
              <a:spcBef>
                <a:spcPts val="500"/>
              </a:spcBef>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4pPr>
            <a:lvl5pPr marL="2057400" indent="-228600">
              <a:lnSpc>
                <a:spcPct val="90000"/>
              </a:lnSpc>
              <a:spcBef>
                <a:spcPts val="500"/>
              </a:spcBef>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5pPr>
            <a:lvl6pPr marL="25146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6pPr>
            <a:lvl7pPr marL="29718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7pPr>
            <a:lvl8pPr marL="34290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8pPr>
            <a:lvl9pPr marL="38862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9pPr>
          </a:lstStyle>
          <a:p>
            <a:pPr eaLnBrk="1" hangingPunct="1">
              <a:lnSpc>
                <a:spcPct val="100000"/>
              </a:lnSpc>
              <a:spcBef>
                <a:spcPct val="0"/>
              </a:spcBef>
              <a:buClrTx/>
              <a:buFontTx/>
              <a:buNone/>
            </a:pPr>
            <a:endParaRPr lang="en-US" altLang="en-US" sz="1800">
              <a:latin typeface="Calibri" panose="020F0502020204030204" pitchFamily="34" charset="0"/>
              <a:ea typeface="MS PGothic" panose="020B0600070205080204" pitchFamily="34" charset="-128"/>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Title 1">
            <a:extLst>
              <a:ext uri="{FF2B5EF4-FFF2-40B4-BE49-F238E27FC236}">
                <a16:creationId xmlns:a16="http://schemas.microsoft.com/office/drawing/2014/main" id="{4304080B-A45D-423F-ABAA-2A892119590B}"/>
              </a:ext>
            </a:extLst>
          </p:cNvPr>
          <p:cNvSpPr>
            <a:spLocks noGrp="1" noChangeArrowheads="1"/>
          </p:cNvSpPr>
          <p:nvPr>
            <p:ph type="title"/>
          </p:nvPr>
        </p:nvSpPr>
        <p:spPr/>
        <p:txBody>
          <a:bodyPr/>
          <a:lstStyle/>
          <a:p>
            <a:pPr algn="ctr"/>
            <a:r>
              <a:rPr lang="en-US" altLang="en-US" dirty="0">
                <a:ea typeface="MS PGothic" panose="020B0600070205080204" pitchFamily="34" charset="-128"/>
              </a:rPr>
              <a:t>WORK PERIOD #1</a:t>
            </a:r>
            <a:br>
              <a:rPr lang="en-US" altLang="en-US" dirty="0">
                <a:latin typeface="Calibri" panose="020F0502020204030204" pitchFamily="34" charset="0"/>
                <a:ea typeface="MS PGothic" panose="020B0600070205080204" pitchFamily="34" charset="-128"/>
              </a:rPr>
            </a:br>
            <a:r>
              <a:rPr lang="en-US" altLang="en-US" dirty="0">
                <a:latin typeface="Calibri" panose="020F0502020204030204" pitchFamily="34" charset="0"/>
                <a:ea typeface="MS PGothic" panose="020B0600070205080204" pitchFamily="34" charset="-128"/>
              </a:rPr>
              <a:t>10 Minutes</a:t>
            </a:r>
            <a:br>
              <a:rPr lang="en-US" altLang="en-US" dirty="0">
                <a:latin typeface="Calibri" panose="020F0502020204030204" pitchFamily="34" charset="0"/>
                <a:ea typeface="MS PGothic" panose="020B0600070205080204" pitchFamily="34" charset="-128"/>
              </a:rPr>
            </a:br>
            <a:endParaRPr lang="en-US" altLang="en-US" dirty="0">
              <a:latin typeface="Century Gothic" panose="020B0502020202020204" pitchFamily="34" charset="0"/>
            </a:endParaRPr>
          </a:p>
        </p:txBody>
      </p:sp>
      <p:sp>
        <p:nvSpPr>
          <p:cNvPr id="2" name="Text Placeholder 1">
            <a:extLst>
              <a:ext uri="{FF2B5EF4-FFF2-40B4-BE49-F238E27FC236}">
                <a16:creationId xmlns:a16="http://schemas.microsoft.com/office/drawing/2014/main" id="{2618A0CF-E3F1-4144-94ED-872E1EBA8C5D}"/>
              </a:ext>
            </a:extLst>
          </p:cNvPr>
          <p:cNvSpPr>
            <a:spLocks noGrp="1"/>
          </p:cNvSpPr>
          <p:nvPr>
            <p:ph type="body" idx="1"/>
          </p:nvPr>
        </p:nvSpPr>
        <p:spPr/>
        <p:txBody>
          <a:bodyPr rtlCol="0">
            <a:normAutofit/>
          </a:bodyPr>
          <a:lstStyle/>
          <a:p>
            <a:pPr fontAlgn="auto">
              <a:spcAft>
                <a:spcPts val="0"/>
              </a:spcAft>
              <a:defRPr/>
            </a:pPr>
            <a:endParaRPr lang="en-US"/>
          </a:p>
        </p:txBody>
      </p:sp>
      <p:sp>
        <p:nvSpPr>
          <p:cNvPr id="8" name="Rectangle 3">
            <a:extLst>
              <a:ext uri="{FF2B5EF4-FFF2-40B4-BE49-F238E27FC236}">
                <a16:creationId xmlns:a16="http://schemas.microsoft.com/office/drawing/2014/main" id="{E1DD0287-3327-4A28-9714-85EC08A993D0}"/>
              </a:ext>
              <a:ext uri="{C183D7F6-B498-43B3-948B-1728B52AA6E4}">
                <adec:decorative xmlns:adec="http://schemas.microsoft.com/office/drawing/2017/decorative" val="1"/>
              </a:ext>
            </a:extLst>
          </p:cNvPr>
          <p:cNvSpPr>
            <a:spLocks noChangeArrowheads="1"/>
          </p:cNvSpPr>
          <p:nvPr/>
        </p:nvSpPr>
        <p:spPr bwMode="auto">
          <a:xfrm>
            <a:off x="1296988" y="3657600"/>
            <a:ext cx="6659562" cy="252413"/>
          </a:xfrm>
          <a:prstGeom prst="rect">
            <a:avLst/>
          </a:prstGeom>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r="100000" b="100000"/>
            </a:path>
            <a:tileRect l="-100000" t="-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eaLnBrk="1" fontAlgn="auto" hangingPunct="1">
              <a:spcBef>
                <a:spcPts val="0"/>
              </a:spcBef>
              <a:spcAft>
                <a:spcPts val="0"/>
              </a:spcAft>
              <a:defRPr/>
            </a:pPr>
            <a:endParaRPr lang="en-US">
              <a:latin typeface="+mn-lt"/>
            </a:endParaRPr>
          </a:p>
        </p:txBody>
      </p:sp>
      <p:sp>
        <p:nvSpPr>
          <p:cNvPr id="54281" name="Rectangle 4">
            <a:extLst>
              <a:ext uri="{FF2B5EF4-FFF2-40B4-BE49-F238E27FC236}">
                <a16:creationId xmlns:a16="http://schemas.microsoft.com/office/drawing/2014/main" id="{7597228D-99A5-4C3A-919F-B0BDF3BD6DCA}"/>
              </a:ext>
              <a:ext uri="{C183D7F6-B498-43B3-948B-1728B52AA6E4}">
                <adec:decorative xmlns:adec="http://schemas.microsoft.com/office/drawing/2017/decorative" val="1"/>
              </a:ext>
            </a:extLst>
          </p:cNvPr>
          <p:cNvSpPr>
            <a:spLocks noChangeArrowheads="1"/>
          </p:cNvSpPr>
          <p:nvPr/>
        </p:nvSpPr>
        <p:spPr bwMode="auto">
          <a:xfrm>
            <a:off x="1296988" y="3657600"/>
            <a:ext cx="6659562" cy="2524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90000"/>
              </a:lnSpc>
              <a:spcBef>
                <a:spcPts val="1000"/>
              </a:spcBef>
              <a:buClr>
                <a:srgbClr val="204498"/>
              </a:buClr>
              <a:buFont typeface="Arial" panose="020B0604020202020204" pitchFamily="34" charset="0"/>
              <a:buChar char="•"/>
              <a:defRPr sz="2800">
                <a:solidFill>
                  <a:schemeClr val="tx1"/>
                </a:solidFill>
                <a:latin typeface="Segoe UI" panose="020B0502040204020203" pitchFamily="34" charset="0"/>
                <a:cs typeface="Segoe UI" panose="020B0502040204020203" pitchFamily="34" charset="0"/>
              </a:defRPr>
            </a:lvl1pPr>
            <a:lvl2pPr marL="742950" indent="-285750">
              <a:lnSpc>
                <a:spcPct val="90000"/>
              </a:lnSpc>
              <a:spcBef>
                <a:spcPts val="500"/>
              </a:spcBef>
              <a:buClr>
                <a:srgbClr val="204498"/>
              </a:buClr>
              <a:buFont typeface="Arial" panose="020B0604020202020204" pitchFamily="34" charset="0"/>
              <a:buChar char="•"/>
              <a:defRPr sz="2400">
                <a:solidFill>
                  <a:schemeClr val="tx1"/>
                </a:solidFill>
                <a:latin typeface="Segoe UI" panose="020B0502040204020203" pitchFamily="34" charset="0"/>
                <a:cs typeface="Segoe UI" panose="020B0502040204020203" pitchFamily="34" charset="0"/>
              </a:defRPr>
            </a:lvl2pPr>
            <a:lvl3pPr marL="1143000" indent="-228600">
              <a:lnSpc>
                <a:spcPct val="90000"/>
              </a:lnSpc>
              <a:spcBef>
                <a:spcPts val="500"/>
              </a:spcBef>
              <a:buClr>
                <a:srgbClr val="204498"/>
              </a:buClr>
              <a:buFont typeface="Arial" panose="020B0604020202020204" pitchFamily="34" charset="0"/>
              <a:buChar char="•"/>
              <a:defRPr sz="2000">
                <a:solidFill>
                  <a:schemeClr val="tx1"/>
                </a:solidFill>
                <a:latin typeface="Segoe UI" panose="020B0502040204020203" pitchFamily="34" charset="0"/>
                <a:cs typeface="Segoe UI" panose="020B0502040204020203" pitchFamily="34" charset="0"/>
              </a:defRPr>
            </a:lvl3pPr>
            <a:lvl4pPr marL="1600200" indent="-228600">
              <a:lnSpc>
                <a:spcPct val="90000"/>
              </a:lnSpc>
              <a:spcBef>
                <a:spcPts val="500"/>
              </a:spcBef>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4pPr>
            <a:lvl5pPr marL="2057400" indent="-228600">
              <a:lnSpc>
                <a:spcPct val="90000"/>
              </a:lnSpc>
              <a:spcBef>
                <a:spcPts val="500"/>
              </a:spcBef>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5pPr>
            <a:lvl6pPr marL="25146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6pPr>
            <a:lvl7pPr marL="29718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7pPr>
            <a:lvl8pPr marL="34290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8pPr>
            <a:lvl9pPr marL="38862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9pPr>
          </a:lstStyle>
          <a:p>
            <a:pPr eaLnBrk="1" hangingPunct="1">
              <a:lnSpc>
                <a:spcPct val="100000"/>
              </a:lnSpc>
              <a:spcBef>
                <a:spcPct val="0"/>
              </a:spcBef>
              <a:buClrTx/>
              <a:buFontTx/>
              <a:buNone/>
            </a:pPr>
            <a:endParaRPr lang="en-US" altLang="en-US" sz="1800">
              <a:latin typeface="Calibri" panose="020F0502020204030204" pitchFamily="34" charset="0"/>
              <a:ea typeface="MS PGothic" panose="020B0600070205080204" pitchFamily="34" charset="-12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600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a:extLst>
              <a:ext uri="{FF2B5EF4-FFF2-40B4-BE49-F238E27FC236}">
                <a16:creationId xmlns:a16="http://schemas.microsoft.com/office/drawing/2014/main" id="{E14B45DB-1EF7-4922-810B-65EE89C5DC40}"/>
              </a:ext>
            </a:extLst>
          </p:cNvPr>
          <p:cNvSpPr>
            <a:spLocks noGrp="1" noChangeArrowheads="1"/>
          </p:cNvSpPr>
          <p:nvPr>
            <p:ph type="title"/>
          </p:nvPr>
        </p:nvSpPr>
        <p:spPr/>
        <p:txBody>
          <a:bodyPr/>
          <a:lstStyle/>
          <a:p>
            <a:r>
              <a:rPr lang="en-US" altLang="en-US" dirty="0"/>
              <a:t>WHERE</a:t>
            </a:r>
            <a:r>
              <a:rPr lang="en-US" altLang="en-US" dirty="0">
                <a:latin typeface="Century Gothic" panose="020B0502020202020204" pitchFamily="34" charset="0"/>
              </a:rPr>
              <a:t> </a:t>
            </a:r>
            <a:r>
              <a:rPr lang="en-US" altLang="en-US" dirty="0"/>
              <a:t>ARE</a:t>
            </a:r>
            <a:r>
              <a:rPr lang="en-US" altLang="en-US" dirty="0">
                <a:latin typeface="Century Gothic" panose="020B0502020202020204" pitchFamily="34" charset="0"/>
              </a:rPr>
              <a:t> </a:t>
            </a:r>
            <a:r>
              <a:rPr lang="en-US" altLang="en-US" dirty="0"/>
              <a:t>WE</a:t>
            </a:r>
            <a:r>
              <a:rPr lang="en-US" altLang="en-US" dirty="0">
                <a:latin typeface="Century Gothic" panose="020B0502020202020204" pitchFamily="34" charset="0"/>
              </a:rPr>
              <a:t>?</a:t>
            </a:r>
          </a:p>
        </p:txBody>
      </p:sp>
      <p:sp>
        <p:nvSpPr>
          <p:cNvPr id="3" name="Content Placeholder 2">
            <a:extLst>
              <a:ext uri="{FF2B5EF4-FFF2-40B4-BE49-F238E27FC236}">
                <a16:creationId xmlns:a16="http://schemas.microsoft.com/office/drawing/2014/main" id="{894C73D8-E9EE-43AF-9D39-0C7FE3A1C0B7}"/>
              </a:ext>
            </a:extLst>
          </p:cNvPr>
          <p:cNvSpPr>
            <a:spLocks noGrp="1"/>
          </p:cNvSpPr>
          <p:nvPr>
            <p:ph idx="1"/>
          </p:nvPr>
        </p:nvSpPr>
        <p:spPr/>
        <p:txBody>
          <a:bodyPr rtlCol="0">
            <a:normAutofit/>
          </a:bodyPr>
          <a:lstStyle/>
          <a:p>
            <a:pPr marL="285750" indent="-285750">
              <a:lnSpc>
                <a:spcPct val="100000"/>
              </a:lnSpc>
            </a:pPr>
            <a:r>
              <a:rPr lang="en-US" sz="3200" dirty="0"/>
              <a:t>Daniella is a dually enrolled student.</a:t>
            </a:r>
          </a:p>
          <a:p>
            <a:pPr marL="285750" indent="-285750">
              <a:lnSpc>
                <a:spcPct val="100000"/>
              </a:lnSpc>
            </a:pPr>
            <a:r>
              <a:rPr lang="en-US" sz="3200" dirty="0"/>
              <a:t>The community college is providing her grades back to the high school.</a:t>
            </a:r>
          </a:p>
          <a:p>
            <a:pPr marL="285750" indent="-285750">
              <a:lnSpc>
                <a:spcPct val="100000"/>
              </a:lnSpc>
            </a:pPr>
            <a:r>
              <a:rPr lang="en-US" sz="3200" dirty="0"/>
              <a:t>She apparently failed her college Calculus II course.</a:t>
            </a:r>
          </a:p>
          <a:p>
            <a:pPr marL="285750" indent="-285750">
              <a:lnSpc>
                <a:spcPct val="100000"/>
              </a:lnSpc>
            </a:pPr>
            <a:r>
              <a:rPr lang="en-US" sz="3200" dirty="0"/>
              <a:t>She is being cyber-bullied on social media for her failing grades.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Title 1">
            <a:extLst>
              <a:ext uri="{FF2B5EF4-FFF2-40B4-BE49-F238E27FC236}">
                <a16:creationId xmlns:a16="http://schemas.microsoft.com/office/drawing/2014/main" id="{6878747D-1A30-4EDD-9275-E5DDF613A1A4}"/>
              </a:ext>
            </a:extLst>
          </p:cNvPr>
          <p:cNvSpPr>
            <a:spLocks noGrp="1" noChangeArrowheads="1"/>
          </p:cNvSpPr>
          <p:nvPr>
            <p:ph type="title"/>
          </p:nvPr>
        </p:nvSpPr>
        <p:spPr/>
        <p:txBody>
          <a:bodyPr/>
          <a:lstStyle/>
          <a:p>
            <a:r>
              <a:rPr lang="en-US" altLang="en-US" dirty="0"/>
              <a:t>SCENARIO UPDATE #1</a:t>
            </a:r>
          </a:p>
        </p:txBody>
      </p:sp>
      <p:sp>
        <p:nvSpPr>
          <p:cNvPr id="35844" name="Content Placeholder 2">
            <a:extLst>
              <a:ext uri="{FF2B5EF4-FFF2-40B4-BE49-F238E27FC236}">
                <a16:creationId xmlns:a16="http://schemas.microsoft.com/office/drawing/2014/main" id="{32C132F2-3571-4344-832A-B6633BE38F27}"/>
              </a:ext>
            </a:extLst>
          </p:cNvPr>
          <p:cNvSpPr>
            <a:spLocks noGrp="1"/>
          </p:cNvSpPr>
          <p:nvPr>
            <p:ph idx="1"/>
          </p:nvPr>
        </p:nvSpPr>
        <p:spPr/>
        <p:txBody>
          <a:bodyPr rtlCol="0">
            <a:noAutofit/>
          </a:bodyPr>
          <a:lstStyle/>
          <a:p>
            <a:pPr marL="0" indent="0">
              <a:lnSpc>
                <a:spcPct val="100000"/>
              </a:lnSpc>
              <a:spcAft>
                <a:spcPts val="600"/>
              </a:spcAft>
              <a:buNone/>
            </a:pPr>
            <a:r>
              <a:rPr lang="en-US" dirty="0">
                <a:solidFill>
                  <a:srgbClr val="000000"/>
                </a:solidFill>
              </a:rPr>
              <a:t>A look at the file transfer site reveals nothing out of the ordinary, it seems that the transfers occurred as normal.</a:t>
            </a:r>
          </a:p>
          <a:p>
            <a:pPr marL="0" indent="0">
              <a:lnSpc>
                <a:spcPct val="100000"/>
              </a:lnSpc>
              <a:spcAft>
                <a:spcPts val="600"/>
              </a:spcAft>
              <a:buNone/>
            </a:pPr>
            <a:r>
              <a:rPr lang="en-US" dirty="0">
                <a:solidFill>
                  <a:srgbClr val="000000"/>
                </a:solidFill>
              </a:rPr>
              <a:t>The site uses File Transfer Protocol (FTP) and requires a username and password to log in. Only certain approved users at the school district and at the community college have permission to access the file transfer server.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his is a screen shot of the FTP server where the community college deposits the transcript and grade data for dually enrolled students. ">
            <a:extLst>
              <a:ext uri="{FF2B5EF4-FFF2-40B4-BE49-F238E27FC236}">
                <a16:creationId xmlns:a16="http://schemas.microsoft.com/office/drawing/2014/main" id="{6D12946C-49F5-4816-A92E-9D72CFEEEDE0}"/>
              </a:ext>
            </a:extLst>
          </p:cNvPr>
          <p:cNvPicPr>
            <a:picLocks noChangeAspect="1"/>
          </p:cNvPicPr>
          <p:nvPr/>
        </p:nvPicPr>
        <p:blipFill rotWithShape="1">
          <a:blip r:embed="rId3">
            <a:extLst>
              <a:ext uri="{28A0092B-C50C-407E-A947-70E740481C1C}">
                <a14:useLocalDpi xmlns:a14="http://schemas.microsoft.com/office/drawing/2010/main" val="0"/>
              </a:ext>
            </a:extLst>
          </a:blip>
          <a:srcRect r="27755" b="61111"/>
          <a:stretch/>
        </p:blipFill>
        <p:spPr>
          <a:xfrm>
            <a:off x="46725" y="1219200"/>
            <a:ext cx="9050549" cy="4876800"/>
          </a:xfrm>
          <a:prstGeom prst="rect">
            <a:avLst/>
          </a:prstGeom>
        </p:spPr>
      </p:pic>
      <p:sp>
        <p:nvSpPr>
          <p:cNvPr id="3" name="Title 1">
            <a:extLst>
              <a:ext uri="{FF2B5EF4-FFF2-40B4-BE49-F238E27FC236}">
                <a16:creationId xmlns:a16="http://schemas.microsoft.com/office/drawing/2014/main" id="{09118229-9CA5-5C4F-9B22-EF2F09AA449E}"/>
              </a:ext>
            </a:extLst>
          </p:cNvPr>
          <p:cNvSpPr>
            <a:spLocks noGrp="1" noChangeArrowheads="1"/>
          </p:cNvSpPr>
          <p:nvPr>
            <p:ph type="title"/>
          </p:nvPr>
        </p:nvSpPr>
        <p:spPr>
          <a:xfrm>
            <a:off x="228600" y="304800"/>
            <a:ext cx="7886700" cy="1325563"/>
          </a:xfrm>
        </p:spPr>
        <p:txBody>
          <a:bodyPr/>
          <a:lstStyle/>
          <a:p>
            <a:r>
              <a:rPr lang="en-US" altLang="en-US" dirty="0"/>
              <a:t>FTP index</a:t>
            </a:r>
          </a:p>
        </p:txBody>
      </p:sp>
    </p:spTree>
    <p:extLst>
      <p:ext uri="{BB962C8B-B14F-4D97-AF65-F5344CB8AC3E}">
        <p14:creationId xmlns:p14="http://schemas.microsoft.com/office/powerpoint/2010/main" val="2122667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itle 1">
            <a:extLst>
              <a:ext uri="{FF2B5EF4-FFF2-40B4-BE49-F238E27FC236}">
                <a16:creationId xmlns:a16="http://schemas.microsoft.com/office/drawing/2014/main" id="{B2DD6C05-DA28-4ED5-8EBB-73381B9D4AE1}"/>
              </a:ext>
            </a:extLst>
          </p:cNvPr>
          <p:cNvSpPr>
            <a:spLocks noGrp="1" noChangeArrowheads="1"/>
          </p:cNvSpPr>
          <p:nvPr>
            <p:ph type="title"/>
          </p:nvPr>
        </p:nvSpPr>
        <p:spPr/>
        <p:txBody>
          <a:bodyPr/>
          <a:lstStyle/>
          <a:p>
            <a:r>
              <a:rPr lang="en-US" altLang="en-US" dirty="0"/>
              <a:t>DATA SHARING EXERCISE</a:t>
            </a:r>
          </a:p>
        </p:txBody>
      </p:sp>
      <p:sp>
        <p:nvSpPr>
          <p:cNvPr id="35844" name="Content Placeholder 2">
            <a:extLst>
              <a:ext uri="{FF2B5EF4-FFF2-40B4-BE49-F238E27FC236}">
                <a16:creationId xmlns:a16="http://schemas.microsoft.com/office/drawing/2014/main" id="{5213F6FD-8129-4304-BFFA-8D24CC34CB5D}"/>
              </a:ext>
            </a:extLst>
          </p:cNvPr>
          <p:cNvSpPr>
            <a:spLocks noGrp="1" noChangeArrowheads="1"/>
          </p:cNvSpPr>
          <p:nvPr>
            <p:ph idx="1"/>
          </p:nvPr>
        </p:nvSpPr>
        <p:spPr>
          <a:xfrm>
            <a:off x="628650" y="1847850"/>
            <a:ext cx="7886700" cy="4351338"/>
          </a:xfrm>
        </p:spPr>
        <p:txBody>
          <a:bodyPr/>
          <a:lstStyle/>
          <a:p>
            <a:pPr>
              <a:lnSpc>
                <a:spcPct val="100000"/>
              </a:lnSpc>
              <a:spcAft>
                <a:spcPts val="600"/>
              </a:spcAft>
            </a:pPr>
            <a:r>
              <a:rPr lang="en-US" altLang="en-US" sz="3000" dirty="0"/>
              <a:t>Tabletop exercise that simulates a data breach scenario between organizations that share student data.</a:t>
            </a:r>
          </a:p>
          <a:p>
            <a:pPr>
              <a:lnSpc>
                <a:spcPct val="100000"/>
              </a:lnSpc>
              <a:spcAft>
                <a:spcPts val="600"/>
              </a:spcAft>
            </a:pPr>
            <a:r>
              <a:rPr lang="en-US" altLang="en-US" sz="3000" dirty="0"/>
              <a:t>Intended to put you in the shoes of critical decision-makers who have just experienced a data breach.</a:t>
            </a:r>
          </a:p>
          <a:p>
            <a:pPr>
              <a:lnSpc>
                <a:spcPct val="100000"/>
              </a:lnSpc>
              <a:spcAft>
                <a:spcPts val="600"/>
              </a:spcAft>
            </a:pPr>
            <a:endParaRPr lang="en-US" altLang="en-US" sz="3000" dirty="0"/>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Title 1">
            <a:extLst>
              <a:ext uri="{FF2B5EF4-FFF2-40B4-BE49-F238E27FC236}">
                <a16:creationId xmlns:a16="http://schemas.microsoft.com/office/drawing/2014/main" id="{6878747D-1A30-4EDD-9275-E5DDF613A1A4}"/>
              </a:ext>
            </a:extLst>
          </p:cNvPr>
          <p:cNvSpPr>
            <a:spLocks noGrp="1" noChangeArrowheads="1"/>
          </p:cNvSpPr>
          <p:nvPr>
            <p:ph type="title"/>
          </p:nvPr>
        </p:nvSpPr>
        <p:spPr/>
        <p:txBody>
          <a:bodyPr/>
          <a:lstStyle/>
          <a:p>
            <a:r>
              <a:rPr lang="en-US" altLang="en-US" dirty="0"/>
              <a:t>SCENARIO UPDATE #1 </a:t>
            </a:r>
            <a:r>
              <a:rPr lang="en-US" altLang="en-US" sz="1600" dirty="0"/>
              <a:t>(CONTINUED FROM SLIDE 18)</a:t>
            </a:r>
          </a:p>
        </p:txBody>
      </p:sp>
      <p:sp>
        <p:nvSpPr>
          <p:cNvPr id="35844" name="Content Placeholder 2">
            <a:extLst>
              <a:ext uri="{FF2B5EF4-FFF2-40B4-BE49-F238E27FC236}">
                <a16:creationId xmlns:a16="http://schemas.microsoft.com/office/drawing/2014/main" id="{32C132F2-3571-4344-832A-B6633BE38F27}"/>
              </a:ext>
            </a:extLst>
          </p:cNvPr>
          <p:cNvSpPr>
            <a:spLocks noGrp="1"/>
          </p:cNvSpPr>
          <p:nvPr>
            <p:ph idx="1"/>
          </p:nvPr>
        </p:nvSpPr>
        <p:spPr/>
        <p:txBody>
          <a:bodyPr rtlCol="0">
            <a:noAutofit/>
          </a:bodyPr>
          <a:lstStyle/>
          <a:p>
            <a:pPr>
              <a:lnSpc>
                <a:spcPct val="100000"/>
              </a:lnSpc>
              <a:spcAft>
                <a:spcPts val="1200"/>
              </a:spcAft>
            </a:pPr>
            <a:r>
              <a:rPr lang="en-US" dirty="0"/>
              <a:t>Daniella’s professor for Calculus II confirms that she did not in fact fail her final exam; in fact, she had a perfect score!</a:t>
            </a:r>
          </a:p>
          <a:p>
            <a:pPr>
              <a:lnSpc>
                <a:spcPct val="100000"/>
              </a:lnSpc>
              <a:spcAft>
                <a:spcPts val="1200"/>
              </a:spcAft>
            </a:pPr>
            <a:r>
              <a:rPr lang="en-US" dirty="0"/>
              <a:t>She confirms that the grades recorded in the grade book reflect the correct grade and is unable to explain why there was a “failing grade” that was referenced on the cyber bullying incident on social media.</a:t>
            </a:r>
          </a:p>
        </p:txBody>
      </p:sp>
    </p:spTree>
    <p:extLst>
      <p:ext uri="{BB962C8B-B14F-4D97-AF65-F5344CB8AC3E}">
        <p14:creationId xmlns:p14="http://schemas.microsoft.com/office/powerpoint/2010/main" val="5383488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Title 1">
            <a:extLst>
              <a:ext uri="{FF2B5EF4-FFF2-40B4-BE49-F238E27FC236}">
                <a16:creationId xmlns:a16="http://schemas.microsoft.com/office/drawing/2014/main" id="{5D1020CF-328A-4154-8A3F-C3B6B3C9FFAE}"/>
              </a:ext>
            </a:extLst>
          </p:cNvPr>
          <p:cNvSpPr>
            <a:spLocks noGrp="1" noChangeArrowheads="1"/>
          </p:cNvSpPr>
          <p:nvPr>
            <p:ph type="title"/>
          </p:nvPr>
        </p:nvSpPr>
        <p:spPr/>
        <p:txBody>
          <a:bodyPr/>
          <a:lstStyle/>
          <a:p>
            <a:r>
              <a:rPr lang="en-US" altLang="en-US" dirty="0"/>
              <a:t>SCENARIO UPDATE #1 </a:t>
            </a:r>
            <a:r>
              <a:rPr lang="en-US" altLang="en-US" sz="1600" dirty="0"/>
              <a:t>(CONTINUED FROM SLIDE 20)</a:t>
            </a:r>
          </a:p>
        </p:txBody>
      </p:sp>
      <p:sp>
        <p:nvSpPr>
          <p:cNvPr id="60420" name="Content Placeholder 2">
            <a:extLst>
              <a:ext uri="{FF2B5EF4-FFF2-40B4-BE49-F238E27FC236}">
                <a16:creationId xmlns:a16="http://schemas.microsoft.com/office/drawing/2014/main" id="{3DD44D3F-B2D2-4E2B-A1CF-B205A1BCA201}"/>
              </a:ext>
            </a:extLst>
          </p:cNvPr>
          <p:cNvSpPr>
            <a:spLocks noGrp="1" noChangeArrowheads="1"/>
          </p:cNvSpPr>
          <p:nvPr>
            <p:ph idx="1"/>
          </p:nvPr>
        </p:nvSpPr>
        <p:spPr>
          <a:xfrm>
            <a:off x="628650" y="1676400"/>
            <a:ext cx="7886700" cy="4351338"/>
          </a:xfrm>
        </p:spPr>
        <p:txBody>
          <a:bodyPr/>
          <a:lstStyle/>
          <a:p>
            <a:pPr>
              <a:lnSpc>
                <a:spcPct val="100000"/>
              </a:lnSpc>
              <a:spcAft>
                <a:spcPts val="1200"/>
              </a:spcAft>
            </a:pPr>
            <a:r>
              <a:rPr lang="en-US" sz="3600" dirty="0"/>
              <a:t>John, who is the person responsible for sending the records from the college to the district, also confirms that the grades are correct in their system.</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Title 1">
            <a:extLst>
              <a:ext uri="{FF2B5EF4-FFF2-40B4-BE49-F238E27FC236}">
                <a16:creationId xmlns:a16="http://schemas.microsoft.com/office/drawing/2014/main" id="{BF5689FE-F044-4378-B5A1-AFF0E8295B56}"/>
              </a:ext>
            </a:extLst>
          </p:cNvPr>
          <p:cNvSpPr>
            <a:spLocks noGrp="1" noChangeArrowheads="1"/>
          </p:cNvSpPr>
          <p:nvPr>
            <p:ph type="title"/>
          </p:nvPr>
        </p:nvSpPr>
        <p:spPr/>
        <p:txBody>
          <a:bodyPr/>
          <a:lstStyle/>
          <a:p>
            <a:r>
              <a:rPr lang="en-US" altLang="en-US" dirty="0"/>
              <a:t>NOW WHERE</a:t>
            </a:r>
            <a:r>
              <a:rPr lang="en-US" altLang="en-US" dirty="0">
                <a:latin typeface="Century Gothic" panose="020B0502020202020204" pitchFamily="34" charset="0"/>
              </a:rPr>
              <a:t> </a:t>
            </a:r>
            <a:r>
              <a:rPr lang="en-US" altLang="en-US" dirty="0"/>
              <a:t>ARE</a:t>
            </a:r>
            <a:r>
              <a:rPr lang="en-US" altLang="en-US" dirty="0">
                <a:latin typeface="Century Gothic" panose="020B0502020202020204" pitchFamily="34" charset="0"/>
              </a:rPr>
              <a:t> </a:t>
            </a:r>
            <a:r>
              <a:rPr lang="en-US" altLang="en-US" dirty="0"/>
              <a:t>WE?</a:t>
            </a:r>
          </a:p>
        </p:txBody>
      </p:sp>
      <p:sp>
        <p:nvSpPr>
          <p:cNvPr id="3" name="Content Placeholder 2">
            <a:extLst>
              <a:ext uri="{FF2B5EF4-FFF2-40B4-BE49-F238E27FC236}">
                <a16:creationId xmlns:a16="http://schemas.microsoft.com/office/drawing/2014/main" id="{2827E5F7-0857-4365-A071-870985D25230}"/>
              </a:ext>
            </a:extLst>
          </p:cNvPr>
          <p:cNvSpPr>
            <a:spLocks noGrp="1"/>
          </p:cNvSpPr>
          <p:nvPr>
            <p:ph idx="1"/>
          </p:nvPr>
        </p:nvSpPr>
        <p:spPr/>
        <p:txBody>
          <a:bodyPr rtlCol="0">
            <a:normAutofit fontScale="85000" lnSpcReduction="10000"/>
          </a:bodyPr>
          <a:lstStyle/>
          <a:p>
            <a:pPr marL="514350" indent="-514350" eaLnBrk="1" hangingPunct="1">
              <a:lnSpc>
                <a:spcPct val="110000"/>
              </a:lnSpc>
              <a:spcBef>
                <a:spcPts val="0"/>
              </a:spcBef>
              <a:spcAft>
                <a:spcPts val="1800"/>
              </a:spcAft>
              <a:buFont typeface="+mj-lt"/>
              <a:buAutoNum type="arabicPeriod"/>
            </a:pPr>
            <a:r>
              <a:rPr lang="en-US" altLang="en-US" sz="3200" dirty="0"/>
              <a:t>Is this a matter of concern? Or just a mistake? What could be going on here?</a:t>
            </a:r>
          </a:p>
          <a:p>
            <a:pPr marL="514350" indent="-514350" eaLnBrk="1" hangingPunct="1">
              <a:lnSpc>
                <a:spcPct val="110000"/>
              </a:lnSpc>
              <a:spcBef>
                <a:spcPts val="0"/>
              </a:spcBef>
              <a:spcAft>
                <a:spcPts val="1800"/>
              </a:spcAft>
              <a:buFont typeface="+mj-lt"/>
              <a:buAutoNum type="arabicPeriod"/>
            </a:pPr>
            <a:r>
              <a:rPr lang="en-US" altLang="en-US" sz="3200" dirty="0"/>
              <a:t>How could records differ so drastically between the organizations? Should you address this as a security incident? If so, at which organization?</a:t>
            </a:r>
          </a:p>
          <a:p>
            <a:pPr marL="514350" indent="-514350" eaLnBrk="1" hangingPunct="1">
              <a:lnSpc>
                <a:spcPct val="110000"/>
              </a:lnSpc>
              <a:spcBef>
                <a:spcPts val="0"/>
              </a:spcBef>
              <a:spcAft>
                <a:spcPts val="1800"/>
              </a:spcAft>
              <a:buFont typeface="+mj-lt"/>
              <a:buAutoNum type="arabicPeriod"/>
            </a:pPr>
            <a:r>
              <a:rPr lang="en-US" altLang="en-US" sz="3200" dirty="0"/>
              <a:t>What steps should you take next? Be specific.</a:t>
            </a:r>
          </a:p>
          <a:p>
            <a:pPr marL="514350" indent="-514350" eaLnBrk="1" hangingPunct="1">
              <a:lnSpc>
                <a:spcPct val="110000"/>
              </a:lnSpc>
              <a:spcBef>
                <a:spcPts val="0"/>
              </a:spcBef>
              <a:spcAft>
                <a:spcPts val="1800"/>
              </a:spcAft>
              <a:buFont typeface="+mj-lt"/>
              <a:buAutoNum type="arabicPeriod"/>
            </a:pPr>
            <a:r>
              <a:rPr lang="en-US" altLang="en-US" sz="3200" dirty="0"/>
              <a:t>What do you tell the parents?</a:t>
            </a:r>
          </a:p>
          <a:p>
            <a:pPr marL="514350" indent="-514350">
              <a:lnSpc>
                <a:spcPct val="110000"/>
              </a:lnSpc>
              <a:spcBef>
                <a:spcPts val="0"/>
              </a:spcBef>
              <a:spcAft>
                <a:spcPts val="600"/>
              </a:spcAft>
              <a:buFont typeface="+mj-lt"/>
              <a:buAutoNum type="arabicPeriod"/>
            </a:pPr>
            <a:endParaRPr lang="en-US" altLang="en-US" sz="3200" dirty="0"/>
          </a:p>
          <a:p>
            <a:pPr marL="514350" indent="-514350" eaLnBrk="1" hangingPunct="1">
              <a:lnSpc>
                <a:spcPct val="110000"/>
              </a:lnSpc>
              <a:spcBef>
                <a:spcPts val="0"/>
              </a:spcBef>
              <a:spcAft>
                <a:spcPts val="600"/>
              </a:spcAft>
              <a:buFont typeface="+mj-lt"/>
              <a:buAutoNum type="arabicPeriod"/>
            </a:pPr>
            <a:endParaRPr lang="en-US" altLang="en-US" sz="3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Title 1">
            <a:extLst>
              <a:ext uri="{FF2B5EF4-FFF2-40B4-BE49-F238E27FC236}">
                <a16:creationId xmlns:a16="http://schemas.microsoft.com/office/drawing/2014/main" id="{4304080B-A45D-423F-ABAA-2A892119590B}"/>
              </a:ext>
            </a:extLst>
          </p:cNvPr>
          <p:cNvSpPr>
            <a:spLocks noGrp="1" noChangeArrowheads="1"/>
          </p:cNvSpPr>
          <p:nvPr>
            <p:ph type="title"/>
          </p:nvPr>
        </p:nvSpPr>
        <p:spPr/>
        <p:txBody>
          <a:bodyPr/>
          <a:lstStyle/>
          <a:p>
            <a:pPr algn="ctr"/>
            <a:r>
              <a:rPr lang="en-US" altLang="en-US" dirty="0">
                <a:ea typeface="MS PGothic" panose="020B0600070205080204" pitchFamily="34" charset="-128"/>
              </a:rPr>
              <a:t>WORK PERIOD #2</a:t>
            </a:r>
            <a:br>
              <a:rPr lang="en-US" altLang="en-US" dirty="0">
                <a:latin typeface="Calibri" panose="020F0502020204030204" pitchFamily="34" charset="0"/>
                <a:ea typeface="MS PGothic" panose="020B0600070205080204" pitchFamily="34" charset="-128"/>
              </a:rPr>
            </a:br>
            <a:r>
              <a:rPr lang="en-US" altLang="en-US" dirty="0">
                <a:latin typeface="Calibri" panose="020F0502020204030204" pitchFamily="34" charset="0"/>
                <a:ea typeface="MS PGothic" panose="020B0600070205080204" pitchFamily="34" charset="-128"/>
              </a:rPr>
              <a:t>10 Minutes</a:t>
            </a:r>
            <a:br>
              <a:rPr lang="en-US" altLang="en-US" dirty="0">
                <a:latin typeface="Calibri" panose="020F0502020204030204" pitchFamily="34" charset="0"/>
                <a:ea typeface="MS PGothic" panose="020B0600070205080204" pitchFamily="34" charset="-128"/>
              </a:rPr>
            </a:br>
            <a:endParaRPr lang="en-US" altLang="en-US" dirty="0">
              <a:latin typeface="Century Gothic" panose="020B0502020202020204" pitchFamily="34" charset="0"/>
            </a:endParaRPr>
          </a:p>
        </p:txBody>
      </p:sp>
      <p:sp>
        <p:nvSpPr>
          <p:cNvPr id="2" name="Text Placeholder 1">
            <a:extLst>
              <a:ext uri="{FF2B5EF4-FFF2-40B4-BE49-F238E27FC236}">
                <a16:creationId xmlns:a16="http://schemas.microsoft.com/office/drawing/2014/main" id="{2618A0CF-E3F1-4144-94ED-872E1EBA8C5D}"/>
              </a:ext>
            </a:extLst>
          </p:cNvPr>
          <p:cNvSpPr>
            <a:spLocks noGrp="1"/>
          </p:cNvSpPr>
          <p:nvPr>
            <p:ph type="body" idx="1"/>
          </p:nvPr>
        </p:nvSpPr>
        <p:spPr/>
        <p:txBody>
          <a:bodyPr rtlCol="0">
            <a:normAutofit/>
          </a:bodyPr>
          <a:lstStyle/>
          <a:p>
            <a:pPr fontAlgn="auto">
              <a:spcAft>
                <a:spcPts val="0"/>
              </a:spcAft>
              <a:defRPr/>
            </a:pPr>
            <a:endParaRPr lang="en-US"/>
          </a:p>
        </p:txBody>
      </p:sp>
      <p:sp>
        <p:nvSpPr>
          <p:cNvPr id="8" name="Rectangle 3">
            <a:extLst>
              <a:ext uri="{FF2B5EF4-FFF2-40B4-BE49-F238E27FC236}">
                <a16:creationId xmlns:a16="http://schemas.microsoft.com/office/drawing/2014/main" id="{E1DD0287-3327-4A28-9714-85EC08A993D0}"/>
              </a:ext>
              <a:ext uri="{C183D7F6-B498-43B3-948B-1728B52AA6E4}">
                <adec:decorative xmlns:adec="http://schemas.microsoft.com/office/drawing/2017/decorative" val="1"/>
              </a:ext>
            </a:extLst>
          </p:cNvPr>
          <p:cNvSpPr>
            <a:spLocks noChangeArrowheads="1"/>
          </p:cNvSpPr>
          <p:nvPr/>
        </p:nvSpPr>
        <p:spPr bwMode="auto">
          <a:xfrm>
            <a:off x="1296988" y="3657600"/>
            <a:ext cx="6659562" cy="252413"/>
          </a:xfrm>
          <a:prstGeom prst="rect">
            <a:avLst/>
          </a:prstGeom>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r="100000" b="100000"/>
            </a:path>
            <a:tileRect l="-100000" t="-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eaLnBrk="1" fontAlgn="auto" hangingPunct="1">
              <a:spcBef>
                <a:spcPts val="0"/>
              </a:spcBef>
              <a:spcAft>
                <a:spcPts val="0"/>
              </a:spcAft>
              <a:defRPr/>
            </a:pPr>
            <a:endParaRPr lang="en-US">
              <a:latin typeface="+mn-lt"/>
            </a:endParaRPr>
          </a:p>
        </p:txBody>
      </p:sp>
      <p:sp>
        <p:nvSpPr>
          <p:cNvPr id="54281" name="Rectangle 4">
            <a:extLst>
              <a:ext uri="{FF2B5EF4-FFF2-40B4-BE49-F238E27FC236}">
                <a16:creationId xmlns:a16="http://schemas.microsoft.com/office/drawing/2014/main" id="{7597228D-99A5-4C3A-919F-B0BDF3BD6DCA}"/>
              </a:ext>
              <a:ext uri="{C183D7F6-B498-43B3-948B-1728B52AA6E4}">
                <adec:decorative xmlns:adec="http://schemas.microsoft.com/office/drawing/2017/decorative" val="1"/>
              </a:ext>
            </a:extLst>
          </p:cNvPr>
          <p:cNvSpPr>
            <a:spLocks noChangeArrowheads="1"/>
          </p:cNvSpPr>
          <p:nvPr/>
        </p:nvSpPr>
        <p:spPr bwMode="auto">
          <a:xfrm>
            <a:off x="1296988" y="3657600"/>
            <a:ext cx="6659562" cy="2524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90000"/>
              </a:lnSpc>
              <a:spcBef>
                <a:spcPts val="1000"/>
              </a:spcBef>
              <a:buClr>
                <a:srgbClr val="204498"/>
              </a:buClr>
              <a:buFont typeface="Arial" panose="020B0604020202020204" pitchFamily="34" charset="0"/>
              <a:buChar char="•"/>
              <a:defRPr sz="2800">
                <a:solidFill>
                  <a:schemeClr val="tx1"/>
                </a:solidFill>
                <a:latin typeface="Segoe UI" panose="020B0502040204020203" pitchFamily="34" charset="0"/>
                <a:cs typeface="Segoe UI" panose="020B0502040204020203" pitchFamily="34" charset="0"/>
              </a:defRPr>
            </a:lvl1pPr>
            <a:lvl2pPr marL="742950" indent="-285750">
              <a:lnSpc>
                <a:spcPct val="90000"/>
              </a:lnSpc>
              <a:spcBef>
                <a:spcPts val="500"/>
              </a:spcBef>
              <a:buClr>
                <a:srgbClr val="204498"/>
              </a:buClr>
              <a:buFont typeface="Arial" panose="020B0604020202020204" pitchFamily="34" charset="0"/>
              <a:buChar char="•"/>
              <a:defRPr sz="2400">
                <a:solidFill>
                  <a:schemeClr val="tx1"/>
                </a:solidFill>
                <a:latin typeface="Segoe UI" panose="020B0502040204020203" pitchFamily="34" charset="0"/>
                <a:cs typeface="Segoe UI" panose="020B0502040204020203" pitchFamily="34" charset="0"/>
              </a:defRPr>
            </a:lvl2pPr>
            <a:lvl3pPr marL="1143000" indent="-228600">
              <a:lnSpc>
                <a:spcPct val="90000"/>
              </a:lnSpc>
              <a:spcBef>
                <a:spcPts val="500"/>
              </a:spcBef>
              <a:buClr>
                <a:srgbClr val="204498"/>
              </a:buClr>
              <a:buFont typeface="Arial" panose="020B0604020202020204" pitchFamily="34" charset="0"/>
              <a:buChar char="•"/>
              <a:defRPr sz="2000">
                <a:solidFill>
                  <a:schemeClr val="tx1"/>
                </a:solidFill>
                <a:latin typeface="Segoe UI" panose="020B0502040204020203" pitchFamily="34" charset="0"/>
                <a:cs typeface="Segoe UI" panose="020B0502040204020203" pitchFamily="34" charset="0"/>
              </a:defRPr>
            </a:lvl3pPr>
            <a:lvl4pPr marL="1600200" indent="-228600">
              <a:lnSpc>
                <a:spcPct val="90000"/>
              </a:lnSpc>
              <a:spcBef>
                <a:spcPts val="500"/>
              </a:spcBef>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4pPr>
            <a:lvl5pPr marL="2057400" indent="-228600">
              <a:lnSpc>
                <a:spcPct val="90000"/>
              </a:lnSpc>
              <a:spcBef>
                <a:spcPts val="500"/>
              </a:spcBef>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5pPr>
            <a:lvl6pPr marL="25146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6pPr>
            <a:lvl7pPr marL="29718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7pPr>
            <a:lvl8pPr marL="34290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8pPr>
            <a:lvl9pPr marL="38862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9pPr>
          </a:lstStyle>
          <a:p>
            <a:pPr eaLnBrk="1" hangingPunct="1">
              <a:lnSpc>
                <a:spcPct val="100000"/>
              </a:lnSpc>
              <a:spcBef>
                <a:spcPct val="0"/>
              </a:spcBef>
              <a:buClrTx/>
              <a:buFontTx/>
              <a:buNone/>
            </a:pPr>
            <a:endParaRPr lang="en-US" altLang="en-US" sz="1800">
              <a:latin typeface="Calibri" panose="020F0502020204030204" pitchFamily="34" charset="0"/>
              <a:ea typeface="MS PGothic" panose="020B0600070205080204" pitchFamily="34" charset="-128"/>
            </a:endParaRPr>
          </a:p>
        </p:txBody>
      </p:sp>
    </p:spTree>
    <p:extLst>
      <p:ext uri="{BB962C8B-B14F-4D97-AF65-F5344CB8AC3E}">
        <p14:creationId xmlns:p14="http://schemas.microsoft.com/office/powerpoint/2010/main" val="351685628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600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Title 1">
            <a:extLst>
              <a:ext uri="{FF2B5EF4-FFF2-40B4-BE49-F238E27FC236}">
                <a16:creationId xmlns:a16="http://schemas.microsoft.com/office/drawing/2014/main" id="{BF5689FE-F044-4378-B5A1-AFF0E8295B56}"/>
              </a:ext>
            </a:extLst>
          </p:cNvPr>
          <p:cNvSpPr>
            <a:spLocks noGrp="1" noChangeArrowheads="1"/>
          </p:cNvSpPr>
          <p:nvPr>
            <p:ph type="title"/>
          </p:nvPr>
        </p:nvSpPr>
        <p:spPr/>
        <p:txBody>
          <a:bodyPr/>
          <a:lstStyle/>
          <a:p>
            <a:r>
              <a:rPr lang="en-US" altLang="en-US" dirty="0"/>
              <a:t>WHERE</a:t>
            </a:r>
            <a:r>
              <a:rPr lang="en-US" altLang="en-US" dirty="0">
                <a:latin typeface="Century Gothic" panose="020B0502020202020204" pitchFamily="34" charset="0"/>
              </a:rPr>
              <a:t> </a:t>
            </a:r>
            <a:r>
              <a:rPr lang="en-US" altLang="en-US" dirty="0"/>
              <a:t>ARE</a:t>
            </a:r>
            <a:r>
              <a:rPr lang="en-US" altLang="en-US" dirty="0">
                <a:latin typeface="Century Gothic" panose="020B0502020202020204" pitchFamily="34" charset="0"/>
              </a:rPr>
              <a:t> </a:t>
            </a:r>
            <a:r>
              <a:rPr lang="en-US" altLang="en-US" dirty="0"/>
              <a:t>WE NOW?</a:t>
            </a:r>
          </a:p>
        </p:txBody>
      </p:sp>
      <p:sp>
        <p:nvSpPr>
          <p:cNvPr id="3" name="Content Placeholder 2">
            <a:extLst>
              <a:ext uri="{FF2B5EF4-FFF2-40B4-BE49-F238E27FC236}">
                <a16:creationId xmlns:a16="http://schemas.microsoft.com/office/drawing/2014/main" id="{2827E5F7-0857-4365-A071-870985D25230}"/>
              </a:ext>
            </a:extLst>
          </p:cNvPr>
          <p:cNvSpPr>
            <a:spLocks noGrp="1"/>
          </p:cNvSpPr>
          <p:nvPr>
            <p:ph idx="1"/>
          </p:nvPr>
        </p:nvSpPr>
        <p:spPr>
          <a:xfrm>
            <a:off x="628650" y="1589152"/>
            <a:ext cx="7886700" cy="4351338"/>
          </a:xfrm>
        </p:spPr>
        <p:txBody>
          <a:bodyPr rtlCol="0">
            <a:normAutofit/>
          </a:bodyPr>
          <a:lstStyle/>
          <a:p>
            <a:pPr marL="171450" indent="-171450">
              <a:lnSpc>
                <a:spcPct val="100000"/>
              </a:lnSpc>
              <a:defRPr/>
            </a:pPr>
            <a:r>
              <a:rPr lang="en-US" sz="3200" dirty="0">
                <a:ea typeface="ＭＳ Ｐゴシック" charset="0"/>
              </a:rPr>
              <a:t>Daniella is dually enrolled in community college and does well.</a:t>
            </a:r>
          </a:p>
          <a:p>
            <a:pPr marL="171450" indent="-171450">
              <a:lnSpc>
                <a:spcPct val="100000"/>
              </a:lnSpc>
              <a:defRPr/>
            </a:pPr>
            <a:r>
              <a:rPr lang="en-US" sz="3200" dirty="0">
                <a:ea typeface="ＭＳ Ｐゴシック" charset="0"/>
              </a:rPr>
              <a:t>Her grades at the K-12 side don’t reflect the correct grade.</a:t>
            </a:r>
          </a:p>
          <a:p>
            <a:pPr marL="171450" indent="-171450">
              <a:lnSpc>
                <a:spcPct val="100000"/>
              </a:lnSpc>
              <a:defRPr/>
            </a:pPr>
            <a:r>
              <a:rPr lang="en-US" sz="3200" dirty="0">
                <a:ea typeface="ＭＳ Ｐゴシック" charset="0"/>
              </a:rPr>
              <a:t>At the same time she is being bullied by some of her classmates at college for the errant grades at K-12 school, even though the grades at college are correct.</a:t>
            </a:r>
          </a:p>
          <a:p>
            <a:pPr marL="171450" indent="-171450">
              <a:lnSpc>
                <a:spcPct val="100000"/>
              </a:lnSpc>
              <a:defRPr/>
            </a:pPr>
            <a:endParaRPr lang="en-US" sz="3200" dirty="0">
              <a:ea typeface="ＭＳ Ｐゴシック" charset="0"/>
            </a:endParaRPr>
          </a:p>
          <a:p>
            <a:pPr marL="514350" indent="-514350">
              <a:lnSpc>
                <a:spcPct val="100000"/>
              </a:lnSpc>
              <a:spcBef>
                <a:spcPts val="0"/>
              </a:spcBef>
              <a:spcAft>
                <a:spcPts val="600"/>
              </a:spcAft>
              <a:buFont typeface="+mj-lt"/>
              <a:buAutoNum type="arabicPeriod"/>
            </a:pPr>
            <a:endParaRPr lang="en-US" altLang="en-US" sz="3200" dirty="0"/>
          </a:p>
          <a:p>
            <a:pPr marL="514350" indent="-514350" eaLnBrk="1" hangingPunct="1">
              <a:lnSpc>
                <a:spcPct val="100000"/>
              </a:lnSpc>
              <a:spcBef>
                <a:spcPts val="0"/>
              </a:spcBef>
              <a:spcAft>
                <a:spcPts val="600"/>
              </a:spcAft>
              <a:buFont typeface="+mj-lt"/>
              <a:buAutoNum type="arabicPeriod"/>
            </a:pPr>
            <a:endParaRPr lang="en-US" altLang="en-US" sz="3200" dirty="0"/>
          </a:p>
        </p:txBody>
      </p:sp>
    </p:spTree>
    <p:extLst>
      <p:ext uri="{BB962C8B-B14F-4D97-AF65-F5344CB8AC3E}">
        <p14:creationId xmlns:p14="http://schemas.microsoft.com/office/powerpoint/2010/main" val="117203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Title 1">
            <a:extLst>
              <a:ext uri="{FF2B5EF4-FFF2-40B4-BE49-F238E27FC236}">
                <a16:creationId xmlns:a16="http://schemas.microsoft.com/office/drawing/2014/main" id="{40EF734C-5779-446E-98A8-C93F3DB27A9D}"/>
              </a:ext>
            </a:extLst>
          </p:cNvPr>
          <p:cNvSpPr>
            <a:spLocks noGrp="1" noChangeArrowheads="1"/>
          </p:cNvSpPr>
          <p:nvPr>
            <p:ph type="title"/>
          </p:nvPr>
        </p:nvSpPr>
        <p:spPr/>
        <p:txBody>
          <a:bodyPr/>
          <a:lstStyle/>
          <a:p>
            <a:r>
              <a:rPr lang="en-US" altLang="en-US" dirty="0"/>
              <a:t>SCENARIO UPDATE #2</a:t>
            </a:r>
          </a:p>
        </p:txBody>
      </p:sp>
      <p:sp>
        <p:nvSpPr>
          <p:cNvPr id="3" name="Content Placeholder 2">
            <a:extLst>
              <a:ext uri="{FF2B5EF4-FFF2-40B4-BE49-F238E27FC236}">
                <a16:creationId xmlns:a16="http://schemas.microsoft.com/office/drawing/2014/main" id="{FD557569-B6D8-49A1-8CB5-6724F1175A01}"/>
              </a:ext>
            </a:extLst>
          </p:cNvPr>
          <p:cNvSpPr>
            <a:spLocks noGrp="1"/>
          </p:cNvSpPr>
          <p:nvPr>
            <p:ph idx="1"/>
          </p:nvPr>
        </p:nvSpPr>
        <p:spPr>
          <a:xfrm>
            <a:off x="628650" y="1447800"/>
            <a:ext cx="7886700" cy="4351338"/>
          </a:xfrm>
        </p:spPr>
        <p:txBody>
          <a:bodyPr rtlCol="0">
            <a:noAutofit/>
          </a:bodyPr>
          <a:lstStyle/>
          <a:p>
            <a:pPr>
              <a:lnSpc>
                <a:spcPct val="100000"/>
              </a:lnSpc>
              <a:spcAft>
                <a:spcPts val="1200"/>
              </a:spcAft>
            </a:pPr>
            <a:r>
              <a:rPr lang="en-US" dirty="0">
                <a:solidFill>
                  <a:srgbClr val="000000"/>
                </a:solidFill>
              </a:rPr>
              <a:t>In the course of the investigation it is determined that John’s account logged into the file transfer site twice. Once initially and then later Sunday, overwriting the file containing Daniella’s grade some time after the official transcript file was sent.</a:t>
            </a:r>
          </a:p>
          <a:p>
            <a:pPr>
              <a:lnSpc>
                <a:spcPct val="100000"/>
              </a:lnSpc>
              <a:spcAft>
                <a:spcPts val="1200"/>
              </a:spcAft>
            </a:pPr>
            <a:r>
              <a:rPr lang="en-US" dirty="0">
                <a:solidFill>
                  <a:srgbClr val="000000"/>
                </a:solidFill>
              </a:rPr>
              <a:t>Copies of the original file show that the grades were initially correct and were then changed when the subsequent file was uploaded a few days later.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Title 1">
            <a:extLst>
              <a:ext uri="{FF2B5EF4-FFF2-40B4-BE49-F238E27FC236}">
                <a16:creationId xmlns:a16="http://schemas.microsoft.com/office/drawing/2014/main" id="{40EF734C-5779-446E-98A8-C93F3DB27A9D}"/>
              </a:ext>
            </a:extLst>
          </p:cNvPr>
          <p:cNvSpPr>
            <a:spLocks noGrp="1" noChangeArrowheads="1"/>
          </p:cNvSpPr>
          <p:nvPr>
            <p:ph type="title"/>
          </p:nvPr>
        </p:nvSpPr>
        <p:spPr/>
        <p:txBody>
          <a:bodyPr/>
          <a:lstStyle/>
          <a:p>
            <a:r>
              <a:rPr lang="en-US" altLang="en-US" dirty="0"/>
              <a:t>SCENARIO UPDATE #2 </a:t>
            </a:r>
            <a:r>
              <a:rPr lang="en-US" altLang="en-US" sz="1600" dirty="0"/>
              <a:t>(CONTINUED FROM SLIDE 25)</a:t>
            </a:r>
          </a:p>
        </p:txBody>
      </p:sp>
      <p:sp>
        <p:nvSpPr>
          <p:cNvPr id="3" name="Content Placeholder 2">
            <a:extLst>
              <a:ext uri="{FF2B5EF4-FFF2-40B4-BE49-F238E27FC236}">
                <a16:creationId xmlns:a16="http://schemas.microsoft.com/office/drawing/2014/main" id="{FD557569-B6D8-49A1-8CB5-6724F1175A01}"/>
              </a:ext>
            </a:extLst>
          </p:cNvPr>
          <p:cNvSpPr>
            <a:spLocks noGrp="1"/>
          </p:cNvSpPr>
          <p:nvPr>
            <p:ph idx="1"/>
          </p:nvPr>
        </p:nvSpPr>
        <p:spPr>
          <a:xfrm>
            <a:off x="628650" y="1676400"/>
            <a:ext cx="7886700" cy="4351338"/>
          </a:xfrm>
        </p:spPr>
        <p:txBody>
          <a:bodyPr rtlCol="0">
            <a:noAutofit/>
          </a:bodyPr>
          <a:lstStyle/>
          <a:p>
            <a:pPr>
              <a:lnSpc>
                <a:spcPct val="100000"/>
              </a:lnSpc>
              <a:spcAft>
                <a:spcPts val="1200"/>
              </a:spcAft>
            </a:pPr>
            <a:r>
              <a:rPr lang="en-US" dirty="0"/>
              <a:t>The online bullying began the day after the second file was uploaded to the transfer server.</a:t>
            </a:r>
          </a:p>
          <a:p>
            <a:pPr>
              <a:lnSpc>
                <a:spcPct val="100000"/>
              </a:lnSpc>
              <a:spcAft>
                <a:spcPts val="1200"/>
              </a:spcAft>
            </a:pPr>
            <a:r>
              <a:rPr lang="en-US" dirty="0"/>
              <a:t>Two of the main perpetrators of the bullying on Daniella’s social media account are computer science majors who were also in her Calculus II class, with somewhat less stellar grades.</a:t>
            </a:r>
          </a:p>
        </p:txBody>
      </p:sp>
    </p:spTree>
    <p:extLst>
      <p:ext uri="{BB962C8B-B14F-4D97-AF65-F5344CB8AC3E}">
        <p14:creationId xmlns:p14="http://schemas.microsoft.com/office/powerpoint/2010/main" val="16634124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Title 1">
            <a:extLst>
              <a:ext uri="{FF2B5EF4-FFF2-40B4-BE49-F238E27FC236}">
                <a16:creationId xmlns:a16="http://schemas.microsoft.com/office/drawing/2014/main" id="{40EF734C-5779-446E-98A8-C93F3DB27A9D}"/>
              </a:ext>
            </a:extLst>
          </p:cNvPr>
          <p:cNvSpPr>
            <a:spLocks noGrp="1" noChangeArrowheads="1"/>
          </p:cNvSpPr>
          <p:nvPr>
            <p:ph type="title"/>
          </p:nvPr>
        </p:nvSpPr>
        <p:spPr/>
        <p:txBody>
          <a:bodyPr/>
          <a:lstStyle/>
          <a:p>
            <a:r>
              <a:rPr lang="en-US" altLang="en-US" dirty="0"/>
              <a:t>SCENARIO UPDATE #2 </a:t>
            </a:r>
            <a:r>
              <a:rPr lang="en-US" altLang="en-US" sz="1600" dirty="0"/>
              <a:t>(CONTINUED FROM SLIDE 26)</a:t>
            </a:r>
          </a:p>
        </p:txBody>
      </p:sp>
      <p:sp>
        <p:nvSpPr>
          <p:cNvPr id="3" name="Content Placeholder 2">
            <a:extLst>
              <a:ext uri="{FF2B5EF4-FFF2-40B4-BE49-F238E27FC236}">
                <a16:creationId xmlns:a16="http://schemas.microsoft.com/office/drawing/2014/main" id="{FD557569-B6D8-49A1-8CB5-6724F1175A01}"/>
              </a:ext>
            </a:extLst>
          </p:cNvPr>
          <p:cNvSpPr>
            <a:spLocks noGrp="1"/>
          </p:cNvSpPr>
          <p:nvPr>
            <p:ph idx="1"/>
          </p:nvPr>
        </p:nvSpPr>
        <p:spPr>
          <a:xfrm>
            <a:off x="628650" y="1676400"/>
            <a:ext cx="7886700" cy="4351338"/>
          </a:xfrm>
        </p:spPr>
        <p:txBody>
          <a:bodyPr rtlCol="0">
            <a:noAutofit/>
          </a:bodyPr>
          <a:lstStyle/>
          <a:p>
            <a:pPr>
              <a:lnSpc>
                <a:spcPct val="100000"/>
              </a:lnSpc>
              <a:spcAft>
                <a:spcPts val="1200"/>
              </a:spcAft>
            </a:pPr>
            <a:r>
              <a:rPr lang="en-US" dirty="0"/>
              <a:t>One of the two is a student worker helping the IT department.</a:t>
            </a:r>
          </a:p>
          <a:p>
            <a:pPr>
              <a:lnSpc>
                <a:spcPct val="100000"/>
              </a:lnSpc>
              <a:spcAft>
                <a:spcPts val="1200"/>
              </a:spcAft>
            </a:pPr>
            <a:r>
              <a:rPr lang="en-US" dirty="0"/>
              <a:t>Logs from the affected server show that the accesses came from two different IP addresses, the first one at the college and the second from the local campus coffee shop.</a:t>
            </a:r>
          </a:p>
        </p:txBody>
      </p:sp>
    </p:spTree>
    <p:extLst>
      <p:ext uri="{BB962C8B-B14F-4D97-AF65-F5344CB8AC3E}">
        <p14:creationId xmlns:p14="http://schemas.microsoft.com/office/powerpoint/2010/main" val="4251147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Title 1">
            <a:extLst>
              <a:ext uri="{FF2B5EF4-FFF2-40B4-BE49-F238E27FC236}">
                <a16:creationId xmlns:a16="http://schemas.microsoft.com/office/drawing/2014/main" id="{4304080B-A45D-423F-ABAA-2A892119590B}"/>
              </a:ext>
            </a:extLst>
          </p:cNvPr>
          <p:cNvSpPr>
            <a:spLocks noGrp="1" noChangeArrowheads="1"/>
          </p:cNvSpPr>
          <p:nvPr>
            <p:ph type="title"/>
          </p:nvPr>
        </p:nvSpPr>
        <p:spPr/>
        <p:txBody>
          <a:bodyPr/>
          <a:lstStyle/>
          <a:p>
            <a:pPr algn="ctr"/>
            <a:r>
              <a:rPr lang="en-US" altLang="en-US" dirty="0">
                <a:ea typeface="MS PGothic" panose="020B0600070205080204" pitchFamily="34" charset="-128"/>
              </a:rPr>
              <a:t>WORK PERIOD #3</a:t>
            </a:r>
            <a:br>
              <a:rPr lang="en-US" altLang="en-US" dirty="0">
                <a:latin typeface="Calibri" panose="020F0502020204030204" pitchFamily="34" charset="0"/>
                <a:ea typeface="MS PGothic" panose="020B0600070205080204" pitchFamily="34" charset="-128"/>
              </a:rPr>
            </a:br>
            <a:r>
              <a:rPr lang="en-US" altLang="en-US" dirty="0">
                <a:latin typeface="Calibri" panose="020F0502020204030204" pitchFamily="34" charset="0"/>
                <a:ea typeface="MS PGothic" panose="020B0600070205080204" pitchFamily="34" charset="-128"/>
              </a:rPr>
              <a:t>10 Minutes</a:t>
            </a:r>
            <a:br>
              <a:rPr lang="en-US" altLang="en-US" dirty="0">
                <a:latin typeface="Calibri" panose="020F0502020204030204" pitchFamily="34" charset="0"/>
                <a:ea typeface="MS PGothic" panose="020B0600070205080204" pitchFamily="34" charset="-128"/>
              </a:rPr>
            </a:br>
            <a:endParaRPr lang="en-US" altLang="en-US" dirty="0">
              <a:latin typeface="Century Gothic" panose="020B0502020202020204" pitchFamily="34" charset="0"/>
            </a:endParaRPr>
          </a:p>
        </p:txBody>
      </p:sp>
      <p:sp>
        <p:nvSpPr>
          <p:cNvPr id="2" name="Text Placeholder 1">
            <a:extLst>
              <a:ext uri="{FF2B5EF4-FFF2-40B4-BE49-F238E27FC236}">
                <a16:creationId xmlns:a16="http://schemas.microsoft.com/office/drawing/2014/main" id="{2618A0CF-E3F1-4144-94ED-872E1EBA8C5D}"/>
              </a:ext>
            </a:extLst>
          </p:cNvPr>
          <p:cNvSpPr>
            <a:spLocks noGrp="1"/>
          </p:cNvSpPr>
          <p:nvPr>
            <p:ph type="body" idx="1"/>
          </p:nvPr>
        </p:nvSpPr>
        <p:spPr/>
        <p:txBody>
          <a:bodyPr rtlCol="0">
            <a:normAutofit/>
          </a:bodyPr>
          <a:lstStyle/>
          <a:p>
            <a:pPr fontAlgn="auto">
              <a:spcAft>
                <a:spcPts val="0"/>
              </a:spcAft>
              <a:defRPr/>
            </a:pPr>
            <a:endParaRPr lang="en-US"/>
          </a:p>
        </p:txBody>
      </p:sp>
      <p:sp>
        <p:nvSpPr>
          <p:cNvPr id="8" name="Rectangle 3">
            <a:extLst>
              <a:ext uri="{FF2B5EF4-FFF2-40B4-BE49-F238E27FC236}">
                <a16:creationId xmlns:a16="http://schemas.microsoft.com/office/drawing/2014/main" id="{E1DD0287-3327-4A28-9714-85EC08A993D0}"/>
              </a:ext>
              <a:ext uri="{C183D7F6-B498-43B3-948B-1728B52AA6E4}">
                <adec:decorative xmlns:adec="http://schemas.microsoft.com/office/drawing/2017/decorative" val="1"/>
              </a:ext>
            </a:extLst>
          </p:cNvPr>
          <p:cNvSpPr>
            <a:spLocks noChangeArrowheads="1"/>
          </p:cNvSpPr>
          <p:nvPr/>
        </p:nvSpPr>
        <p:spPr bwMode="auto">
          <a:xfrm>
            <a:off x="1296988" y="3657600"/>
            <a:ext cx="6659562" cy="252413"/>
          </a:xfrm>
          <a:prstGeom prst="rect">
            <a:avLst/>
          </a:prstGeom>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r="100000" b="100000"/>
            </a:path>
            <a:tileRect l="-100000" t="-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eaLnBrk="1" fontAlgn="auto" hangingPunct="1">
              <a:spcBef>
                <a:spcPts val="0"/>
              </a:spcBef>
              <a:spcAft>
                <a:spcPts val="0"/>
              </a:spcAft>
              <a:defRPr/>
            </a:pPr>
            <a:endParaRPr lang="en-US">
              <a:latin typeface="+mn-lt"/>
            </a:endParaRPr>
          </a:p>
        </p:txBody>
      </p:sp>
      <p:sp>
        <p:nvSpPr>
          <p:cNvPr id="54281" name="Rectangle 4">
            <a:extLst>
              <a:ext uri="{FF2B5EF4-FFF2-40B4-BE49-F238E27FC236}">
                <a16:creationId xmlns:a16="http://schemas.microsoft.com/office/drawing/2014/main" id="{7597228D-99A5-4C3A-919F-B0BDF3BD6DCA}"/>
              </a:ext>
              <a:ext uri="{C183D7F6-B498-43B3-948B-1728B52AA6E4}">
                <adec:decorative xmlns:adec="http://schemas.microsoft.com/office/drawing/2017/decorative" val="1"/>
              </a:ext>
            </a:extLst>
          </p:cNvPr>
          <p:cNvSpPr>
            <a:spLocks noChangeArrowheads="1"/>
          </p:cNvSpPr>
          <p:nvPr/>
        </p:nvSpPr>
        <p:spPr bwMode="auto">
          <a:xfrm>
            <a:off x="1296988" y="3657600"/>
            <a:ext cx="6659562" cy="2524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90000"/>
              </a:lnSpc>
              <a:spcBef>
                <a:spcPts val="1000"/>
              </a:spcBef>
              <a:buClr>
                <a:srgbClr val="204498"/>
              </a:buClr>
              <a:buFont typeface="Arial" panose="020B0604020202020204" pitchFamily="34" charset="0"/>
              <a:buChar char="•"/>
              <a:defRPr sz="2800">
                <a:solidFill>
                  <a:schemeClr val="tx1"/>
                </a:solidFill>
                <a:latin typeface="Segoe UI" panose="020B0502040204020203" pitchFamily="34" charset="0"/>
                <a:cs typeface="Segoe UI" panose="020B0502040204020203" pitchFamily="34" charset="0"/>
              </a:defRPr>
            </a:lvl1pPr>
            <a:lvl2pPr marL="742950" indent="-285750">
              <a:lnSpc>
                <a:spcPct val="90000"/>
              </a:lnSpc>
              <a:spcBef>
                <a:spcPts val="500"/>
              </a:spcBef>
              <a:buClr>
                <a:srgbClr val="204498"/>
              </a:buClr>
              <a:buFont typeface="Arial" panose="020B0604020202020204" pitchFamily="34" charset="0"/>
              <a:buChar char="•"/>
              <a:defRPr sz="2400">
                <a:solidFill>
                  <a:schemeClr val="tx1"/>
                </a:solidFill>
                <a:latin typeface="Segoe UI" panose="020B0502040204020203" pitchFamily="34" charset="0"/>
                <a:cs typeface="Segoe UI" panose="020B0502040204020203" pitchFamily="34" charset="0"/>
              </a:defRPr>
            </a:lvl2pPr>
            <a:lvl3pPr marL="1143000" indent="-228600">
              <a:lnSpc>
                <a:spcPct val="90000"/>
              </a:lnSpc>
              <a:spcBef>
                <a:spcPts val="500"/>
              </a:spcBef>
              <a:buClr>
                <a:srgbClr val="204498"/>
              </a:buClr>
              <a:buFont typeface="Arial" panose="020B0604020202020204" pitchFamily="34" charset="0"/>
              <a:buChar char="•"/>
              <a:defRPr sz="2000">
                <a:solidFill>
                  <a:schemeClr val="tx1"/>
                </a:solidFill>
                <a:latin typeface="Segoe UI" panose="020B0502040204020203" pitchFamily="34" charset="0"/>
                <a:cs typeface="Segoe UI" panose="020B0502040204020203" pitchFamily="34" charset="0"/>
              </a:defRPr>
            </a:lvl3pPr>
            <a:lvl4pPr marL="1600200" indent="-228600">
              <a:lnSpc>
                <a:spcPct val="90000"/>
              </a:lnSpc>
              <a:spcBef>
                <a:spcPts val="500"/>
              </a:spcBef>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4pPr>
            <a:lvl5pPr marL="2057400" indent="-228600">
              <a:lnSpc>
                <a:spcPct val="90000"/>
              </a:lnSpc>
              <a:spcBef>
                <a:spcPts val="500"/>
              </a:spcBef>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5pPr>
            <a:lvl6pPr marL="25146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6pPr>
            <a:lvl7pPr marL="29718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7pPr>
            <a:lvl8pPr marL="34290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8pPr>
            <a:lvl9pPr marL="38862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9pPr>
          </a:lstStyle>
          <a:p>
            <a:pPr eaLnBrk="1" hangingPunct="1">
              <a:lnSpc>
                <a:spcPct val="100000"/>
              </a:lnSpc>
              <a:spcBef>
                <a:spcPct val="0"/>
              </a:spcBef>
              <a:buClrTx/>
              <a:buFontTx/>
              <a:buNone/>
            </a:pPr>
            <a:endParaRPr lang="en-US" altLang="en-US" sz="1800">
              <a:latin typeface="Calibri" panose="020F0502020204030204" pitchFamily="34" charset="0"/>
              <a:ea typeface="MS PGothic" panose="020B0600070205080204" pitchFamily="34" charset="-128"/>
            </a:endParaRPr>
          </a:p>
        </p:txBody>
      </p:sp>
    </p:spTree>
    <p:extLst>
      <p:ext uri="{BB962C8B-B14F-4D97-AF65-F5344CB8AC3E}">
        <p14:creationId xmlns:p14="http://schemas.microsoft.com/office/powerpoint/2010/main" val="3232250219"/>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600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Title 1">
            <a:extLst>
              <a:ext uri="{FF2B5EF4-FFF2-40B4-BE49-F238E27FC236}">
                <a16:creationId xmlns:a16="http://schemas.microsoft.com/office/drawing/2014/main" id="{9B905E64-249F-4888-9F8B-0EA8AE00E210}"/>
              </a:ext>
            </a:extLst>
          </p:cNvPr>
          <p:cNvSpPr>
            <a:spLocks noGrp="1" noChangeArrowheads="1"/>
          </p:cNvSpPr>
          <p:nvPr>
            <p:ph type="title"/>
          </p:nvPr>
        </p:nvSpPr>
        <p:spPr/>
        <p:txBody>
          <a:bodyPr/>
          <a:lstStyle/>
          <a:p>
            <a:r>
              <a:rPr lang="en-US" altLang="en-US" dirty="0"/>
              <a:t>WHERE ARE WE AT THIS TIME?</a:t>
            </a:r>
          </a:p>
        </p:txBody>
      </p:sp>
      <p:sp>
        <p:nvSpPr>
          <p:cNvPr id="3" name="Content Placeholder 2">
            <a:extLst>
              <a:ext uri="{FF2B5EF4-FFF2-40B4-BE49-F238E27FC236}">
                <a16:creationId xmlns:a16="http://schemas.microsoft.com/office/drawing/2014/main" id="{87E93A03-A6AD-4F04-A8FA-7854F578595E}"/>
              </a:ext>
            </a:extLst>
          </p:cNvPr>
          <p:cNvSpPr>
            <a:spLocks noGrp="1"/>
          </p:cNvSpPr>
          <p:nvPr>
            <p:ph idx="1"/>
          </p:nvPr>
        </p:nvSpPr>
        <p:spPr/>
        <p:txBody>
          <a:bodyPr rtlCol="0">
            <a:normAutofit fontScale="77500" lnSpcReduction="20000"/>
          </a:bodyPr>
          <a:lstStyle/>
          <a:p>
            <a:pPr marL="514350" indent="-514350" eaLnBrk="1" hangingPunct="1">
              <a:lnSpc>
                <a:spcPct val="120000"/>
              </a:lnSpc>
              <a:spcAft>
                <a:spcPts val="600"/>
              </a:spcAft>
              <a:buFont typeface="Calibri" panose="020F0502020204030204" pitchFamily="34" charset="0"/>
              <a:buAutoNum type="arabicPeriod"/>
            </a:pPr>
            <a:r>
              <a:rPr lang="en-US" altLang="en-US" sz="3200" dirty="0"/>
              <a:t>Is there foul play here? What, if anything, can we do at this point?</a:t>
            </a:r>
          </a:p>
          <a:p>
            <a:pPr marL="514350" indent="-514350" eaLnBrk="1" hangingPunct="1">
              <a:lnSpc>
                <a:spcPct val="120000"/>
              </a:lnSpc>
              <a:spcAft>
                <a:spcPts val="600"/>
              </a:spcAft>
              <a:buFont typeface="Calibri" panose="020F0502020204030204" pitchFamily="34" charset="0"/>
              <a:buAutoNum type="arabicPeriod"/>
            </a:pPr>
            <a:r>
              <a:rPr lang="en-US" altLang="en-US" sz="3200" dirty="0"/>
              <a:t>Since the bullies seem to know Daniella’s grades, is this a data breach? Whose responsibility is it, the district or the college?</a:t>
            </a:r>
          </a:p>
          <a:p>
            <a:pPr marL="514350" indent="-514350" eaLnBrk="1" hangingPunct="1">
              <a:lnSpc>
                <a:spcPct val="120000"/>
              </a:lnSpc>
              <a:spcAft>
                <a:spcPts val="600"/>
              </a:spcAft>
              <a:buFont typeface="Calibri" panose="020F0502020204030204" pitchFamily="34" charset="0"/>
              <a:buAutoNum type="arabicPeriod"/>
            </a:pPr>
            <a:r>
              <a:rPr lang="en-US" altLang="en-US" sz="3200" dirty="0"/>
              <a:t>Do the facts yield a clear picture of what happened? What can you tell Daniella’s parents?</a:t>
            </a:r>
          </a:p>
          <a:p>
            <a:pPr marL="514350" indent="-514350" eaLnBrk="1" hangingPunct="1">
              <a:lnSpc>
                <a:spcPct val="120000"/>
              </a:lnSpc>
              <a:spcAft>
                <a:spcPts val="600"/>
              </a:spcAft>
              <a:buFont typeface="Calibri" panose="020F0502020204030204" pitchFamily="34" charset="0"/>
              <a:buAutoNum type="arabicPeriod"/>
            </a:pPr>
            <a:r>
              <a:rPr lang="en-US" altLang="en-US" sz="3200" dirty="0"/>
              <a:t>What steps should you take next? Be specific.</a:t>
            </a:r>
          </a:p>
          <a:p>
            <a:pPr marL="514350" indent="-514350" eaLnBrk="1" hangingPunct="1">
              <a:lnSpc>
                <a:spcPct val="120000"/>
              </a:lnSpc>
              <a:spcAft>
                <a:spcPts val="600"/>
              </a:spcAft>
            </a:pPr>
            <a:endParaRPr lang="en-US" altLang="en-US" sz="3200" dirty="0"/>
          </a:p>
        </p:txBody>
      </p:sp>
    </p:spTree>
    <p:extLst>
      <p:ext uri="{BB962C8B-B14F-4D97-AF65-F5344CB8AC3E}">
        <p14:creationId xmlns:p14="http://schemas.microsoft.com/office/powerpoint/2010/main" val="3820786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itle 1">
            <a:extLst>
              <a:ext uri="{FF2B5EF4-FFF2-40B4-BE49-F238E27FC236}">
                <a16:creationId xmlns:a16="http://schemas.microsoft.com/office/drawing/2014/main" id="{1E12655F-7792-4E4C-BA60-E6C180E2AF22}"/>
              </a:ext>
            </a:extLst>
          </p:cNvPr>
          <p:cNvSpPr>
            <a:spLocks noGrp="1" noChangeArrowheads="1"/>
          </p:cNvSpPr>
          <p:nvPr>
            <p:ph type="title"/>
          </p:nvPr>
        </p:nvSpPr>
        <p:spPr/>
        <p:txBody>
          <a:bodyPr/>
          <a:lstStyle/>
          <a:p>
            <a:r>
              <a:rPr lang="en-US" altLang="en-US" dirty="0"/>
              <a:t>DATA SHARING EXERCISE </a:t>
            </a:r>
            <a:r>
              <a:rPr lang="en-US" altLang="en-US" sz="1600" dirty="0"/>
              <a:t>(CONTINUED)</a:t>
            </a:r>
          </a:p>
        </p:txBody>
      </p:sp>
      <p:sp>
        <p:nvSpPr>
          <p:cNvPr id="37892" name="Content Placeholder 2">
            <a:extLst>
              <a:ext uri="{FF2B5EF4-FFF2-40B4-BE49-F238E27FC236}">
                <a16:creationId xmlns:a16="http://schemas.microsoft.com/office/drawing/2014/main" id="{94FB8DA1-9AE7-41D1-A268-01D528B8C10D}"/>
              </a:ext>
            </a:extLst>
          </p:cNvPr>
          <p:cNvSpPr>
            <a:spLocks noGrp="1" noChangeArrowheads="1"/>
          </p:cNvSpPr>
          <p:nvPr>
            <p:ph idx="1"/>
          </p:nvPr>
        </p:nvSpPr>
        <p:spPr>
          <a:xfrm>
            <a:off x="628650" y="1825625"/>
            <a:ext cx="7886700" cy="3584575"/>
          </a:xfrm>
        </p:spPr>
        <p:txBody>
          <a:bodyPr/>
          <a:lstStyle/>
          <a:p>
            <a:pPr>
              <a:lnSpc>
                <a:spcPct val="100000"/>
              </a:lnSpc>
              <a:spcAft>
                <a:spcPts val="600"/>
              </a:spcAft>
            </a:pPr>
            <a:r>
              <a:rPr lang="en-US" altLang="en-US" sz="3000" dirty="0"/>
              <a:t>You will be divided into teams to react and respond to the scenario.</a:t>
            </a:r>
          </a:p>
          <a:p>
            <a:pPr>
              <a:lnSpc>
                <a:spcPct val="100000"/>
              </a:lnSpc>
              <a:spcAft>
                <a:spcPts val="600"/>
              </a:spcAft>
            </a:pPr>
            <a:r>
              <a:rPr lang="en-US" altLang="en-US" sz="3000" dirty="0"/>
              <a:t>Over time, the scenario will be more fully revealed, and you will discover more about what happened.</a:t>
            </a:r>
          </a:p>
          <a:p>
            <a:pPr>
              <a:lnSpc>
                <a:spcPct val="100000"/>
              </a:lnSpc>
              <a:spcAft>
                <a:spcPts val="600"/>
              </a:spcAft>
            </a:pPr>
            <a:endParaRPr lang="en-US" altLang="en-US" sz="3000" dirty="0"/>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Title 1">
            <a:extLst>
              <a:ext uri="{FF2B5EF4-FFF2-40B4-BE49-F238E27FC236}">
                <a16:creationId xmlns:a16="http://schemas.microsoft.com/office/drawing/2014/main" id="{40EF734C-5779-446E-98A8-C93F3DB27A9D}"/>
              </a:ext>
            </a:extLst>
          </p:cNvPr>
          <p:cNvSpPr>
            <a:spLocks noGrp="1" noChangeArrowheads="1"/>
          </p:cNvSpPr>
          <p:nvPr>
            <p:ph type="title"/>
          </p:nvPr>
        </p:nvSpPr>
        <p:spPr/>
        <p:txBody>
          <a:bodyPr/>
          <a:lstStyle/>
          <a:p>
            <a:r>
              <a:rPr lang="en-US" altLang="en-US" dirty="0"/>
              <a:t>SCENARIO UPDATE #3</a:t>
            </a:r>
          </a:p>
        </p:txBody>
      </p:sp>
      <p:sp>
        <p:nvSpPr>
          <p:cNvPr id="3" name="Content Placeholder 2">
            <a:extLst>
              <a:ext uri="{FF2B5EF4-FFF2-40B4-BE49-F238E27FC236}">
                <a16:creationId xmlns:a16="http://schemas.microsoft.com/office/drawing/2014/main" id="{FD557569-B6D8-49A1-8CB5-6724F1175A01}"/>
              </a:ext>
            </a:extLst>
          </p:cNvPr>
          <p:cNvSpPr>
            <a:spLocks noGrp="1"/>
          </p:cNvSpPr>
          <p:nvPr>
            <p:ph idx="1"/>
          </p:nvPr>
        </p:nvSpPr>
        <p:spPr>
          <a:xfrm>
            <a:off x="628650" y="1676400"/>
            <a:ext cx="7886700" cy="4351338"/>
          </a:xfrm>
        </p:spPr>
        <p:txBody>
          <a:bodyPr rtlCol="0">
            <a:noAutofit/>
          </a:bodyPr>
          <a:lstStyle/>
          <a:p>
            <a:pPr>
              <a:lnSpc>
                <a:spcPct val="100000"/>
              </a:lnSpc>
              <a:spcAft>
                <a:spcPts val="1200"/>
              </a:spcAft>
            </a:pPr>
            <a:r>
              <a:rPr lang="en-US" dirty="0">
                <a:solidFill>
                  <a:srgbClr val="000000"/>
                </a:solidFill>
              </a:rPr>
              <a:t>Investigators at the community college question the students responsible for the bullying. One of the two admits that it was a prank to get back at Danielle who is much younger and getting far better grades.</a:t>
            </a:r>
          </a:p>
        </p:txBody>
      </p:sp>
    </p:spTree>
    <p:extLst>
      <p:ext uri="{BB962C8B-B14F-4D97-AF65-F5344CB8AC3E}">
        <p14:creationId xmlns:p14="http://schemas.microsoft.com/office/powerpoint/2010/main" val="987992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Title 1">
            <a:extLst>
              <a:ext uri="{FF2B5EF4-FFF2-40B4-BE49-F238E27FC236}">
                <a16:creationId xmlns:a16="http://schemas.microsoft.com/office/drawing/2014/main" id="{40EF734C-5779-446E-98A8-C93F3DB27A9D}"/>
              </a:ext>
            </a:extLst>
          </p:cNvPr>
          <p:cNvSpPr>
            <a:spLocks noGrp="1" noChangeArrowheads="1"/>
          </p:cNvSpPr>
          <p:nvPr>
            <p:ph type="title"/>
          </p:nvPr>
        </p:nvSpPr>
        <p:spPr/>
        <p:txBody>
          <a:bodyPr/>
          <a:lstStyle/>
          <a:p>
            <a:r>
              <a:rPr lang="en-US" altLang="en-US" dirty="0"/>
              <a:t>SCENARIO UPDATE #3 </a:t>
            </a:r>
            <a:r>
              <a:rPr lang="en-US" altLang="en-US" sz="1600" dirty="0"/>
              <a:t>(CONTINUED FROM SLIDE 30)</a:t>
            </a:r>
          </a:p>
        </p:txBody>
      </p:sp>
      <p:sp>
        <p:nvSpPr>
          <p:cNvPr id="3" name="Content Placeholder 2">
            <a:extLst>
              <a:ext uri="{FF2B5EF4-FFF2-40B4-BE49-F238E27FC236}">
                <a16:creationId xmlns:a16="http://schemas.microsoft.com/office/drawing/2014/main" id="{FD557569-B6D8-49A1-8CB5-6724F1175A01}"/>
              </a:ext>
            </a:extLst>
          </p:cNvPr>
          <p:cNvSpPr>
            <a:spLocks noGrp="1"/>
          </p:cNvSpPr>
          <p:nvPr>
            <p:ph idx="1"/>
          </p:nvPr>
        </p:nvSpPr>
        <p:spPr>
          <a:xfrm>
            <a:off x="628650" y="1676400"/>
            <a:ext cx="7886700" cy="4351338"/>
          </a:xfrm>
        </p:spPr>
        <p:txBody>
          <a:bodyPr rtlCol="0">
            <a:noAutofit/>
          </a:bodyPr>
          <a:lstStyle/>
          <a:p>
            <a:pPr>
              <a:lnSpc>
                <a:spcPct val="100000"/>
              </a:lnSpc>
              <a:spcAft>
                <a:spcPts val="1200"/>
              </a:spcAft>
            </a:pPr>
            <a:r>
              <a:rPr lang="en-US" dirty="0">
                <a:solidFill>
                  <a:srgbClr val="000000"/>
                </a:solidFill>
              </a:rPr>
              <a:t>The cooperating bully explains that his friend performed a Man in The Middle (</a:t>
            </a:r>
            <a:r>
              <a:rPr lang="en-US" dirty="0" err="1">
                <a:solidFill>
                  <a:srgbClr val="000000"/>
                </a:solidFill>
              </a:rPr>
              <a:t>MitM</a:t>
            </a:r>
            <a:r>
              <a:rPr lang="en-US" dirty="0">
                <a:solidFill>
                  <a:srgbClr val="000000"/>
                </a:solidFill>
              </a:rPr>
              <a:t>) attack on the college’s office network. This enabled them to sniff the authentication portion of John’s session with the district’s file server and obtain his password.</a:t>
            </a:r>
          </a:p>
        </p:txBody>
      </p:sp>
    </p:spTree>
    <p:extLst>
      <p:ext uri="{BB962C8B-B14F-4D97-AF65-F5344CB8AC3E}">
        <p14:creationId xmlns:p14="http://schemas.microsoft.com/office/powerpoint/2010/main" val="23798044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F6A1A-82D2-4AFE-9277-0EE34ABB8F11}"/>
              </a:ext>
            </a:extLst>
          </p:cNvPr>
          <p:cNvSpPr>
            <a:spLocks noGrp="1"/>
          </p:cNvSpPr>
          <p:nvPr>
            <p:ph type="title"/>
          </p:nvPr>
        </p:nvSpPr>
        <p:spPr/>
        <p:txBody>
          <a:bodyPr/>
          <a:lstStyle/>
          <a:p>
            <a:r>
              <a:rPr lang="en-US" dirty="0"/>
              <a:t>THE MITM ATTACK</a:t>
            </a:r>
          </a:p>
        </p:txBody>
      </p:sp>
      <p:sp>
        <p:nvSpPr>
          <p:cNvPr id="33" name="TextBox 32">
            <a:extLst>
              <a:ext uri="{FF2B5EF4-FFF2-40B4-BE49-F238E27FC236}">
                <a16:creationId xmlns:a16="http://schemas.microsoft.com/office/drawing/2014/main" id="{59818177-6266-4028-89AD-269AD91EDCBE}"/>
              </a:ext>
            </a:extLst>
          </p:cNvPr>
          <p:cNvSpPr txBox="1"/>
          <p:nvPr/>
        </p:nvSpPr>
        <p:spPr>
          <a:xfrm>
            <a:off x="1062539" y="1724095"/>
            <a:ext cx="2346220" cy="369332"/>
          </a:xfrm>
          <a:prstGeom prst="rect">
            <a:avLst/>
          </a:prstGeom>
          <a:noFill/>
        </p:spPr>
        <p:txBody>
          <a:bodyPr wrap="none" rtlCol="0">
            <a:spAutoFit/>
          </a:bodyPr>
          <a:lstStyle/>
          <a:p>
            <a:r>
              <a:rPr lang="en-US" dirty="0"/>
              <a:t>Unencrypted Password</a:t>
            </a:r>
          </a:p>
        </p:txBody>
      </p:sp>
      <p:grpSp>
        <p:nvGrpSpPr>
          <p:cNvPr id="25" name="Group 24" descr="With the attacker on the same network as John, he inserts himself between John’s computer and the internet by using a technique known as ARP spoofing.">
            <a:extLst>
              <a:ext uri="{FF2B5EF4-FFF2-40B4-BE49-F238E27FC236}">
                <a16:creationId xmlns:a16="http://schemas.microsoft.com/office/drawing/2014/main" id="{FF26BCF7-9658-418D-9A96-9EC697F4BC49}"/>
              </a:ext>
            </a:extLst>
          </p:cNvPr>
          <p:cNvGrpSpPr/>
          <p:nvPr/>
        </p:nvGrpSpPr>
        <p:grpSpPr>
          <a:xfrm>
            <a:off x="175557" y="2269658"/>
            <a:ext cx="2110444" cy="1948128"/>
            <a:chOff x="628650" y="2599424"/>
            <a:chExt cx="2110444" cy="1948128"/>
          </a:xfrm>
        </p:grpSpPr>
        <p:pic>
          <p:nvPicPr>
            <p:cNvPr id="11" name="Picture 10">
              <a:extLst>
                <a:ext uri="{FF2B5EF4-FFF2-40B4-BE49-F238E27FC236}">
                  <a16:creationId xmlns:a16="http://schemas.microsoft.com/office/drawing/2014/main" id="{803A90AB-C2BB-4940-9DFB-83E707EA0E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628650" y="2599424"/>
              <a:ext cx="1219200" cy="1219200"/>
            </a:xfrm>
            <a:prstGeom prst="rect">
              <a:avLst/>
            </a:prstGeom>
          </p:spPr>
        </p:pic>
        <p:pic>
          <p:nvPicPr>
            <p:cNvPr id="6" name="Picture 5" descr="A close up of a logo&#10;&#10;Description generated with very high confidence">
              <a:extLst>
                <a:ext uri="{FF2B5EF4-FFF2-40B4-BE49-F238E27FC236}">
                  <a16:creationId xmlns:a16="http://schemas.microsoft.com/office/drawing/2014/main" id="{AECD7981-A57A-486D-9EA7-9BA611766C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76400" y="2931586"/>
              <a:ext cx="1009116" cy="1009116"/>
            </a:xfrm>
            <a:prstGeom prst="rect">
              <a:avLst/>
            </a:prstGeom>
          </p:spPr>
        </p:pic>
        <p:sp>
          <p:nvSpPr>
            <p:cNvPr id="21" name="TextBox 20">
              <a:extLst>
                <a:ext uri="{FF2B5EF4-FFF2-40B4-BE49-F238E27FC236}">
                  <a16:creationId xmlns:a16="http://schemas.microsoft.com/office/drawing/2014/main" id="{4AB3B0ED-BBB3-488B-B27C-8EF2B647A5C1}"/>
                </a:ext>
              </a:extLst>
            </p:cNvPr>
            <p:cNvSpPr txBox="1"/>
            <p:nvPr/>
          </p:nvSpPr>
          <p:spPr>
            <a:xfrm>
              <a:off x="792214" y="3901221"/>
              <a:ext cx="1946880" cy="646331"/>
            </a:xfrm>
            <a:prstGeom prst="rect">
              <a:avLst/>
            </a:prstGeom>
            <a:noFill/>
          </p:spPr>
          <p:txBody>
            <a:bodyPr wrap="none" rtlCol="0">
              <a:spAutoFit/>
            </a:bodyPr>
            <a:lstStyle/>
            <a:p>
              <a:pPr algn="ctr"/>
              <a:r>
                <a:rPr lang="en-US" b="1" dirty="0"/>
                <a:t>John’s computer</a:t>
              </a:r>
            </a:p>
            <a:p>
              <a:pPr algn="ctr"/>
              <a:r>
                <a:rPr lang="en-US" b="1" dirty="0"/>
                <a:t>(Registrar’s Office)</a:t>
              </a:r>
            </a:p>
          </p:txBody>
        </p:sp>
      </p:grpSp>
      <p:sp>
        <p:nvSpPr>
          <p:cNvPr id="28" name="Arrow: Right 27">
            <a:extLst>
              <a:ext uri="{FF2B5EF4-FFF2-40B4-BE49-F238E27FC236}">
                <a16:creationId xmlns:a16="http://schemas.microsoft.com/office/drawing/2014/main" id="{102137D6-06A7-4487-B2C7-379A4CBD09D9}"/>
              </a:ext>
              <a:ext uri="{C183D7F6-B498-43B3-948B-1728B52AA6E4}">
                <adec:decorative xmlns:adec="http://schemas.microsoft.com/office/drawing/2017/decorative" val="1"/>
              </a:ext>
            </a:extLst>
          </p:cNvPr>
          <p:cNvSpPr/>
          <p:nvPr/>
        </p:nvSpPr>
        <p:spPr>
          <a:xfrm rot="2069547">
            <a:off x="2167894" y="3746333"/>
            <a:ext cx="1429113"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descr="The attacker then becomes a middleman between John’s computer and the file transfer server at the School District. ">
            <a:extLst>
              <a:ext uri="{FF2B5EF4-FFF2-40B4-BE49-F238E27FC236}">
                <a16:creationId xmlns:a16="http://schemas.microsoft.com/office/drawing/2014/main" id="{403DAE51-7BBD-4755-9577-EE7FBDBB2B04}"/>
              </a:ext>
            </a:extLst>
          </p:cNvPr>
          <p:cNvGrpSpPr/>
          <p:nvPr/>
        </p:nvGrpSpPr>
        <p:grpSpPr>
          <a:xfrm>
            <a:off x="3408759" y="3682543"/>
            <a:ext cx="2981031" cy="1335545"/>
            <a:chOff x="3337249" y="4993506"/>
            <a:chExt cx="2981031" cy="1335545"/>
          </a:xfrm>
        </p:grpSpPr>
        <p:pic>
          <p:nvPicPr>
            <p:cNvPr id="12" name="Picture 11" descr="The attacker then becomes a middleman between John’s computer and the file transfer server at the School District.">
              <a:extLst>
                <a:ext uri="{FF2B5EF4-FFF2-40B4-BE49-F238E27FC236}">
                  <a16:creationId xmlns:a16="http://schemas.microsoft.com/office/drawing/2014/main" id="{F9E3273D-0A5E-4A4C-9997-BBE21B825C9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67200" y="4993506"/>
              <a:ext cx="1009116" cy="1009116"/>
            </a:xfrm>
            <a:prstGeom prst="rect">
              <a:avLst/>
            </a:prstGeom>
          </p:spPr>
        </p:pic>
        <p:pic>
          <p:nvPicPr>
            <p:cNvPr id="18" name="Picture 17" descr="Adobe Spies on eBook Readers, including Library Users | Librarian in ...">
              <a:extLst>
                <a:ext uri="{FF2B5EF4-FFF2-40B4-BE49-F238E27FC236}">
                  <a16:creationId xmlns:a16="http://schemas.microsoft.com/office/drawing/2014/main" id="{1EE71536-0B6A-4122-99F2-BDCDD6E7761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37249" y="4993506"/>
              <a:ext cx="1219200" cy="1304800"/>
            </a:xfrm>
            <a:prstGeom prst="rect">
              <a:avLst/>
            </a:prstGeom>
          </p:spPr>
        </p:pic>
        <p:sp>
          <p:nvSpPr>
            <p:cNvPr id="22" name="TextBox 21">
              <a:extLst>
                <a:ext uri="{FF2B5EF4-FFF2-40B4-BE49-F238E27FC236}">
                  <a16:creationId xmlns:a16="http://schemas.microsoft.com/office/drawing/2014/main" id="{E4473A01-99D6-4F18-B8EE-152C70CD6348}"/>
                </a:ext>
              </a:extLst>
            </p:cNvPr>
            <p:cNvSpPr txBox="1"/>
            <p:nvPr/>
          </p:nvSpPr>
          <p:spPr>
            <a:xfrm>
              <a:off x="4507015" y="5959719"/>
              <a:ext cx="1811265" cy="369332"/>
            </a:xfrm>
            <a:prstGeom prst="rect">
              <a:avLst/>
            </a:prstGeom>
            <a:noFill/>
          </p:spPr>
          <p:txBody>
            <a:bodyPr wrap="none" rtlCol="0">
              <a:spAutoFit/>
            </a:bodyPr>
            <a:lstStyle/>
            <a:p>
              <a:r>
                <a:rPr lang="en-US" b="1" dirty="0"/>
                <a:t>Bully’s Computer</a:t>
              </a:r>
            </a:p>
          </p:txBody>
        </p:sp>
      </p:grpSp>
      <p:sp>
        <p:nvSpPr>
          <p:cNvPr id="32" name="Arrow: Right 31">
            <a:extLst>
              <a:ext uri="{FF2B5EF4-FFF2-40B4-BE49-F238E27FC236}">
                <a16:creationId xmlns:a16="http://schemas.microsoft.com/office/drawing/2014/main" id="{221AE65C-BA98-4AA3-99E3-8DA2E2425546}"/>
              </a:ext>
              <a:ext uri="{C183D7F6-B498-43B3-948B-1728B52AA6E4}">
                <adec:decorative xmlns:adec="http://schemas.microsoft.com/office/drawing/2017/decorative" val="1"/>
              </a:ext>
            </a:extLst>
          </p:cNvPr>
          <p:cNvSpPr/>
          <p:nvPr/>
        </p:nvSpPr>
        <p:spPr>
          <a:xfrm rot="20811860">
            <a:off x="5412675" y="3819968"/>
            <a:ext cx="172571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Cloud 22" descr="Internet cloud">
            <a:extLst>
              <a:ext uri="{FF2B5EF4-FFF2-40B4-BE49-F238E27FC236}">
                <a16:creationId xmlns:a16="http://schemas.microsoft.com/office/drawing/2014/main" id="{9D1B236A-5407-4462-ABBA-05C69FB816AB}"/>
              </a:ext>
            </a:extLst>
          </p:cNvPr>
          <p:cNvSpPr/>
          <p:nvPr/>
        </p:nvSpPr>
        <p:spPr>
          <a:xfrm>
            <a:off x="4962730" y="3079842"/>
            <a:ext cx="2180153" cy="133211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INTERNET</a:t>
            </a:r>
          </a:p>
        </p:txBody>
      </p:sp>
      <p:grpSp>
        <p:nvGrpSpPr>
          <p:cNvPr id="27" name="Group 26" descr="Since the FTP protocol does not support encryption, anything John sends to the server will be viewable to the attacker… Including his username and password.&#10;&#10;The attackers then use these credentials to log in themselves as John and change Danielle’s grade.&#10;">
            <a:extLst>
              <a:ext uri="{FF2B5EF4-FFF2-40B4-BE49-F238E27FC236}">
                <a16:creationId xmlns:a16="http://schemas.microsoft.com/office/drawing/2014/main" id="{3EC45B8F-2B4B-434B-9655-177628F9B7AE}"/>
              </a:ext>
            </a:extLst>
          </p:cNvPr>
          <p:cNvGrpSpPr/>
          <p:nvPr/>
        </p:nvGrpSpPr>
        <p:grpSpPr>
          <a:xfrm>
            <a:off x="6858000" y="2161224"/>
            <a:ext cx="2376855" cy="2801537"/>
            <a:chOff x="6858000" y="2161224"/>
            <a:chExt cx="2376855" cy="2801537"/>
          </a:xfrm>
        </p:grpSpPr>
        <p:pic>
          <p:nvPicPr>
            <p:cNvPr id="16" name="Picture 15" descr="A close up of a logo&#10;&#10;Description generated with very high confidence">
              <a:extLst>
                <a:ext uri="{FF2B5EF4-FFF2-40B4-BE49-F238E27FC236}">
                  <a16:creationId xmlns:a16="http://schemas.microsoft.com/office/drawing/2014/main" id="{81D72D9E-7B02-443F-B225-AAD90E55C42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67600" y="2161224"/>
              <a:ext cx="1767255" cy="1767255"/>
            </a:xfrm>
            <a:prstGeom prst="rect">
              <a:avLst/>
            </a:prstGeom>
          </p:spPr>
        </p:pic>
        <p:pic>
          <p:nvPicPr>
            <p:cNvPr id="14" name="Picture 13" descr="A picture containing cup, coffee, indoor, sitting&#10;&#10;Description generated with very high confidence">
              <a:extLst>
                <a:ext uri="{FF2B5EF4-FFF2-40B4-BE49-F238E27FC236}">
                  <a16:creationId xmlns:a16="http://schemas.microsoft.com/office/drawing/2014/main" id="{9DECC516-4E02-4ECD-B2CB-4A7EBB6E528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858000" y="3344609"/>
              <a:ext cx="1219200" cy="1219200"/>
            </a:xfrm>
            <a:prstGeom prst="rect">
              <a:avLst/>
            </a:prstGeom>
          </p:spPr>
        </p:pic>
        <p:sp>
          <p:nvSpPr>
            <p:cNvPr id="20" name="TextBox 19">
              <a:extLst>
                <a:ext uri="{FF2B5EF4-FFF2-40B4-BE49-F238E27FC236}">
                  <a16:creationId xmlns:a16="http://schemas.microsoft.com/office/drawing/2014/main" id="{1D269753-2632-4C5F-B8DC-DE0845C7EE71}"/>
                </a:ext>
              </a:extLst>
            </p:cNvPr>
            <p:cNvSpPr txBox="1"/>
            <p:nvPr/>
          </p:nvSpPr>
          <p:spPr>
            <a:xfrm>
              <a:off x="7309714" y="4593429"/>
              <a:ext cx="1534972" cy="369332"/>
            </a:xfrm>
            <a:prstGeom prst="rect">
              <a:avLst/>
            </a:prstGeom>
            <a:noFill/>
          </p:spPr>
          <p:txBody>
            <a:bodyPr wrap="none" rtlCol="0">
              <a:spAutoFit/>
            </a:bodyPr>
            <a:lstStyle/>
            <a:p>
              <a:pPr algn="ctr"/>
              <a:r>
                <a:rPr lang="en-US" b="1" dirty="0"/>
                <a:t>District Server</a:t>
              </a:r>
            </a:p>
          </p:txBody>
        </p:sp>
      </p:grpSp>
    </p:spTree>
    <p:extLst>
      <p:ext uri="{BB962C8B-B14F-4D97-AF65-F5344CB8AC3E}">
        <p14:creationId xmlns:p14="http://schemas.microsoft.com/office/powerpoint/2010/main" val="1603642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10" presetClass="exit" presetSubtype="0" fill="hold" grpId="1" nodeType="afterEffect">
                                  <p:stCondLst>
                                    <p:cond delay="0"/>
                                  </p:stCondLst>
                                  <p:childTnLst>
                                    <p:animEffect transition="out" filter="fade">
                                      <p:cBhvr>
                                        <p:cTn id="10" dur="500"/>
                                        <p:tgtEl>
                                          <p:spTgt spid="28"/>
                                        </p:tgtEl>
                                      </p:cBhvr>
                                    </p:animEffect>
                                    <p:set>
                                      <p:cBhvr>
                                        <p:cTn id="11" dur="1" fill="hold">
                                          <p:stCondLst>
                                            <p:cond delay="499"/>
                                          </p:stCondLst>
                                        </p:cTn>
                                        <p:tgtEl>
                                          <p:spTgt spid="28"/>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0" presetClass="path" presetSubtype="0" accel="50000" decel="50000" fill="hold" nodeType="clickEffect">
                                  <p:stCondLst>
                                    <p:cond delay="0"/>
                                  </p:stCondLst>
                                  <p:childTnLst>
                                    <p:animMotion origin="layout" path="M -2.22222E-6 7.40741E-7 L 0.12327 -0.3507 L 0.12327 -0.34445 " pathEditMode="relative" rAng="0" ptsTypes="AAA">
                                      <p:cBhvr>
                                        <p:cTn id="15" dur="2000" fill="hold"/>
                                        <p:tgtEl>
                                          <p:spTgt spid="24"/>
                                        </p:tgtEl>
                                        <p:attrNameLst>
                                          <p:attrName>ppt_x</p:attrName>
                                          <p:attrName>ppt_y</p:attrName>
                                        </p:attrNameLst>
                                      </p:cBhvr>
                                      <p:rCtr x="6163" y="-17546"/>
                                    </p:animMotion>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wipe(left)">
                                      <p:cBhvr>
                                        <p:cTn id="19" dur="500"/>
                                        <p:tgtEl>
                                          <p:spTgt spid="32"/>
                                        </p:tgtEl>
                                      </p:cBhvr>
                                    </p:animEffect>
                                  </p:childTnLst>
                                </p:cTn>
                              </p:par>
                            </p:childTnLst>
                          </p:cTn>
                        </p:par>
                        <p:par>
                          <p:cTn id="20" fill="hold">
                            <p:stCondLst>
                              <p:cond delay="2500"/>
                            </p:stCondLst>
                            <p:childTnLst>
                              <p:par>
                                <p:cTn id="21" presetID="1" presetClass="entr" presetSubtype="0" fill="hold" grpId="0" nodeType="after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par>
                          <p:cTn id="23" fill="hold">
                            <p:stCondLst>
                              <p:cond delay="2500"/>
                            </p:stCondLst>
                            <p:childTnLst>
                              <p:par>
                                <p:cTn id="24" presetID="42" presetClass="path" presetSubtype="0" accel="50000" decel="50000" fill="hold" grpId="1" nodeType="afterEffect">
                                  <p:stCondLst>
                                    <p:cond delay="0"/>
                                  </p:stCondLst>
                                  <p:childTnLst>
                                    <p:animMotion origin="layout" path="M -4.44444E-6 -7.40741E-7 L 0.59723 0.00046 " pathEditMode="relative" rAng="0" ptsTypes="AA">
                                      <p:cBhvr>
                                        <p:cTn id="25" dur="2000" fill="hold"/>
                                        <p:tgtEl>
                                          <p:spTgt spid="33"/>
                                        </p:tgtEl>
                                        <p:attrNameLst>
                                          <p:attrName>ppt_x</p:attrName>
                                          <p:attrName>ppt_y</p:attrName>
                                        </p:attrNameLst>
                                      </p:cBhvr>
                                      <p:rCtr x="29861" y="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3" grpId="1"/>
      <p:bldP spid="28" grpId="0" animBg="1"/>
      <p:bldP spid="28" grpId="1" animBg="1"/>
      <p:bldP spid="3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Title 1">
            <a:extLst>
              <a:ext uri="{FF2B5EF4-FFF2-40B4-BE49-F238E27FC236}">
                <a16:creationId xmlns:a16="http://schemas.microsoft.com/office/drawing/2014/main" id="{40EF734C-5779-446E-98A8-C93F3DB27A9D}"/>
              </a:ext>
            </a:extLst>
          </p:cNvPr>
          <p:cNvSpPr>
            <a:spLocks noGrp="1" noChangeArrowheads="1"/>
          </p:cNvSpPr>
          <p:nvPr>
            <p:ph type="title"/>
          </p:nvPr>
        </p:nvSpPr>
        <p:spPr/>
        <p:txBody>
          <a:bodyPr/>
          <a:lstStyle/>
          <a:p>
            <a:r>
              <a:rPr lang="en-US" altLang="en-US" dirty="0"/>
              <a:t>SCENARIO UPDATE #3</a:t>
            </a:r>
            <a:r>
              <a:rPr lang="en-US" altLang="en-US" sz="1600" dirty="0"/>
              <a:t> (CONTINUED FROM SLIDE 31)</a:t>
            </a:r>
          </a:p>
        </p:txBody>
      </p:sp>
      <p:sp>
        <p:nvSpPr>
          <p:cNvPr id="3" name="Content Placeholder 2">
            <a:extLst>
              <a:ext uri="{FF2B5EF4-FFF2-40B4-BE49-F238E27FC236}">
                <a16:creationId xmlns:a16="http://schemas.microsoft.com/office/drawing/2014/main" id="{FD557569-B6D8-49A1-8CB5-6724F1175A01}"/>
              </a:ext>
            </a:extLst>
          </p:cNvPr>
          <p:cNvSpPr>
            <a:spLocks noGrp="1"/>
          </p:cNvSpPr>
          <p:nvPr>
            <p:ph idx="1"/>
          </p:nvPr>
        </p:nvSpPr>
        <p:spPr>
          <a:xfrm>
            <a:off x="628650" y="1676400"/>
            <a:ext cx="7886700" cy="4351338"/>
          </a:xfrm>
        </p:spPr>
        <p:txBody>
          <a:bodyPr rtlCol="0">
            <a:noAutofit/>
          </a:bodyPr>
          <a:lstStyle/>
          <a:p>
            <a:pPr>
              <a:lnSpc>
                <a:spcPct val="100000"/>
              </a:lnSpc>
              <a:spcAft>
                <a:spcPts val="1200"/>
              </a:spcAft>
            </a:pPr>
            <a:r>
              <a:rPr lang="en-US" dirty="0">
                <a:solidFill>
                  <a:srgbClr val="000000"/>
                </a:solidFill>
              </a:rPr>
              <a:t>They then used that information to access and change the file John placed on the server, re-uploading it with altered grades using the open access point at the coffee shop next to the dorm.</a:t>
            </a:r>
          </a:p>
        </p:txBody>
      </p:sp>
    </p:spTree>
    <p:extLst>
      <p:ext uri="{BB962C8B-B14F-4D97-AF65-F5344CB8AC3E}">
        <p14:creationId xmlns:p14="http://schemas.microsoft.com/office/powerpoint/2010/main" val="4012127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Title 1">
            <a:extLst>
              <a:ext uri="{FF2B5EF4-FFF2-40B4-BE49-F238E27FC236}">
                <a16:creationId xmlns:a16="http://schemas.microsoft.com/office/drawing/2014/main" id="{366BC61F-6A18-4CD4-A02E-B57FA8DF7A68}"/>
              </a:ext>
            </a:extLst>
          </p:cNvPr>
          <p:cNvSpPr>
            <a:spLocks noGrp="1" noChangeArrowheads="1"/>
          </p:cNvSpPr>
          <p:nvPr>
            <p:ph type="title"/>
          </p:nvPr>
        </p:nvSpPr>
        <p:spPr/>
        <p:txBody>
          <a:bodyPr/>
          <a:lstStyle/>
          <a:p>
            <a:r>
              <a:rPr lang="en-US" altLang="en-US" dirty="0"/>
              <a:t>DEVELOP</a:t>
            </a:r>
            <a:r>
              <a:rPr lang="en-US" altLang="en-US" dirty="0">
                <a:latin typeface="Century Gothic" panose="020B0502020202020204" pitchFamily="34" charset="0"/>
              </a:rPr>
              <a:t> </a:t>
            </a:r>
            <a:r>
              <a:rPr lang="en-US" altLang="en-US" dirty="0"/>
              <a:t>INCIDENT</a:t>
            </a:r>
            <a:r>
              <a:rPr lang="en-US" altLang="en-US" dirty="0">
                <a:latin typeface="Century Gothic" panose="020B0502020202020204" pitchFamily="34" charset="0"/>
              </a:rPr>
              <a:t> </a:t>
            </a:r>
            <a:r>
              <a:rPr lang="en-US" altLang="en-US" dirty="0"/>
              <a:t>RESPONSE</a:t>
            </a:r>
            <a:r>
              <a:rPr lang="en-US" altLang="en-US" dirty="0">
                <a:latin typeface="Century Gothic" panose="020B0502020202020204" pitchFamily="34" charset="0"/>
              </a:rPr>
              <a:t> </a:t>
            </a:r>
            <a:r>
              <a:rPr lang="en-US" altLang="en-US" dirty="0"/>
              <a:t>PLAN</a:t>
            </a:r>
          </a:p>
        </p:txBody>
      </p:sp>
      <p:sp>
        <p:nvSpPr>
          <p:cNvPr id="3" name="Content Placeholder 2">
            <a:extLst>
              <a:ext uri="{FF2B5EF4-FFF2-40B4-BE49-F238E27FC236}">
                <a16:creationId xmlns:a16="http://schemas.microsoft.com/office/drawing/2014/main" id="{19B5E900-F571-4E41-ABF0-3E33C8701BEF}"/>
              </a:ext>
            </a:extLst>
          </p:cNvPr>
          <p:cNvSpPr>
            <a:spLocks noGrp="1"/>
          </p:cNvSpPr>
          <p:nvPr>
            <p:ph idx="1"/>
          </p:nvPr>
        </p:nvSpPr>
        <p:spPr>
          <a:xfrm>
            <a:off x="628650" y="1690688"/>
            <a:ext cx="8210550" cy="4351338"/>
          </a:xfrm>
        </p:spPr>
        <p:txBody>
          <a:bodyPr rtlCol="0">
            <a:noAutofit/>
          </a:bodyPr>
          <a:lstStyle/>
          <a:p>
            <a:pPr fontAlgn="auto">
              <a:lnSpc>
                <a:spcPct val="100000"/>
              </a:lnSpc>
              <a:spcAft>
                <a:spcPts val="1200"/>
              </a:spcAft>
              <a:buFont typeface="Arial" charset="0"/>
              <a:buChar char="•"/>
              <a:defRPr/>
            </a:pPr>
            <a:r>
              <a:rPr lang="en-US" dirty="0">
                <a:cs typeface="+mn-cs"/>
              </a:rPr>
              <a:t>Use your notes from the scenario discussion.</a:t>
            </a:r>
          </a:p>
          <a:p>
            <a:pPr fontAlgn="auto">
              <a:lnSpc>
                <a:spcPct val="100000"/>
              </a:lnSpc>
              <a:spcAft>
                <a:spcPts val="1200"/>
              </a:spcAft>
              <a:buFont typeface="Arial" charset="0"/>
              <a:buChar char="•"/>
              <a:defRPr/>
            </a:pPr>
            <a:r>
              <a:rPr lang="en-US" dirty="0">
                <a:ea typeface="ＭＳ Ｐゴシック" charset="0"/>
              </a:rPr>
              <a:t>Identify an incident response team (for example, CIO, Data Coordinator, IT Manager, legal counsel).</a:t>
            </a:r>
          </a:p>
          <a:p>
            <a:pPr fontAlgn="auto">
              <a:lnSpc>
                <a:spcPct val="100000"/>
              </a:lnSpc>
              <a:spcAft>
                <a:spcPts val="1200"/>
              </a:spcAft>
              <a:buFont typeface="Arial" charset="0"/>
              <a:buChar char="•"/>
              <a:defRPr/>
            </a:pPr>
            <a:r>
              <a:rPr lang="en-US" dirty="0">
                <a:ea typeface="ＭＳ Ｐゴシック" charset="0"/>
              </a:rPr>
              <a:t>Outline the steps to identify the source of the infection and curtail the spread, catalog the data affected, and identify how it occurred.</a:t>
            </a:r>
          </a:p>
          <a:p>
            <a:pPr fontAlgn="auto">
              <a:lnSpc>
                <a:spcPct val="100000"/>
              </a:lnSpc>
              <a:spcAft>
                <a:spcPts val="1200"/>
              </a:spcAft>
              <a:buFont typeface="Arial" charset="0"/>
              <a:buChar char="•"/>
              <a:defRPr/>
            </a:pPr>
            <a:r>
              <a:rPr lang="en-US" dirty="0">
                <a:ea typeface="ＭＳ Ｐゴシック" charset="0"/>
              </a:rPr>
              <a:t>What preventative corrective actions should you implement?</a:t>
            </a:r>
            <a:endParaRPr lang="en-US" dirty="0">
              <a:cs typeface="+mn-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Title 1">
            <a:extLst>
              <a:ext uri="{FF2B5EF4-FFF2-40B4-BE49-F238E27FC236}">
                <a16:creationId xmlns:a16="http://schemas.microsoft.com/office/drawing/2014/main" id="{4304080B-A45D-423F-ABAA-2A892119590B}"/>
              </a:ext>
            </a:extLst>
          </p:cNvPr>
          <p:cNvSpPr>
            <a:spLocks noGrp="1" noChangeArrowheads="1"/>
          </p:cNvSpPr>
          <p:nvPr>
            <p:ph type="title"/>
          </p:nvPr>
        </p:nvSpPr>
        <p:spPr/>
        <p:txBody>
          <a:bodyPr/>
          <a:lstStyle/>
          <a:p>
            <a:pPr algn="ctr"/>
            <a:r>
              <a:rPr lang="en-US" altLang="en-US" dirty="0">
                <a:ea typeface="MS PGothic" panose="020B0600070205080204" pitchFamily="34" charset="-128"/>
              </a:rPr>
              <a:t>WORK PERIOD #4</a:t>
            </a:r>
            <a:br>
              <a:rPr lang="en-US" altLang="en-US" dirty="0">
                <a:latin typeface="Calibri" panose="020F0502020204030204" pitchFamily="34" charset="0"/>
                <a:ea typeface="MS PGothic" panose="020B0600070205080204" pitchFamily="34" charset="-128"/>
              </a:rPr>
            </a:br>
            <a:r>
              <a:rPr lang="en-US" altLang="en-US" dirty="0">
                <a:latin typeface="Calibri" panose="020F0502020204030204" pitchFamily="34" charset="0"/>
                <a:ea typeface="MS PGothic" panose="020B0600070205080204" pitchFamily="34" charset="-128"/>
              </a:rPr>
              <a:t>10 Minutes</a:t>
            </a:r>
            <a:br>
              <a:rPr lang="en-US" altLang="en-US" dirty="0">
                <a:latin typeface="Calibri" panose="020F0502020204030204" pitchFamily="34" charset="0"/>
                <a:ea typeface="MS PGothic" panose="020B0600070205080204" pitchFamily="34" charset="-128"/>
              </a:rPr>
            </a:br>
            <a:endParaRPr lang="en-US" altLang="en-US" dirty="0">
              <a:latin typeface="Century Gothic" panose="020B0502020202020204" pitchFamily="34" charset="0"/>
            </a:endParaRPr>
          </a:p>
        </p:txBody>
      </p:sp>
      <p:sp>
        <p:nvSpPr>
          <p:cNvPr id="2" name="Text Placeholder 1">
            <a:extLst>
              <a:ext uri="{FF2B5EF4-FFF2-40B4-BE49-F238E27FC236}">
                <a16:creationId xmlns:a16="http://schemas.microsoft.com/office/drawing/2014/main" id="{2618A0CF-E3F1-4144-94ED-872E1EBA8C5D}"/>
              </a:ext>
            </a:extLst>
          </p:cNvPr>
          <p:cNvSpPr>
            <a:spLocks noGrp="1"/>
          </p:cNvSpPr>
          <p:nvPr>
            <p:ph type="body" idx="1"/>
          </p:nvPr>
        </p:nvSpPr>
        <p:spPr/>
        <p:txBody>
          <a:bodyPr rtlCol="0">
            <a:normAutofit/>
          </a:bodyPr>
          <a:lstStyle/>
          <a:p>
            <a:pPr fontAlgn="auto">
              <a:spcAft>
                <a:spcPts val="0"/>
              </a:spcAft>
              <a:defRPr/>
            </a:pPr>
            <a:endParaRPr lang="en-US"/>
          </a:p>
        </p:txBody>
      </p:sp>
      <p:sp>
        <p:nvSpPr>
          <p:cNvPr id="8" name="Rectangle 3">
            <a:extLst>
              <a:ext uri="{FF2B5EF4-FFF2-40B4-BE49-F238E27FC236}">
                <a16:creationId xmlns:a16="http://schemas.microsoft.com/office/drawing/2014/main" id="{E1DD0287-3327-4A28-9714-85EC08A993D0}"/>
              </a:ext>
              <a:ext uri="{C183D7F6-B498-43B3-948B-1728B52AA6E4}">
                <adec:decorative xmlns:adec="http://schemas.microsoft.com/office/drawing/2017/decorative" val="1"/>
              </a:ext>
            </a:extLst>
          </p:cNvPr>
          <p:cNvSpPr>
            <a:spLocks noChangeArrowheads="1"/>
          </p:cNvSpPr>
          <p:nvPr/>
        </p:nvSpPr>
        <p:spPr bwMode="auto">
          <a:xfrm>
            <a:off x="1296988" y="3657600"/>
            <a:ext cx="6659562" cy="252413"/>
          </a:xfrm>
          <a:prstGeom prst="rect">
            <a:avLst/>
          </a:prstGeom>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r="100000" b="100000"/>
            </a:path>
            <a:tileRect l="-100000" t="-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eaLnBrk="1" fontAlgn="auto" hangingPunct="1">
              <a:spcBef>
                <a:spcPts val="0"/>
              </a:spcBef>
              <a:spcAft>
                <a:spcPts val="0"/>
              </a:spcAft>
              <a:defRPr/>
            </a:pPr>
            <a:endParaRPr lang="en-US">
              <a:latin typeface="+mn-lt"/>
            </a:endParaRPr>
          </a:p>
        </p:txBody>
      </p:sp>
      <p:sp>
        <p:nvSpPr>
          <p:cNvPr id="54281" name="Rectangle 4">
            <a:extLst>
              <a:ext uri="{FF2B5EF4-FFF2-40B4-BE49-F238E27FC236}">
                <a16:creationId xmlns:a16="http://schemas.microsoft.com/office/drawing/2014/main" id="{7597228D-99A5-4C3A-919F-B0BDF3BD6DCA}"/>
              </a:ext>
              <a:ext uri="{C183D7F6-B498-43B3-948B-1728B52AA6E4}">
                <adec:decorative xmlns:adec="http://schemas.microsoft.com/office/drawing/2017/decorative" val="1"/>
              </a:ext>
            </a:extLst>
          </p:cNvPr>
          <p:cNvSpPr>
            <a:spLocks noChangeArrowheads="1"/>
          </p:cNvSpPr>
          <p:nvPr/>
        </p:nvSpPr>
        <p:spPr bwMode="auto">
          <a:xfrm>
            <a:off x="1296988" y="3657600"/>
            <a:ext cx="6659562" cy="2524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90000"/>
              </a:lnSpc>
              <a:spcBef>
                <a:spcPts val="1000"/>
              </a:spcBef>
              <a:buClr>
                <a:srgbClr val="204498"/>
              </a:buClr>
              <a:buFont typeface="Arial" panose="020B0604020202020204" pitchFamily="34" charset="0"/>
              <a:buChar char="•"/>
              <a:defRPr sz="2800">
                <a:solidFill>
                  <a:schemeClr val="tx1"/>
                </a:solidFill>
                <a:latin typeface="Segoe UI" panose="020B0502040204020203" pitchFamily="34" charset="0"/>
                <a:cs typeface="Segoe UI" panose="020B0502040204020203" pitchFamily="34" charset="0"/>
              </a:defRPr>
            </a:lvl1pPr>
            <a:lvl2pPr marL="742950" indent="-285750">
              <a:lnSpc>
                <a:spcPct val="90000"/>
              </a:lnSpc>
              <a:spcBef>
                <a:spcPts val="500"/>
              </a:spcBef>
              <a:buClr>
                <a:srgbClr val="204498"/>
              </a:buClr>
              <a:buFont typeface="Arial" panose="020B0604020202020204" pitchFamily="34" charset="0"/>
              <a:buChar char="•"/>
              <a:defRPr sz="2400">
                <a:solidFill>
                  <a:schemeClr val="tx1"/>
                </a:solidFill>
                <a:latin typeface="Segoe UI" panose="020B0502040204020203" pitchFamily="34" charset="0"/>
                <a:cs typeface="Segoe UI" panose="020B0502040204020203" pitchFamily="34" charset="0"/>
              </a:defRPr>
            </a:lvl2pPr>
            <a:lvl3pPr marL="1143000" indent="-228600">
              <a:lnSpc>
                <a:spcPct val="90000"/>
              </a:lnSpc>
              <a:spcBef>
                <a:spcPts val="500"/>
              </a:spcBef>
              <a:buClr>
                <a:srgbClr val="204498"/>
              </a:buClr>
              <a:buFont typeface="Arial" panose="020B0604020202020204" pitchFamily="34" charset="0"/>
              <a:buChar char="•"/>
              <a:defRPr sz="2000">
                <a:solidFill>
                  <a:schemeClr val="tx1"/>
                </a:solidFill>
                <a:latin typeface="Segoe UI" panose="020B0502040204020203" pitchFamily="34" charset="0"/>
                <a:cs typeface="Segoe UI" panose="020B0502040204020203" pitchFamily="34" charset="0"/>
              </a:defRPr>
            </a:lvl3pPr>
            <a:lvl4pPr marL="1600200" indent="-228600">
              <a:lnSpc>
                <a:spcPct val="90000"/>
              </a:lnSpc>
              <a:spcBef>
                <a:spcPts val="500"/>
              </a:spcBef>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4pPr>
            <a:lvl5pPr marL="2057400" indent="-228600">
              <a:lnSpc>
                <a:spcPct val="90000"/>
              </a:lnSpc>
              <a:spcBef>
                <a:spcPts val="500"/>
              </a:spcBef>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5pPr>
            <a:lvl6pPr marL="25146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6pPr>
            <a:lvl7pPr marL="29718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7pPr>
            <a:lvl8pPr marL="34290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8pPr>
            <a:lvl9pPr marL="3886200" indent="-228600" fontAlgn="base">
              <a:lnSpc>
                <a:spcPct val="90000"/>
              </a:lnSpc>
              <a:spcBef>
                <a:spcPts val="500"/>
              </a:spcBef>
              <a:spcAft>
                <a:spcPct val="0"/>
              </a:spcAft>
              <a:buClr>
                <a:srgbClr val="204498"/>
              </a:buClr>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9pPr>
          </a:lstStyle>
          <a:p>
            <a:pPr eaLnBrk="1" hangingPunct="1">
              <a:lnSpc>
                <a:spcPct val="100000"/>
              </a:lnSpc>
              <a:spcBef>
                <a:spcPct val="0"/>
              </a:spcBef>
              <a:buClrTx/>
              <a:buFontTx/>
              <a:buNone/>
            </a:pPr>
            <a:endParaRPr lang="en-US" altLang="en-US" sz="1800">
              <a:latin typeface="Calibri" panose="020F0502020204030204" pitchFamily="34" charset="0"/>
              <a:ea typeface="MS PGothic" panose="020B0600070205080204" pitchFamily="34" charset="-128"/>
            </a:endParaRPr>
          </a:p>
        </p:txBody>
      </p:sp>
    </p:spTree>
    <p:extLst>
      <p:ext uri="{BB962C8B-B14F-4D97-AF65-F5344CB8AC3E}">
        <p14:creationId xmlns:p14="http://schemas.microsoft.com/office/powerpoint/2010/main" val="239559610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600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Title 1">
            <a:extLst>
              <a:ext uri="{FF2B5EF4-FFF2-40B4-BE49-F238E27FC236}">
                <a16:creationId xmlns:a16="http://schemas.microsoft.com/office/drawing/2014/main" id="{EB7127F7-87FE-471A-8AA3-AA4896961262}"/>
              </a:ext>
            </a:extLst>
          </p:cNvPr>
          <p:cNvSpPr>
            <a:spLocks noGrp="1" noChangeArrowheads="1"/>
          </p:cNvSpPr>
          <p:nvPr>
            <p:ph type="title"/>
          </p:nvPr>
        </p:nvSpPr>
        <p:spPr/>
        <p:txBody>
          <a:bodyPr/>
          <a:lstStyle/>
          <a:p>
            <a:r>
              <a:rPr lang="en-US" altLang="en-US" dirty="0"/>
              <a:t>UNVEIL YOUR RESPONSE PLAN</a:t>
            </a:r>
          </a:p>
        </p:txBody>
      </p:sp>
      <p:sp>
        <p:nvSpPr>
          <p:cNvPr id="3" name="Content Placeholder 2">
            <a:extLst>
              <a:ext uri="{FF2B5EF4-FFF2-40B4-BE49-F238E27FC236}">
                <a16:creationId xmlns:a16="http://schemas.microsoft.com/office/drawing/2014/main" id="{A6F5E97F-12E8-4984-B63A-9ED076892B01}"/>
              </a:ext>
            </a:extLst>
          </p:cNvPr>
          <p:cNvSpPr>
            <a:spLocks noGrp="1"/>
          </p:cNvSpPr>
          <p:nvPr>
            <p:ph idx="1"/>
          </p:nvPr>
        </p:nvSpPr>
        <p:spPr>
          <a:xfrm>
            <a:off x="628650" y="1447800"/>
            <a:ext cx="7886700" cy="4422775"/>
          </a:xfrm>
        </p:spPr>
        <p:txBody>
          <a:bodyPr rtlCol="0">
            <a:noAutofit/>
          </a:bodyPr>
          <a:lstStyle/>
          <a:p>
            <a:pPr fontAlgn="auto">
              <a:lnSpc>
                <a:spcPct val="100000"/>
              </a:lnSpc>
              <a:spcAft>
                <a:spcPts val="600"/>
              </a:spcAft>
              <a:defRPr/>
            </a:pPr>
            <a:r>
              <a:rPr lang="en-US" dirty="0"/>
              <a:t>Take us through your response plan. Include the who, what, when, and how of your activities.</a:t>
            </a:r>
          </a:p>
          <a:p>
            <a:pPr fontAlgn="auto">
              <a:lnSpc>
                <a:spcPct val="100000"/>
              </a:lnSpc>
              <a:spcAft>
                <a:spcPts val="600"/>
              </a:spcAft>
              <a:defRPr/>
            </a:pPr>
            <a:r>
              <a:rPr lang="en-US" dirty="0"/>
              <a:t>What were the driving factors in your decision-making process?</a:t>
            </a:r>
          </a:p>
          <a:p>
            <a:pPr fontAlgn="auto">
              <a:lnSpc>
                <a:spcPct val="100000"/>
              </a:lnSpc>
              <a:spcAft>
                <a:spcPts val="600"/>
              </a:spcAft>
              <a:defRPr/>
            </a:pPr>
            <a:r>
              <a:rPr lang="en-US" dirty="0"/>
              <a:t>Did your plan evolve as the scenario became clearer? How?</a:t>
            </a:r>
          </a:p>
          <a:p>
            <a:pPr fontAlgn="auto">
              <a:lnSpc>
                <a:spcPct val="100000"/>
              </a:lnSpc>
              <a:spcAft>
                <a:spcPts val="600"/>
              </a:spcAft>
              <a:defRPr/>
            </a:pPr>
            <a:r>
              <a:rPr lang="en-US" dirty="0"/>
              <a:t>How should you prepare to enable a prompt reaction to a potential breach?</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Title 1">
            <a:extLst>
              <a:ext uri="{FF2B5EF4-FFF2-40B4-BE49-F238E27FC236}">
                <a16:creationId xmlns:a16="http://schemas.microsoft.com/office/drawing/2014/main" id="{9EB06169-7052-47F3-9BAC-491385173688}"/>
              </a:ext>
            </a:extLst>
          </p:cNvPr>
          <p:cNvSpPr>
            <a:spLocks noGrp="1" noChangeArrowheads="1"/>
          </p:cNvSpPr>
          <p:nvPr>
            <p:ph type="title"/>
          </p:nvPr>
        </p:nvSpPr>
        <p:spPr/>
        <p:txBody>
          <a:bodyPr/>
          <a:lstStyle/>
          <a:p>
            <a:r>
              <a:rPr lang="en-US" altLang="en-US" dirty="0"/>
              <a:t>WRAP-UP</a:t>
            </a:r>
          </a:p>
        </p:txBody>
      </p:sp>
      <p:sp>
        <p:nvSpPr>
          <p:cNvPr id="82948" name="Content Placeholder 2">
            <a:extLst>
              <a:ext uri="{FF2B5EF4-FFF2-40B4-BE49-F238E27FC236}">
                <a16:creationId xmlns:a16="http://schemas.microsoft.com/office/drawing/2014/main" id="{76174461-1A94-4CBA-A86C-6C716DD362E4}"/>
              </a:ext>
            </a:extLst>
          </p:cNvPr>
          <p:cNvSpPr>
            <a:spLocks noGrp="1" noChangeArrowheads="1"/>
          </p:cNvSpPr>
          <p:nvPr>
            <p:ph idx="1"/>
          </p:nvPr>
        </p:nvSpPr>
        <p:spPr/>
        <p:txBody>
          <a:bodyPr/>
          <a:lstStyle/>
          <a:p>
            <a:pPr>
              <a:lnSpc>
                <a:spcPct val="100000"/>
              </a:lnSpc>
            </a:pPr>
            <a:r>
              <a:rPr lang="en-US" dirty="0"/>
              <a:t>The attack happened at the </a:t>
            </a:r>
            <a:r>
              <a:rPr lang="en-US" u="sng" dirty="0"/>
              <a:t>college</a:t>
            </a:r>
            <a:r>
              <a:rPr lang="en-US" dirty="0"/>
              <a:t>, but the system was at the </a:t>
            </a:r>
            <a:r>
              <a:rPr lang="en-US" u="sng" dirty="0"/>
              <a:t>district</a:t>
            </a:r>
            <a:r>
              <a:rPr lang="en-US" dirty="0"/>
              <a:t>. Who is responsible?</a:t>
            </a:r>
          </a:p>
          <a:p>
            <a:pPr>
              <a:lnSpc>
                <a:spcPct val="100000"/>
              </a:lnSpc>
            </a:pPr>
            <a:r>
              <a:rPr lang="en-US" dirty="0"/>
              <a:t>Has a crime been committed? Do you contact the police?</a:t>
            </a:r>
          </a:p>
          <a:p>
            <a:pPr>
              <a:lnSpc>
                <a:spcPct val="100000"/>
              </a:lnSpc>
            </a:pPr>
            <a:r>
              <a:rPr lang="en-US" dirty="0"/>
              <a:t>Is this a data breach in your state? Keep in mind that </a:t>
            </a:r>
            <a:r>
              <a:rPr lang="en-US" i="1" dirty="0"/>
              <a:t>data breach </a:t>
            </a:r>
            <a:r>
              <a:rPr lang="en-US" dirty="0"/>
              <a:t>is often a defined term.</a:t>
            </a:r>
          </a:p>
          <a:p>
            <a:pPr>
              <a:lnSpc>
                <a:spcPct val="100000"/>
              </a:lnSpc>
            </a:pPr>
            <a:r>
              <a:rPr lang="en-US" dirty="0"/>
              <a:t>What </a:t>
            </a:r>
            <a:r>
              <a:rPr lang="en-US"/>
              <a:t>could either </a:t>
            </a:r>
            <a:r>
              <a:rPr lang="en-US" dirty="0"/>
              <a:t>organization have done to avoid this?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itle 1">
            <a:extLst>
              <a:ext uri="{FF2B5EF4-FFF2-40B4-BE49-F238E27FC236}">
                <a16:creationId xmlns:a16="http://schemas.microsoft.com/office/drawing/2014/main" id="{1E12655F-7792-4E4C-BA60-E6C180E2AF22}"/>
              </a:ext>
            </a:extLst>
          </p:cNvPr>
          <p:cNvSpPr>
            <a:spLocks noGrp="1" noChangeArrowheads="1"/>
          </p:cNvSpPr>
          <p:nvPr>
            <p:ph type="title"/>
          </p:nvPr>
        </p:nvSpPr>
        <p:spPr/>
        <p:txBody>
          <a:bodyPr/>
          <a:lstStyle/>
          <a:p>
            <a:r>
              <a:rPr lang="en-US" altLang="en-US" dirty="0"/>
              <a:t>RECOMMENDATIONS</a:t>
            </a:r>
            <a:endParaRPr lang="en-US" altLang="en-US" sz="1600" dirty="0"/>
          </a:p>
        </p:txBody>
      </p:sp>
      <p:sp>
        <p:nvSpPr>
          <p:cNvPr id="37892" name="Content Placeholder 2">
            <a:extLst>
              <a:ext uri="{FF2B5EF4-FFF2-40B4-BE49-F238E27FC236}">
                <a16:creationId xmlns:a16="http://schemas.microsoft.com/office/drawing/2014/main" id="{94FB8DA1-9AE7-41D1-A268-01D528B8C10D}"/>
              </a:ext>
            </a:extLst>
          </p:cNvPr>
          <p:cNvSpPr>
            <a:spLocks noGrp="1" noChangeArrowheads="1"/>
          </p:cNvSpPr>
          <p:nvPr>
            <p:ph idx="1"/>
          </p:nvPr>
        </p:nvSpPr>
        <p:spPr>
          <a:xfrm>
            <a:off x="628650" y="1636712"/>
            <a:ext cx="7886700" cy="3584575"/>
          </a:xfrm>
        </p:spPr>
        <p:txBody>
          <a:bodyPr/>
          <a:lstStyle/>
          <a:p>
            <a:pPr>
              <a:lnSpc>
                <a:spcPct val="100000"/>
              </a:lnSpc>
            </a:pPr>
            <a:r>
              <a:rPr lang="en-US" sz="3000" dirty="0"/>
              <a:t>Think of this from a wide perspective, and consider all the angles.</a:t>
            </a:r>
          </a:p>
          <a:p>
            <a:pPr>
              <a:lnSpc>
                <a:spcPct val="100000"/>
              </a:lnSpc>
            </a:pPr>
            <a:r>
              <a:rPr lang="en-US" sz="3000" dirty="0"/>
              <a:t>At the end of each segment, and along the way, we will be presented with a series of questions </a:t>
            </a:r>
            <a:r>
              <a:rPr lang="en-US" sz="3000" i="1" dirty="0"/>
              <a:t>(like a choose-your-own-adventure novel).</a:t>
            </a:r>
            <a:endParaRPr lang="en-US" sz="3000" dirty="0"/>
          </a:p>
          <a:p>
            <a:pPr>
              <a:lnSpc>
                <a:spcPct val="100000"/>
              </a:lnSpc>
            </a:pPr>
            <a:r>
              <a:rPr lang="en-US" sz="3000" dirty="0"/>
              <a:t>Don’t be afraid to challenge the answer. This is an exercise in navigating the incident.</a:t>
            </a:r>
          </a:p>
          <a:p>
            <a:pPr>
              <a:lnSpc>
                <a:spcPct val="100000"/>
              </a:lnSpc>
              <a:spcAft>
                <a:spcPts val="600"/>
              </a:spcAft>
            </a:pPr>
            <a:endParaRPr lang="en-US" altLang="en-US" sz="3000" dirty="0"/>
          </a:p>
        </p:txBody>
      </p:sp>
    </p:spTree>
    <p:extLst>
      <p:ext uri="{BB962C8B-B14F-4D97-AF65-F5344CB8AC3E}">
        <p14:creationId xmlns:p14="http://schemas.microsoft.com/office/powerpoint/2010/main" val="572893302"/>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E25F4-03EF-4B72-89BA-B41F692E598E}"/>
              </a:ext>
            </a:extLst>
          </p:cNvPr>
          <p:cNvSpPr>
            <a:spLocks noGrp="1"/>
          </p:cNvSpPr>
          <p:nvPr>
            <p:ph type="title"/>
          </p:nvPr>
        </p:nvSpPr>
        <p:spPr>
          <a:xfrm>
            <a:off x="628650" y="1600200"/>
            <a:ext cx="7886700" cy="2852737"/>
          </a:xfrm>
        </p:spPr>
        <p:txBody>
          <a:bodyPr/>
          <a:lstStyle/>
          <a:p>
            <a:pPr algn="ctr"/>
            <a:r>
              <a:rPr lang="en-US" altLang="en-US" dirty="0"/>
              <a:t>BE PREPARED FOR THE UNEXPECTED!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itle 1">
            <a:extLst>
              <a:ext uri="{FF2B5EF4-FFF2-40B4-BE49-F238E27FC236}">
                <a16:creationId xmlns:a16="http://schemas.microsoft.com/office/drawing/2014/main" id="{64442AD0-7B21-4627-8CBE-54104BABDA07}"/>
              </a:ext>
            </a:extLst>
          </p:cNvPr>
          <p:cNvSpPr>
            <a:spLocks noGrp="1" noChangeArrowheads="1"/>
          </p:cNvSpPr>
          <p:nvPr>
            <p:ph type="title"/>
          </p:nvPr>
        </p:nvSpPr>
        <p:spPr/>
        <p:txBody>
          <a:bodyPr/>
          <a:lstStyle/>
          <a:p>
            <a:r>
              <a:rPr lang="en-US" altLang="en-US" dirty="0"/>
              <a:t>SUGGESTIONS</a:t>
            </a:r>
          </a:p>
        </p:txBody>
      </p:sp>
      <p:sp>
        <p:nvSpPr>
          <p:cNvPr id="39940" name="Content Placeholder 2">
            <a:extLst>
              <a:ext uri="{FF2B5EF4-FFF2-40B4-BE49-F238E27FC236}">
                <a16:creationId xmlns:a16="http://schemas.microsoft.com/office/drawing/2014/main" id="{9075F3CE-BC9B-4071-A400-7EB6D3B6815D}"/>
              </a:ext>
            </a:extLst>
          </p:cNvPr>
          <p:cNvSpPr>
            <a:spLocks noGrp="1" noChangeArrowheads="1"/>
          </p:cNvSpPr>
          <p:nvPr>
            <p:ph idx="1"/>
          </p:nvPr>
        </p:nvSpPr>
        <p:spPr>
          <a:xfrm>
            <a:off x="628650" y="1690688"/>
            <a:ext cx="7886700" cy="3813175"/>
          </a:xfrm>
        </p:spPr>
        <p:txBody>
          <a:bodyPr/>
          <a:lstStyle/>
          <a:p>
            <a:pPr>
              <a:lnSpc>
                <a:spcPct val="100000"/>
              </a:lnSpc>
              <a:spcAft>
                <a:spcPts val="600"/>
              </a:spcAft>
            </a:pPr>
            <a:r>
              <a:rPr lang="en-US" altLang="en-US" sz="3200" dirty="0"/>
              <a:t>Think about each of the roles needed in your organization (for example, public information officer, data system leadership, attorney, auditors, etc.)</a:t>
            </a:r>
          </a:p>
          <a:p>
            <a:pPr>
              <a:lnSpc>
                <a:spcPct val="100000"/>
              </a:lnSpc>
              <a:spcAft>
                <a:spcPts val="600"/>
              </a:spcAft>
            </a:pPr>
            <a:r>
              <a:rPr lang="en-US" altLang="en-US" sz="3200" dirty="0"/>
              <a:t>The full extent or impact of a data breach is rarely known up front. Do your best to anticipate what might happen, but don’t get ahead of yourself.</a:t>
            </a:r>
          </a:p>
          <a:p>
            <a:pPr>
              <a:lnSpc>
                <a:spcPct val="100000"/>
              </a:lnSpc>
              <a:spcAft>
                <a:spcPts val="600"/>
              </a:spcAft>
            </a:pPr>
            <a:endParaRPr lang="en-US" altLang="en-US" sz="3200" dirty="0"/>
          </a:p>
          <a:p>
            <a:pPr>
              <a:lnSpc>
                <a:spcPct val="100000"/>
              </a:lnSpc>
              <a:spcAft>
                <a:spcPts val="600"/>
              </a:spcAft>
            </a:pPr>
            <a:endParaRPr lang="en-US" altLang="en-US" sz="3200" dirty="0"/>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Title 1">
            <a:extLst>
              <a:ext uri="{FF2B5EF4-FFF2-40B4-BE49-F238E27FC236}">
                <a16:creationId xmlns:a16="http://schemas.microsoft.com/office/drawing/2014/main" id="{9B8D4C07-1A15-4412-9E58-35A53A442704}"/>
              </a:ext>
            </a:extLst>
          </p:cNvPr>
          <p:cNvSpPr>
            <a:spLocks noGrp="1" noChangeArrowheads="1"/>
          </p:cNvSpPr>
          <p:nvPr>
            <p:ph type="title"/>
          </p:nvPr>
        </p:nvSpPr>
        <p:spPr/>
        <p:txBody>
          <a:bodyPr/>
          <a:lstStyle/>
          <a:p>
            <a:r>
              <a:rPr lang="en-US" altLang="en-US" dirty="0"/>
              <a:t>CONSIDERATIONS</a:t>
            </a:r>
            <a:endParaRPr lang="en-US" altLang="en-US" sz="1600" dirty="0">
              <a:latin typeface="Century Gothic" panose="020B0502020202020204" pitchFamily="34" charset="0"/>
            </a:endParaRPr>
          </a:p>
        </p:txBody>
      </p:sp>
      <p:sp>
        <p:nvSpPr>
          <p:cNvPr id="18436" name="Content Placeholder 2">
            <a:extLst>
              <a:ext uri="{FF2B5EF4-FFF2-40B4-BE49-F238E27FC236}">
                <a16:creationId xmlns:a16="http://schemas.microsoft.com/office/drawing/2014/main" id="{F6217F52-CF3B-45B5-94BA-FA89490936EF}"/>
              </a:ext>
            </a:extLst>
          </p:cNvPr>
          <p:cNvSpPr>
            <a:spLocks noGrp="1"/>
          </p:cNvSpPr>
          <p:nvPr>
            <p:ph idx="1"/>
          </p:nvPr>
        </p:nvSpPr>
        <p:spPr>
          <a:xfrm>
            <a:off x="628650" y="1634219"/>
            <a:ext cx="7886700" cy="4351338"/>
          </a:xfrm>
        </p:spPr>
        <p:txBody>
          <a:bodyPr rtlCol="0">
            <a:normAutofit fontScale="85000" lnSpcReduction="10000"/>
          </a:bodyPr>
          <a:lstStyle/>
          <a:p>
            <a:pPr marL="0" indent="0" fontAlgn="auto">
              <a:lnSpc>
                <a:spcPct val="110000"/>
              </a:lnSpc>
              <a:spcAft>
                <a:spcPts val="0"/>
              </a:spcAft>
              <a:buFont typeface="Arial" panose="020B0604020202020204" pitchFamily="34" charset="0"/>
              <a:buNone/>
              <a:defRPr/>
            </a:pPr>
            <a:r>
              <a:rPr lang="en-US" altLang="en-US" sz="3600" b="1" dirty="0"/>
              <a:t>As we proceed, think about the following:</a:t>
            </a:r>
          </a:p>
          <a:p>
            <a:pPr marL="0" indent="0" fontAlgn="auto">
              <a:lnSpc>
                <a:spcPct val="110000"/>
              </a:lnSpc>
              <a:spcAft>
                <a:spcPts val="0"/>
              </a:spcAft>
              <a:buFont typeface="Arial" panose="020B0604020202020204" pitchFamily="34" charset="0"/>
              <a:buNone/>
              <a:defRPr/>
            </a:pPr>
            <a:endParaRPr lang="en-US" altLang="en-US" sz="600" b="1" dirty="0"/>
          </a:p>
          <a:p>
            <a:pPr marL="514350" indent="-514350" fontAlgn="auto">
              <a:lnSpc>
                <a:spcPct val="110000"/>
              </a:lnSpc>
              <a:spcBef>
                <a:spcPts val="1200"/>
              </a:spcBef>
              <a:spcAft>
                <a:spcPts val="0"/>
              </a:spcAft>
              <a:buFont typeface="+mj-lt"/>
              <a:buAutoNum type="arabicPeriod"/>
              <a:defRPr/>
            </a:pPr>
            <a:r>
              <a:rPr lang="en-US" altLang="en-US" b="1" dirty="0"/>
              <a:t>Public and Internal Communications/Messaging. </a:t>
            </a:r>
            <a:r>
              <a:rPr lang="en-US" altLang="en-US" dirty="0"/>
              <a:t>Develop the message(s) you will deliver to your staff, students, parents, the media, and the public.</a:t>
            </a:r>
          </a:p>
          <a:p>
            <a:pPr marL="514350" indent="-514350" fontAlgn="auto">
              <a:lnSpc>
                <a:spcPct val="110000"/>
              </a:lnSpc>
              <a:spcBef>
                <a:spcPts val="1200"/>
              </a:spcBef>
              <a:spcAft>
                <a:spcPts val="0"/>
              </a:spcAft>
              <a:buFont typeface="+mj-lt"/>
              <a:buAutoNum type="arabicPeriod"/>
              <a:defRPr/>
            </a:pPr>
            <a:r>
              <a:rPr lang="en-US" altLang="en-US" b="1" dirty="0"/>
              <a:t>Response Plan. </a:t>
            </a:r>
            <a:r>
              <a:rPr lang="en-US" altLang="en-US" dirty="0"/>
              <a:t>Outline how your agency will approach the scenario and what resources you will mobilize. Describe who will compose your response team. Identify goals and a timeline for your response.</a:t>
            </a:r>
          </a:p>
          <a:p>
            <a:pPr marL="0" indent="0" fontAlgn="auto">
              <a:lnSpc>
                <a:spcPct val="110000"/>
              </a:lnSpc>
              <a:spcAft>
                <a:spcPts val="0"/>
              </a:spcAft>
              <a:defRPr/>
            </a:pPr>
            <a:endParaRPr lang="en-US" alt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Title 1">
            <a:extLst>
              <a:ext uri="{FF2B5EF4-FFF2-40B4-BE49-F238E27FC236}">
                <a16:creationId xmlns:a16="http://schemas.microsoft.com/office/drawing/2014/main" id="{AA5C4660-1726-4772-954B-EF60FF04AF8C}"/>
              </a:ext>
            </a:extLst>
          </p:cNvPr>
          <p:cNvSpPr>
            <a:spLocks noGrp="1" noChangeArrowheads="1"/>
          </p:cNvSpPr>
          <p:nvPr>
            <p:ph type="title"/>
          </p:nvPr>
        </p:nvSpPr>
        <p:spPr/>
        <p:txBody>
          <a:bodyPr/>
          <a:lstStyle/>
          <a:p>
            <a:r>
              <a:rPr lang="en-US" altLang="en-US" dirty="0"/>
              <a:t>THE SCENE</a:t>
            </a:r>
          </a:p>
        </p:txBody>
      </p:sp>
      <p:sp>
        <p:nvSpPr>
          <p:cNvPr id="25604" name="Content Placeholder 2">
            <a:extLst>
              <a:ext uri="{FF2B5EF4-FFF2-40B4-BE49-F238E27FC236}">
                <a16:creationId xmlns:a16="http://schemas.microsoft.com/office/drawing/2014/main" id="{C5092092-C4E4-4C59-8ABD-2F415900FCEF}"/>
              </a:ext>
            </a:extLst>
          </p:cNvPr>
          <p:cNvSpPr>
            <a:spLocks noGrp="1"/>
          </p:cNvSpPr>
          <p:nvPr>
            <p:ph idx="1"/>
          </p:nvPr>
        </p:nvSpPr>
        <p:spPr>
          <a:xfrm>
            <a:off x="628650" y="1825625"/>
            <a:ext cx="7886700" cy="4270375"/>
          </a:xfrm>
        </p:spPr>
        <p:txBody>
          <a:bodyPr rtlCol="0">
            <a:normAutofit fontScale="70000" lnSpcReduction="20000"/>
          </a:bodyPr>
          <a:lstStyle/>
          <a:p>
            <a:pPr marL="0" indent="0" algn="ctr">
              <a:lnSpc>
                <a:spcPct val="120000"/>
              </a:lnSpc>
              <a:buNone/>
            </a:pPr>
            <a:r>
              <a:rPr lang="en-US" sz="3200" b="1" u="sng" dirty="0"/>
              <a:t>South </a:t>
            </a:r>
            <a:r>
              <a:rPr lang="en-US" sz="3200" b="1" u="sng" dirty="0" err="1"/>
              <a:t>Westerland</a:t>
            </a:r>
            <a:r>
              <a:rPr lang="en-US" sz="3200" b="1" u="sng" dirty="0"/>
              <a:t> School District</a:t>
            </a:r>
          </a:p>
          <a:p>
            <a:pPr marL="0" indent="0" algn="ctr">
              <a:lnSpc>
                <a:spcPct val="120000"/>
              </a:lnSpc>
              <a:buNone/>
            </a:pPr>
            <a:endParaRPr lang="en-US" sz="3200" b="1" u="sng" dirty="0"/>
          </a:p>
          <a:p>
            <a:pPr>
              <a:lnSpc>
                <a:spcPct val="120000"/>
              </a:lnSpc>
            </a:pPr>
            <a:r>
              <a:rPr lang="en-US" sz="3200" dirty="0"/>
              <a:t>~6000 students</a:t>
            </a:r>
          </a:p>
          <a:p>
            <a:pPr>
              <a:lnSpc>
                <a:spcPct val="120000"/>
              </a:lnSpc>
            </a:pPr>
            <a:r>
              <a:rPr lang="en-US" sz="3200" dirty="0"/>
              <a:t>5 Schools</a:t>
            </a:r>
          </a:p>
          <a:p>
            <a:pPr>
              <a:lnSpc>
                <a:spcPct val="120000"/>
              </a:lnSpc>
            </a:pPr>
            <a:r>
              <a:rPr lang="en-US" sz="3200" dirty="0"/>
              <a:t>Decentralized IT with schools managing their own IT infrastructure</a:t>
            </a:r>
          </a:p>
          <a:p>
            <a:pPr>
              <a:lnSpc>
                <a:spcPct val="120000"/>
              </a:lnSpc>
            </a:pPr>
            <a:r>
              <a:rPr lang="en-US" sz="3200" dirty="0"/>
              <a:t>SIS is at the district</a:t>
            </a:r>
          </a:p>
          <a:p>
            <a:pPr>
              <a:lnSpc>
                <a:spcPct val="120000"/>
              </a:lnSpc>
            </a:pPr>
            <a:r>
              <a:rPr lang="en-US" sz="3200" dirty="0"/>
              <a:t>Close relationships with local community college and other postsecondary institutions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Title 1">
            <a:extLst>
              <a:ext uri="{FF2B5EF4-FFF2-40B4-BE49-F238E27FC236}">
                <a16:creationId xmlns:a16="http://schemas.microsoft.com/office/drawing/2014/main" id="{E6C869A3-56A0-4BE5-B5AF-20BC0557579B}"/>
              </a:ext>
            </a:extLst>
          </p:cNvPr>
          <p:cNvSpPr>
            <a:spLocks noGrp="1" noChangeArrowheads="1"/>
          </p:cNvSpPr>
          <p:nvPr>
            <p:ph type="title"/>
          </p:nvPr>
        </p:nvSpPr>
        <p:spPr/>
        <p:txBody>
          <a:bodyPr/>
          <a:lstStyle/>
          <a:p>
            <a:r>
              <a:rPr lang="en-US" altLang="en-US" dirty="0"/>
              <a:t>THE SITUATION</a:t>
            </a:r>
          </a:p>
        </p:txBody>
      </p:sp>
      <p:sp>
        <p:nvSpPr>
          <p:cNvPr id="27652" name="Content Placeholder 2">
            <a:extLst>
              <a:ext uri="{FF2B5EF4-FFF2-40B4-BE49-F238E27FC236}">
                <a16:creationId xmlns:a16="http://schemas.microsoft.com/office/drawing/2014/main" id="{2A058446-5484-46DD-9645-D9B8D550ED11}"/>
              </a:ext>
            </a:extLst>
          </p:cNvPr>
          <p:cNvSpPr>
            <a:spLocks noGrp="1"/>
          </p:cNvSpPr>
          <p:nvPr>
            <p:ph idx="1"/>
          </p:nvPr>
        </p:nvSpPr>
        <p:spPr>
          <a:xfrm>
            <a:off x="628650" y="1690688"/>
            <a:ext cx="7886700" cy="4351338"/>
          </a:xfrm>
        </p:spPr>
        <p:txBody>
          <a:bodyPr rtlCol="0">
            <a:normAutofit fontScale="85000" lnSpcReduction="10000"/>
          </a:bodyPr>
          <a:lstStyle/>
          <a:p>
            <a:pPr marL="0" indent="0" eaLnBrk="1" fontAlgn="auto" hangingPunct="1">
              <a:lnSpc>
                <a:spcPct val="120000"/>
              </a:lnSpc>
              <a:spcAft>
                <a:spcPts val="600"/>
              </a:spcAft>
              <a:buNone/>
              <a:defRPr/>
            </a:pPr>
            <a:r>
              <a:rPr lang="en-US" sz="3200" dirty="0"/>
              <a:t>Daniella Smith is a 17-year-old high school senior who is currently dually-enrolled at the local community college for advanced mathematics courses for which she will receive credit.</a:t>
            </a:r>
          </a:p>
          <a:p>
            <a:pPr marL="0" indent="0" eaLnBrk="1" fontAlgn="auto" hangingPunct="1">
              <a:lnSpc>
                <a:spcPct val="120000"/>
              </a:lnSpc>
              <a:spcAft>
                <a:spcPts val="600"/>
              </a:spcAft>
              <a:buNone/>
              <a:defRPr/>
            </a:pPr>
            <a:r>
              <a:rPr lang="en-US" sz="3200" dirty="0"/>
              <a:t>It is now the end of May, and she has recently completed Calculus II. She is planning to matriculate in the fall semester at the community college.</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ED/PTAC Title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D/PTAC Slides Mas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Privacy Technical Assistance Center">
      <a:dk1>
        <a:srgbClr val="000000"/>
      </a:dk1>
      <a:lt1>
        <a:srgbClr val="FFFFFF"/>
      </a:lt1>
      <a:dk2>
        <a:srgbClr val="898989"/>
      </a:dk2>
      <a:lt2>
        <a:srgbClr val="E5E5E5"/>
      </a:lt2>
      <a:accent1>
        <a:srgbClr val="404040"/>
      </a:accent1>
      <a:accent2>
        <a:srgbClr val="265CA4"/>
      </a:accent2>
      <a:accent3>
        <a:srgbClr val="002060"/>
      </a:accent3>
      <a:accent4>
        <a:srgbClr val="3581E5"/>
      </a:accent4>
      <a:accent5>
        <a:srgbClr val="0F2440"/>
      </a:accent5>
      <a:accent6>
        <a:srgbClr val="3B8FFF"/>
      </a:accent6>
      <a:hlink>
        <a:srgbClr val="0000FF"/>
      </a:hlink>
      <a:folHlink>
        <a:srgbClr val="0000F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PTAC-PPT-Template-and-Image-Library_final</Template>
  <TotalTime>37433</TotalTime>
  <Words>2333</Words>
  <Application>Microsoft Office PowerPoint</Application>
  <PresentationFormat>On-screen Show (4:3)</PresentationFormat>
  <Paragraphs>200</Paragraphs>
  <Slides>37</Slides>
  <Notes>31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37</vt:i4>
      </vt:variant>
    </vt:vector>
  </HeadingPairs>
  <TitlesOfParts>
    <vt:vector size="47" baseType="lpstr">
      <vt:lpstr>Arial</vt:lpstr>
      <vt:lpstr>Arial Black</vt:lpstr>
      <vt:lpstr>Calibri</vt:lpstr>
      <vt:lpstr>Century Gothic</vt:lpstr>
      <vt:lpstr>Corbel</vt:lpstr>
      <vt:lpstr>Segoe UI</vt:lpstr>
      <vt:lpstr>Verdana</vt:lpstr>
      <vt:lpstr>ED/PTAC Title Master</vt:lpstr>
      <vt:lpstr>ED/PTAC Slides Master</vt:lpstr>
      <vt:lpstr>Office Theme</vt:lpstr>
      <vt:lpstr>INTERAGENCY DATA SHARING EXERCISE</vt:lpstr>
      <vt:lpstr>DATA SHARING EXERCISE</vt:lpstr>
      <vt:lpstr>DATA SHARING EXERCISE (CONTINUED)</vt:lpstr>
      <vt:lpstr>RECOMMENDATIONS</vt:lpstr>
      <vt:lpstr>BE PREPARED FOR THE UNEXPECTED!</vt:lpstr>
      <vt:lpstr>SUGGESTIONS</vt:lpstr>
      <vt:lpstr>CONSIDERATIONS</vt:lpstr>
      <vt:lpstr>THE SCENE</vt:lpstr>
      <vt:lpstr>THE SITUATION</vt:lpstr>
      <vt:lpstr>GRADES</vt:lpstr>
      <vt:lpstr>THE ALLEGATION</vt:lpstr>
      <vt:lpstr>THE PORTAL</vt:lpstr>
      <vt:lpstr>INSTRUCTIONS</vt:lpstr>
      <vt:lpstr>INSTRUCTIONS (CONTINUED)</vt:lpstr>
      <vt:lpstr>Questions?</vt:lpstr>
      <vt:lpstr>WORK PERIOD #1 10 Minutes </vt:lpstr>
      <vt:lpstr>WHERE ARE WE?</vt:lpstr>
      <vt:lpstr>SCENARIO UPDATE #1</vt:lpstr>
      <vt:lpstr>FTP index</vt:lpstr>
      <vt:lpstr>SCENARIO UPDATE #1 (CONTINUED FROM SLIDE 18)</vt:lpstr>
      <vt:lpstr>SCENARIO UPDATE #1 (CONTINUED FROM SLIDE 20)</vt:lpstr>
      <vt:lpstr>NOW WHERE ARE WE?</vt:lpstr>
      <vt:lpstr>WORK PERIOD #2 10 Minutes </vt:lpstr>
      <vt:lpstr>WHERE ARE WE NOW?</vt:lpstr>
      <vt:lpstr>SCENARIO UPDATE #2</vt:lpstr>
      <vt:lpstr>SCENARIO UPDATE #2 (CONTINUED FROM SLIDE 25)</vt:lpstr>
      <vt:lpstr>SCENARIO UPDATE #2 (CONTINUED FROM SLIDE 26)</vt:lpstr>
      <vt:lpstr>WORK PERIOD #3 10 Minutes </vt:lpstr>
      <vt:lpstr>WHERE ARE WE AT THIS TIME?</vt:lpstr>
      <vt:lpstr>SCENARIO UPDATE #3</vt:lpstr>
      <vt:lpstr>SCENARIO UPDATE #3 (CONTINUED FROM SLIDE 30)</vt:lpstr>
      <vt:lpstr>THE MITM ATTACK</vt:lpstr>
      <vt:lpstr>SCENARIO UPDATE #3 (CONTINUED FROM SLIDE 31)</vt:lpstr>
      <vt:lpstr>DEVELOP INCIDENT RESPONSE PLAN</vt:lpstr>
      <vt:lpstr>WORK PERIOD #4 10 Minutes </vt:lpstr>
      <vt:lpstr>UNVEIL YOUR RESPONSE PLAN</vt:lpstr>
      <vt:lpstr>WRAP-UP</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Password Data Breach Exercise</dc:title>
  <dc:subject>data breach exercise</dc:subject>
  <dc:creator>Privacy and Technical Assistance Center</dc:creator>
  <cp:keywords>data, breach, security, privacy, training</cp:keywords>
  <dc:description/>
  <cp:lastModifiedBy>Andra Williams</cp:lastModifiedBy>
  <cp:revision>484</cp:revision>
  <dcterms:created xsi:type="dcterms:W3CDTF">2013-01-07T16:28:45Z</dcterms:created>
  <dcterms:modified xsi:type="dcterms:W3CDTF">2019-12-12T17:39:03Z</dcterms:modified>
  <cp:category/>
</cp:coreProperties>
</file>