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3"/>
  </p:sldMasterIdLst>
  <p:handoutMasterIdLst>
    <p:handoutMasterId r:id="rId12"/>
  </p:handoutMasterIdLst>
  <p:sldIdLst>
    <p:sldId id="267" r:id="rId4"/>
    <p:sldId id="257" r:id="rId5"/>
    <p:sldId id="260" r:id="rId6"/>
    <p:sldId id="264" r:id="rId7"/>
    <p:sldId id="265" r:id="rId8"/>
    <p:sldId id="261" r:id="rId9"/>
    <p:sldId id="262" r:id="rId10"/>
    <p:sldId id="266" r:id="rId11"/>
  </p:sldIdLst>
  <p:sldSz cx="9144000" cy="5143500" type="screen16x9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80"/>
  </p:normalViewPr>
  <p:slideViewPr>
    <p:cSldViewPr>
      <p:cViewPr varScale="1">
        <p:scale>
          <a:sx n="143" d="100"/>
          <a:sy n="143" d="100"/>
        </p:scale>
        <p:origin x="1050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D2663FB4-4310-A94D-AE88-DA5280DA5E1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8AD2A3D-4D77-534F-AA8E-24CFF45D4A5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A4532BFD-E9B0-3C45-AFA5-327BDF36736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7FDF5ADB-385E-BA41-BE1B-8080B4384B7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632A95E-410A-8C47-80E4-5D7F4CBEE6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CCCBDD5-EE0A-7E4C-B6D6-3B897C15D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742950"/>
            <a:ext cx="66674" cy="4114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endParaRPr lang="en-US" altLang="en-US" sz="2400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E34D1FEC-9B90-AE4F-A1FB-6861EABDADD8}"/>
              </a:ext>
            </a:extLst>
          </p:cNvPr>
          <p:cNvGrpSpPr>
            <a:grpSpLocks/>
          </p:cNvGrpSpPr>
          <p:nvPr/>
        </p:nvGrpSpPr>
        <p:grpSpPr bwMode="auto">
          <a:xfrm>
            <a:off x="381001" y="228600"/>
            <a:ext cx="8391525" cy="4629150"/>
            <a:chOff x="240" y="192"/>
            <a:chExt cx="5286" cy="3648"/>
          </a:xfrm>
        </p:grpSpPr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6ED83409-737E-894F-AE94-4C8C148E724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5B2BA746-9655-354A-A6B0-32F2AC80906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9B7C5D0C-A6C9-8D4A-999B-A7A1FDC1AC5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9" name="Rectangle 12">
              <a:extLst>
                <a:ext uri="{FF2B5EF4-FFF2-40B4-BE49-F238E27FC236}">
                  <a16:creationId xmlns:a16="http://schemas.microsoft.com/office/drawing/2014/main" id="{DB48B0FA-750A-B543-8C89-2EE953D5862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/>
            </a:p>
          </p:txBody>
        </p:sp>
        <p:sp>
          <p:nvSpPr>
            <p:cNvPr id="10" name="Line 13">
              <a:extLst>
                <a:ext uri="{FF2B5EF4-FFF2-40B4-BE49-F238E27FC236}">
                  <a16:creationId xmlns:a16="http://schemas.microsoft.com/office/drawing/2014/main" id="{7AF62113-CD3B-DB41-88FF-6D8CE466BE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14">
              <a:extLst>
                <a:ext uri="{FF2B5EF4-FFF2-40B4-BE49-F238E27FC236}">
                  <a16:creationId xmlns:a16="http://schemas.microsoft.com/office/drawing/2014/main" id="{39656396-DDF4-E64B-A924-7102C58187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2400" dirty="0"/>
                <a:t>xx</a:t>
              </a:r>
            </a:p>
          </p:txBody>
        </p:sp>
      </p:grp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028700"/>
            <a:ext cx="7696200" cy="116205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824163"/>
            <a:ext cx="7696200" cy="154305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80519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30D137-F405-8143-85D9-A70A4B49D5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F150D2-432E-7548-A19C-EE1B9DC7D1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BBE4A3-B13E-A64B-A97A-B360EFC1AF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ACE87-15BD-F948-B9F6-B151FC44BD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640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0050"/>
            <a:ext cx="2057400" cy="41981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0050"/>
            <a:ext cx="6019800" cy="41981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8CD14E-DDCB-E340-8196-D815256EC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99523D-A60D-CC4F-A9D1-0B2FAA01A4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E10CCA-2917-DC46-A074-0F38EF5353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B60DD-40C5-3C4D-9297-FA7F20CC80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18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BD811D-709B-A44C-ABFA-3D7533C0D6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CBCC50-18B9-2946-A4B6-6060738296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40895E-360D-6041-A48A-06E8A996C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173D6-67F7-A743-866B-B688BCCA18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64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31038E-549F-9C43-A843-4F3538A092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7F1402-6D58-1A46-A56C-296F99BEDE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984BEF-C486-EF48-9B5C-7B178F57E2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7554A-EAAE-2143-9461-8DECAA3FBA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008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32265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32265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0C0BB9-A9EC-DE4A-A45B-3DE4BBEFE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8AF45B-61CE-8247-8E26-414CDE0D91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80E9D1-10D8-CC41-AA7D-5B4740ED1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F2321-6C85-974B-9496-070CDC8F5D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209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4755AE-6328-844D-AAC5-9A024E368C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7FDC96A-C473-C741-9EE3-9144D80236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16FF63-6945-044F-8070-71E2D36FF7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7A73C-9776-EA46-B21C-59322ACC94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439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7CA3CE9-CA09-674F-AC81-111FC2406D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A5C1D2-B18C-DE45-92A6-7220DC0E25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4300E7-18D3-7144-B234-400065FBDE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6FE61-10F8-4B42-89B3-61EF31396A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0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01F14BC-AFE6-9541-8B61-299BCBD46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1BCB722-105A-384B-8998-DE51852562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35723FF-D96C-BC4A-A83E-55EEC4802C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F4C4F-3A3C-2B45-BADB-D6C396812E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417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347372-A778-C745-AC6F-3BAA433FDF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09553E-022E-CD49-9EAB-CDC044AF29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92EB55-CEC4-B24B-AD4E-A3A9165F74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38A14-BC21-3E42-8A93-344D3010EB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954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4DAE07-57A4-3F48-B73F-47B4F59CE4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E7286A-44F2-574E-A23F-9DED263169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919774-4CEB-234E-A08E-BDADFF23AB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1E922-D346-6744-BC56-5B32AF9945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01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618B682-8AFA-5641-8370-9BAA4EB22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64229" y="284220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634D47F-21E8-BB47-95D1-72FE32272F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3226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55334EF3-8808-664A-BD45-765D822A134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6300"/>
            <a:ext cx="16764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B763374F-DF2A-2D41-860D-915D7243F8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E484B7A6-A5D3-9949-9D55-043796BFE6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40A88CF-3C43-3B49-A204-C686FEB50C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1" name="Group 7">
            <a:extLst>
              <a:ext uri="{FF2B5EF4-FFF2-40B4-BE49-F238E27FC236}">
                <a16:creationId xmlns:a16="http://schemas.microsoft.com/office/drawing/2014/main" id="{93F33B8D-B759-5D42-A453-F2D7C893C9A7}"/>
              </a:ext>
            </a:extLst>
          </p:cNvPr>
          <p:cNvGrpSpPr>
            <a:grpSpLocks/>
          </p:cNvGrpSpPr>
          <p:nvPr/>
        </p:nvGrpSpPr>
        <p:grpSpPr bwMode="auto">
          <a:xfrm>
            <a:off x="279400" y="114300"/>
            <a:ext cx="8686800" cy="971550"/>
            <a:chOff x="176" y="96"/>
            <a:chExt cx="5472" cy="1008"/>
          </a:xfrm>
        </p:grpSpPr>
        <p:sp>
          <p:nvSpPr>
            <p:cNvPr id="1032" name="Line 8">
              <a:extLst>
                <a:ext uri="{FF2B5EF4-FFF2-40B4-BE49-F238E27FC236}">
                  <a16:creationId xmlns:a16="http://schemas.microsoft.com/office/drawing/2014/main" id="{DE232EE6-1726-1742-8278-9ADA8AE467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Rectangle 9">
              <a:extLst>
                <a:ext uri="{FF2B5EF4-FFF2-40B4-BE49-F238E27FC236}">
                  <a16:creationId xmlns:a16="http://schemas.microsoft.com/office/drawing/2014/main" id="{00AC82D3-C2AD-9C46-BDBC-A0E61693C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Arial" charset="0"/>
              </a:endParaRPr>
            </a:p>
          </p:txBody>
        </p:sp>
        <p:sp>
          <p:nvSpPr>
            <p:cNvPr id="1034" name="Rectangle 10">
              <a:extLst>
                <a:ext uri="{FF2B5EF4-FFF2-40B4-BE49-F238E27FC236}">
                  <a16:creationId xmlns:a16="http://schemas.microsoft.com/office/drawing/2014/main" id="{938251FA-F6F3-1044-BEBC-C32275258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5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Arial" charset="0"/>
              </a:endParaRPr>
            </a:p>
          </p:txBody>
        </p:sp>
        <p:sp>
          <p:nvSpPr>
            <p:cNvPr id="1035" name="Rectangle 11">
              <a:extLst>
                <a:ext uri="{FF2B5EF4-FFF2-40B4-BE49-F238E27FC236}">
                  <a16:creationId xmlns:a16="http://schemas.microsoft.com/office/drawing/2014/main" id="{FA874D4A-0B89-9248-B705-97BE1045A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1"/>
              <a:ext cx="5326" cy="8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Arial" charset="0"/>
              </a:endParaRPr>
            </a:p>
          </p:txBody>
        </p:sp>
        <p:sp>
          <p:nvSpPr>
            <p:cNvPr id="1036" name="Rectangle 12">
              <a:extLst>
                <a:ext uri="{FF2B5EF4-FFF2-40B4-BE49-F238E27FC236}">
                  <a16:creationId xmlns:a16="http://schemas.microsoft.com/office/drawing/2014/main" id="{43A1D60E-8B7D-404E-9C0F-19C5F68867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2140573-85FF-2449-A205-809FFC76E2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-43439"/>
            <a:ext cx="8153400" cy="2438400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Your title goes here </a:t>
            </a:r>
            <a:br>
              <a:rPr lang="en-US" altLang="en-US" sz="4000" b="1" dirty="0"/>
            </a:br>
            <a:r>
              <a:rPr lang="en-US" altLang="en-US" sz="4000" b="1" dirty="0"/>
              <a:t>in Arial 32 or 40 font bold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5E5F0CB-184D-F743-AA2A-2854B585121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2200" dirty="0"/>
              <a:t>Your Name in 22 Font, Ph.D.</a:t>
            </a:r>
          </a:p>
          <a:p>
            <a:pPr eaLnBrk="1" hangingPunct="1"/>
            <a:r>
              <a:rPr lang="en-US" altLang="en-US" sz="2200" dirty="0"/>
              <a:t>University of Pittsburgh</a:t>
            </a:r>
          </a:p>
          <a:p>
            <a:pPr eaLnBrk="1" hangingPunct="1"/>
            <a:r>
              <a:rPr lang="en-US" altLang="en-US" sz="2200" dirty="0"/>
              <a:t>Pittsburgh, PA</a:t>
            </a:r>
          </a:p>
          <a:p>
            <a:pPr eaLnBrk="1" hangingPunct="1"/>
            <a:r>
              <a:rPr lang="en-US" altLang="en-US" sz="2200" dirty="0"/>
              <a:t>USA</a:t>
            </a:r>
          </a:p>
        </p:txBody>
      </p:sp>
      <p:pic>
        <p:nvPicPr>
          <p:cNvPr id="4100" name="Picture 1">
            <a:extLst>
              <a:ext uri="{FF2B5EF4-FFF2-40B4-BE49-F238E27FC236}">
                <a16:creationId xmlns:a16="http://schemas.microsoft.com/office/drawing/2014/main" id="{8583FFF3-CE86-CE4F-AB78-7B68B45EA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095750"/>
            <a:ext cx="1807477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A5B2530-68D2-F642-AAA8-83D9B2184F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400" b="1" dirty="0"/>
              <a:t>Introduction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F07B0AB-C445-FA4B-BAC7-2A1D719F7A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153400" cy="4302125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Arial 24 font is ideal; avoid fonts smaller than 20</a:t>
            </a:r>
          </a:p>
          <a:p>
            <a:pPr eaLnBrk="1" hangingPunct="1"/>
            <a:r>
              <a:rPr lang="en-US" altLang="en-US" sz="2400" dirty="0"/>
              <a:t>Bold or regular type</a:t>
            </a:r>
          </a:p>
          <a:p>
            <a:pPr eaLnBrk="1" hangingPunct="1"/>
            <a:r>
              <a:rPr lang="en-US" altLang="en-US" sz="2400" dirty="0"/>
              <a:t>Always keep it simple</a:t>
            </a:r>
          </a:p>
          <a:p>
            <a:pPr eaLnBrk="1" hangingPunct="1"/>
            <a:r>
              <a:rPr lang="en-US" altLang="en-US" sz="2400" dirty="0"/>
              <a:t>Check and recheck for spelling and grammar</a:t>
            </a:r>
          </a:p>
        </p:txBody>
      </p:sp>
      <p:pic>
        <p:nvPicPr>
          <p:cNvPr id="5124" name="Picture 1">
            <a:extLst>
              <a:ext uri="{FF2B5EF4-FFF2-40B4-BE49-F238E27FC236}">
                <a16:creationId xmlns:a16="http://schemas.microsoft.com/office/drawing/2014/main" id="{7B0D2AF9-88C4-044A-AA6D-3E74041707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476750"/>
            <a:ext cx="1371600" cy="47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BC018B2-9C60-324B-8B32-ED8AAD2F10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85750"/>
            <a:ext cx="8382000" cy="762000"/>
          </a:xfrm>
        </p:spPr>
        <p:txBody>
          <a:bodyPr/>
          <a:lstStyle/>
          <a:p>
            <a:pPr eaLnBrk="1" hangingPunct="1"/>
            <a:r>
              <a:rPr lang="en-US" altLang="en-US" sz="2800" b="1" dirty="0"/>
              <a:t>Headings are bold 28 - 34 font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1D4BF36-BC48-1348-AD86-689093C378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 sz="2400" dirty="0"/>
              <a:t>	How do you outline your talk?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dirty="0"/>
              <a:t>	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2400" dirty="0"/>
              <a:t>	“Tell them what you’re going to tell them;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en-US" altLang="en-US" sz="2400" dirty="0"/>
              <a:t>Then tell them; 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en-US" altLang="en-US" sz="2400" dirty="0"/>
              <a:t>Then tell them what you told them.”</a:t>
            </a:r>
          </a:p>
          <a:p>
            <a:pPr eaLnBrk="1" hangingPunct="1">
              <a:buFont typeface="Wingdings" pitchFamily="2" charset="2"/>
              <a:buNone/>
            </a:pPr>
            <a:br>
              <a:rPr lang="en-US" altLang="en-US" sz="1600" dirty="0"/>
            </a:br>
            <a:r>
              <a:rPr lang="en-US" altLang="en-US" sz="1600" dirty="0"/>
              <a:t>E.B. White and William I. Strunk, Jr., </a:t>
            </a:r>
            <a:r>
              <a:rPr lang="en-US" altLang="en-US" sz="1600" i="1" dirty="0"/>
              <a:t>The Elements of Style </a:t>
            </a:r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FD1C15F6-182B-8B4C-BB7B-760D2923B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49875"/>
            <a:ext cx="15684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84AC23B8-9047-494C-B395-0B9423BF7B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476750"/>
            <a:ext cx="1371600" cy="47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3EAF966-0E46-4847-9113-A3CEA128C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94015"/>
            <a:ext cx="8382000" cy="762000"/>
          </a:xfrm>
        </p:spPr>
        <p:txBody>
          <a:bodyPr/>
          <a:lstStyle/>
          <a:p>
            <a:pPr eaLnBrk="1" hangingPunct="1"/>
            <a:r>
              <a:rPr lang="en-US" altLang="en-US" sz="2800" b="1" dirty="0"/>
              <a:t>About your presentation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86AAF6B-76A2-4C4D-BA0A-27CF8D4F9C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200" dirty="0"/>
              <a:t>Think about what you plan to say </a:t>
            </a:r>
          </a:p>
          <a:p>
            <a:pPr eaLnBrk="1" hangingPunct="1"/>
            <a:r>
              <a:rPr lang="en-US" altLang="en-US" sz="2200" dirty="0"/>
              <a:t>Your slides </a:t>
            </a:r>
            <a:r>
              <a:rPr lang="en-US" altLang="en-US" sz="2200" i="1" dirty="0"/>
              <a:t>supplement</a:t>
            </a:r>
            <a:r>
              <a:rPr lang="en-US" altLang="en-US" sz="2200" dirty="0"/>
              <a:t> your talk</a:t>
            </a:r>
          </a:p>
          <a:p>
            <a:pPr eaLnBrk="1" hangingPunct="1"/>
            <a:r>
              <a:rPr lang="en-US" altLang="en-US" sz="2200" dirty="0"/>
              <a:t>Don’t read from the slides</a:t>
            </a:r>
          </a:p>
          <a:p>
            <a:pPr eaLnBrk="1" hangingPunct="1"/>
            <a:r>
              <a:rPr lang="en-US" altLang="en-US" sz="2200" dirty="0"/>
              <a:t>Don’t rush through your talk</a:t>
            </a:r>
          </a:p>
          <a:p>
            <a:pPr eaLnBrk="1" hangingPunct="1"/>
            <a:r>
              <a:rPr lang="en-US" altLang="en-US" sz="2200" dirty="0"/>
              <a:t>Speak clearly and slowly</a:t>
            </a:r>
          </a:p>
        </p:txBody>
      </p:sp>
      <p:pic>
        <p:nvPicPr>
          <p:cNvPr id="7172" name="Picture 4">
            <a:extLst>
              <a:ext uri="{FF2B5EF4-FFF2-40B4-BE49-F238E27FC236}">
                <a16:creationId xmlns:a16="http://schemas.microsoft.com/office/drawing/2014/main" id="{0A7BE5D4-C0AB-664C-8D7A-1061448585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49875"/>
            <a:ext cx="15684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9028AF9B-646E-C04E-B8D1-CBB04BA399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476750"/>
            <a:ext cx="1371600" cy="47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07801C3-49B9-C54E-93E6-1300EC5FF0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85750"/>
            <a:ext cx="8382000" cy="762000"/>
          </a:xfrm>
        </p:spPr>
        <p:txBody>
          <a:bodyPr/>
          <a:lstStyle/>
          <a:p>
            <a:pPr eaLnBrk="1" hangingPunct="1"/>
            <a:r>
              <a:rPr lang="en-US" altLang="en-US" sz="2800" b="1" dirty="0"/>
              <a:t>Creating your slides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CEA6D40-E0F0-7E49-B20B-EE2DE2BAF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382000" cy="4302125"/>
          </a:xfrm>
        </p:spPr>
        <p:txBody>
          <a:bodyPr/>
          <a:lstStyle/>
          <a:p>
            <a:pPr eaLnBrk="1" hangingPunct="1"/>
            <a:r>
              <a:rPr lang="en-US" altLang="en-US" sz="2200" dirty="0"/>
              <a:t>Avoid putting too much text into one slide</a:t>
            </a:r>
          </a:p>
          <a:p>
            <a:pPr eaLnBrk="1" hangingPunct="1"/>
            <a:r>
              <a:rPr lang="en-US" altLang="en-US" sz="2200" dirty="0"/>
              <a:t>Keep the slides relatively simple </a:t>
            </a:r>
          </a:p>
          <a:p>
            <a:pPr eaLnBrk="1" hangingPunct="1"/>
            <a:r>
              <a:rPr lang="en-US" altLang="en-US" sz="2200" dirty="0"/>
              <a:t>3-5 "points" and 25-30 words per slide are good maximums </a:t>
            </a:r>
          </a:p>
          <a:p>
            <a:pPr eaLnBrk="1" hangingPunct="1"/>
            <a:r>
              <a:rPr lang="en-US" altLang="en-US" sz="2200" dirty="0"/>
              <a:t>Keep the number at a minimum</a:t>
            </a:r>
          </a:p>
          <a:p>
            <a:pPr eaLnBrk="1" hangingPunct="1"/>
            <a:r>
              <a:rPr lang="en-US" altLang="en-US" sz="2200" dirty="0"/>
              <a:t>A 10 minute talk = about 10 slides</a:t>
            </a:r>
          </a:p>
          <a:p>
            <a:pPr eaLnBrk="1" hangingPunct="1"/>
            <a:r>
              <a:rPr lang="en-US" altLang="en-US" sz="2200" dirty="0"/>
              <a:t>No extra points for giving a 20 minute talk!!</a:t>
            </a:r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A5D9B0C7-CAE2-914F-ABDA-B2151565B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49875"/>
            <a:ext cx="15684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E2DD5DE6-E3A0-9441-95BB-48C93C5CB6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476750"/>
            <a:ext cx="1371600" cy="47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8CCEF68-1D5A-0341-B343-CAC06C454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200" b="1" dirty="0"/>
              <a:t>Tips on bullet points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64F2404-5D11-0444-875E-80091E6B0B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For bullet points, use the 6 x 6 Rule  </a:t>
            </a:r>
          </a:p>
          <a:p>
            <a:pPr lvl="1" eaLnBrk="1" hangingPunct="1"/>
            <a:r>
              <a:rPr lang="en-US" altLang="en-US" sz="2400" dirty="0"/>
              <a:t>One thought per line </a:t>
            </a:r>
          </a:p>
          <a:p>
            <a:pPr lvl="1" eaLnBrk="1" hangingPunct="1"/>
            <a:r>
              <a:rPr lang="en-US" altLang="en-US" sz="2400" dirty="0"/>
              <a:t>No more than 6 words per line </a:t>
            </a:r>
          </a:p>
          <a:p>
            <a:pPr lvl="1" eaLnBrk="1" hangingPunct="1"/>
            <a:r>
              <a:rPr lang="en-US" altLang="en-US" sz="2400" dirty="0"/>
              <a:t>No more than 6 lines per slide </a:t>
            </a:r>
          </a:p>
          <a:p>
            <a:pPr eaLnBrk="1" hangingPunct="1"/>
            <a:endParaRPr lang="en-US" altLang="en-US" sz="2400" dirty="0"/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EBD26C97-B6D6-0041-81F1-6EA163C6B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49875"/>
            <a:ext cx="15684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C5F801EB-9C35-724A-8656-E8F75035D9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476750"/>
            <a:ext cx="1371600" cy="47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1CC293D-A3F4-504F-B90C-7DFA69B6E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8575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200" b="1" dirty="0"/>
              <a:t>Summary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24C2603-2C2A-2049-874D-ED041EA462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Summary point </a:t>
            </a:r>
          </a:p>
          <a:p>
            <a:pPr eaLnBrk="1" hangingPunct="1"/>
            <a:r>
              <a:rPr lang="en-US" altLang="en-US" sz="2400" dirty="0"/>
              <a:t>Summary point</a:t>
            </a:r>
          </a:p>
          <a:p>
            <a:pPr eaLnBrk="1" hangingPunct="1"/>
            <a:r>
              <a:rPr lang="en-US" altLang="en-US" sz="2400" dirty="0"/>
              <a:t>Summary point</a:t>
            </a:r>
          </a:p>
          <a:p>
            <a:pPr eaLnBrk="1" hangingPunct="1"/>
            <a:r>
              <a:rPr lang="en-US" altLang="en-US" sz="2400" dirty="0"/>
              <a:t>Summary point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10244" name="Picture 4">
            <a:extLst>
              <a:ext uri="{FF2B5EF4-FFF2-40B4-BE49-F238E27FC236}">
                <a16:creationId xmlns:a16="http://schemas.microsoft.com/office/drawing/2014/main" id="{B8EA8F8E-9418-AD4E-B8A3-79C84765A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49875"/>
            <a:ext cx="15684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4598754F-1B82-3A42-AF2B-57A31017A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476750"/>
            <a:ext cx="1371600" cy="47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73E1821-1AD1-9648-B366-0D651C2C23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195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200" b="1" dirty="0"/>
              <a:t>Acknowledgements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AFDB77C-37B7-7A47-85D7-C26490B99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Aft>
                <a:spcPts val="600"/>
              </a:spcAft>
              <a:buNone/>
            </a:pPr>
            <a:r>
              <a:rPr lang="en-US" altLang="en-US" sz="2000" dirty="0"/>
              <a:t>Be sure to include your sources of funding</a:t>
            </a:r>
          </a:p>
          <a:p>
            <a:pPr marL="0" indent="0" eaLnBrk="1" hangingPunct="1">
              <a:buNone/>
            </a:pPr>
            <a:r>
              <a:rPr lang="en-US" altLang="en-US" sz="2000" dirty="0"/>
              <a:t>The Microbicide Trials Network is funded by the National Institute of Allergy and Infectious Diseases (UM1AI068633, UM1AI068615, UM1AI106707), with co-funding from the </a:t>
            </a:r>
            <a:r>
              <a:rPr lang="en-US" altLang="en-US" sz="2000" i="1" dirty="0"/>
              <a:t>Eunice Kennedy Shriver </a:t>
            </a:r>
            <a:r>
              <a:rPr lang="en-US" altLang="en-US" sz="2000" dirty="0"/>
              <a:t>National Institute of Child Health and Human Development and the National Institute of Mental Health, all components of the U.S. National Institutes of Health </a:t>
            </a:r>
          </a:p>
          <a:p>
            <a:pPr marL="0" indent="0" eaLnBrk="1" hangingPunct="1">
              <a:buNone/>
            </a:pPr>
            <a:r>
              <a:rPr lang="en-US" altLang="en-US" sz="2000" dirty="0"/>
              <a:t> </a:t>
            </a:r>
          </a:p>
          <a:p>
            <a:pPr marL="0" indent="0" eaLnBrk="1" hangingPunct="1">
              <a:buNone/>
            </a:pPr>
            <a:endParaRPr lang="en-US" altLang="en-US" sz="2000" dirty="0"/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47B510D6-CED8-E647-B5D5-90306F584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49875"/>
            <a:ext cx="15684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8AF6690B-3719-D64F-BBAF-6B9184A73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476750"/>
            <a:ext cx="1371600" cy="47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12">
      <a:dk1>
        <a:srgbClr val="000000"/>
      </a:dk1>
      <a:lt1>
        <a:srgbClr val="FFFFFF"/>
      </a:lt1>
      <a:dk2>
        <a:srgbClr val="000000"/>
      </a:dk2>
      <a:lt2>
        <a:srgbClr val="669900"/>
      </a:lt2>
      <a:accent1>
        <a:srgbClr val="800080"/>
      </a:accent1>
      <a:accent2>
        <a:srgbClr val="800080"/>
      </a:accent2>
      <a:accent3>
        <a:srgbClr val="FFFFFF"/>
      </a:accent3>
      <a:accent4>
        <a:srgbClr val="000000"/>
      </a:accent4>
      <a:accent5>
        <a:srgbClr val="C0AAC0"/>
      </a:accent5>
      <a:accent6>
        <a:srgbClr val="730073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10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1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2">
        <a:dk1>
          <a:srgbClr val="000000"/>
        </a:dk1>
        <a:lt1>
          <a:srgbClr val="FFFFFF"/>
        </a:lt1>
        <a:dk2>
          <a:srgbClr val="00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tn_powerpoint_template_2021_style_1_01-6-21" id="{46C8DFD3-5F03-9A4D-B39D-EE9F61B42012}" vid="{7E76CA02-99F7-844F-A559-C03BB8F434A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7642B5B6C4BC4994761FED932C8CE5" ma:contentTypeVersion="13" ma:contentTypeDescription="Create a new document." ma:contentTypeScope="" ma:versionID="9dcd32b06d5bbd01d8fb915910f0614b">
  <xsd:schema xmlns:xsd="http://www.w3.org/2001/XMLSchema" xmlns:xs="http://www.w3.org/2001/XMLSchema" xmlns:p="http://schemas.microsoft.com/office/2006/metadata/properties" xmlns:ns3="7d36ea19-629c-420d-b659-81f82527858f" xmlns:ns4="02c9e037-4d26-4ed9-9c3e-7fe409696c3e" targetNamespace="http://schemas.microsoft.com/office/2006/metadata/properties" ma:root="true" ma:fieldsID="426c735aafccea1c7c9ec637924b7efa" ns3:_="" ns4:_="">
    <xsd:import namespace="7d36ea19-629c-420d-b659-81f82527858f"/>
    <xsd:import namespace="02c9e037-4d26-4ed9-9c3e-7fe409696c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36ea19-629c-420d-b659-81f8252785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c9e037-4d26-4ed9-9c3e-7fe409696c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7BD4B2-27CF-4EF8-9B99-301CD70990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E382E7-B5FF-4ADB-BCF4-87702FF14E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36ea19-629c-420d-b659-81f82527858f"/>
    <ds:schemaRef ds:uri="02c9e037-4d26-4ed9-9c3e-7fe409696c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mtn_powerpoint_template_2021_style_1_01-6-21 - Copy</Template>
  <TotalTime>0</TotalTime>
  <Words>302</Words>
  <Application>Microsoft Office PowerPoint</Application>
  <PresentationFormat>On-screen Show (16:9)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Quadrant</vt:lpstr>
      <vt:lpstr>Your title goes here  in Arial 32 or 40 font bold</vt:lpstr>
      <vt:lpstr>Introduction</vt:lpstr>
      <vt:lpstr>Headings are bold 28 - 34 font</vt:lpstr>
      <vt:lpstr>About your presentation</vt:lpstr>
      <vt:lpstr>Creating your slides</vt:lpstr>
      <vt:lpstr>Tips on bullet points</vt:lpstr>
      <vt:lpstr>Summary</vt:lpstr>
      <vt:lpstr>Acknowledgements</vt:lpstr>
    </vt:vector>
  </TitlesOfParts>
  <Company>MTN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title goes here  in Arial 32 or 40 font bold</dc:title>
  <dc:creator>Smolinski, Daria M</dc:creator>
  <cp:lastModifiedBy>Smolinski, Daria M</cp:lastModifiedBy>
  <cp:revision>1</cp:revision>
  <cp:lastPrinted>2014-09-26T13:03:49Z</cp:lastPrinted>
  <dcterms:created xsi:type="dcterms:W3CDTF">2021-06-23T13:40:27Z</dcterms:created>
  <dcterms:modified xsi:type="dcterms:W3CDTF">2021-06-23T13:41:07Z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0x010100867642B5B6C4BC4994761FED932C8CE5</vt:lpwstr>
  </property>
  <property fmtid="{D5CDD505-2E9C-101B-9397-08002B2CF9AE}" pid="3" name="MSIP_Label_5e4b1be8-281e-475d-98b0-21c3457e5a46_Enabled">
    <vt:lpwstr>true</vt:lpwstr>
  </property>
  <property fmtid="{D5CDD505-2E9C-101B-9397-08002B2CF9AE}" pid="4" name="MSIP_Label_5e4b1be8-281e-475d-98b0-21c3457e5a46_SetDate">
    <vt:lpwstr>2021-06-23T13:40:28Z</vt:lpwstr>
  </property>
  <property fmtid="{D5CDD505-2E9C-101B-9397-08002B2CF9AE}" pid="5" name="MSIP_Label_5e4b1be8-281e-475d-98b0-21c3457e5a46_Method">
    <vt:lpwstr>Standard</vt:lpwstr>
  </property>
  <property fmtid="{D5CDD505-2E9C-101B-9397-08002B2CF9AE}" pid="6" name="MSIP_Label_5e4b1be8-281e-475d-98b0-21c3457e5a46_Name">
    <vt:lpwstr>Public</vt:lpwstr>
  </property>
  <property fmtid="{D5CDD505-2E9C-101B-9397-08002B2CF9AE}" pid="7" name="MSIP_Label_5e4b1be8-281e-475d-98b0-21c3457e5a46_SiteId">
    <vt:lpwstr>8b3dd73e-4e72-4679-b191-56da1588712b</vt:lpwstr>
  </property>
  <property fmtid="{D5CDD505-2E9C-101B-9397-08002B2CF9AE}" pid="8" name="MSIP_Label_5e4b1be8-281e-475d-98b0-21c3457e5a46_ActionId">
    <vt:lpwstr>9406be46-7541-443a-aa8d-a4a23e5d80da</vt:lpwstr>
  </property>
  <property fmtid="{D5CDD505-2E9C-101B-9397-08002B2CF9AE}" pid="9" name="MSIP_Label_5e4b1be8-281e-475d-98b0-21c3457e5a46_ContentBits">
    <vt:lpwstr>0</vt:lpwstr>
  </property>
</Properties>
</file>